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6911927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6911927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5a78894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5a78894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5a78894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5a78894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ogH-wY0sV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715041" y="5266906"/>
            <a:ext cx="8639100" cy="16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8000" b="1">
                <a:latin typeface="Arial"/>
                <a:ea typeface="Arial"/>
                <a:cs typeface="Arial"/>
                <a:sym typeface="Arial"/>
              </a:rPr>
              <a:t>IT’S TIME</a:t>
            </a:r>
            <a:endParaRPr sz="8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8000" b="1">
                <a:latin typeface="Arial"/>
                <a:ea typeface="Arial"/>
                <a:cs typeface="Arial"/>
                <a:sym typeface="Arial"/>
              </a:rPr>
              <a:t>TO BUILD YOUR INSTAGRAM </a:t>
            </a:r>
            <a:r>
              <a:rPr lang="en-US" sz="8000" b="1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FRAMEWORK</a:t>
            </a:r>
            <a:endParaRPr sz="8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200"/>
              <a:buNone/>
            </a:pPr>
            <a:endParaRPr sz="8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US" sz="7500" b="1">
                <a:latin typeface="Arial"/>
                <a:ea typeface="Arial"/>
                <a:cs typeface="Arial"/>
                <a:sym typeface="Arial"/>
              </a:rPr>
              <a:t>MESSAGING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Phrases they use</a:t>
            </a:r>
            <a:endParaRPr/>
          </a:p>
          <a:p>
            <a:pPr marL="285750" lvl="0" indent="-285750" algn="l" rtl="0">
              <a:spcBef>
                <a:spcPts val="1400"/>
              </a:spcBef>
              <a:spcAft>
                <a:spcPts val="0"/>
              </a:spcAft>
              <a:buSzPts val="4000"/>
              <a:buChar char="•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Formal? Conversational?</a:t>
            </a:r>
            <a:endParaRPr/>
          </a:p>
          <a:p>
            <a:pPr marL="285750" lvl="0" indent="-285750" algn="l" rtl="0">
              <a:spcBef>
                <a:spcPts val="1400"/>
              </a:spcBef>
              <a:spcAft>
                <a:spcPts val="0"/>
              </a:spcAft>
              <a:buSzPts val="4000"/>
              <a:buChar char="•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Type of medium </a:t>
            </a:r>
            <a:endParaRPr/>
          </a:p>
        </p:txBody>
      </p:sp>
      <p:pic>
        <p:nvPicPr>
          <p:cNvPr id="183" name="Google Shape;183;p28" descr="Cha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5036" y="879762"/>
            <a:ext cx="4546691" cy="454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1143001" y="2386446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OKAY. </a:t>
            </a:r>
            <a:br>
              <a:rPr lang="en-US" sz="9600" b="1">
                <a:latin typeface="Arial"/>
                <a:ea typeface="Arial"/>
                <a:cs typeface="Arial"/>
                <a:sym typeface="Arial"/>
              </a:rPr>
            </a:b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NOW WHAT?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US" sz="7500" b="1">
                <a:latin typeface="Arial"/>
                <a:ea typeface="Arial"/>
                <a:cs typeface="Arial"/>
                <a:sym typeface="Arial"/>
              </a:rPr>
              <a:t>CREATING CONTENT</a:t>
            </a: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304800" algn="l" rtl="0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Get inspired</a:t>
            </a:r>
            <a:endParaRPr/>
          </a:p>
          <a:p>
            <a:pPr marL="285750" lvl="0" indent="-304800" algn="l" rtl="0">
              <a:spcBef>
                <a:spcPts val="1560"/>
              </a:spcBef>
              <a:spcAft>
                <a:spcPts val="0"/>
              </a:spcAft>
              <a:buSzPts val="4800"/>
              <a:buChar char="•"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Schedule it</a:t>
            </a:r>
            <a:endParaRPr/>
          </a:p>
          <a:p>
            <a:pPr marL="285750" lvl="0" indent="-304800" algn="l" rtl="0">
              <a:spcBef>
                <a:spcPts val="1560"/>
              </a:spcBef>
              <a:spcAft>
                <a:spcPts val="0"/>
              </a:spcAft>
              <a:buSzPts val="4800"/>
              <a:buChar char="•"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Post it</a:t>
            </a:r>
            <a:endParaRPr/>
          </a:p>
        </p:txBody>
      </p:sp>
      <p:pic>
        <p:nvPicPr>
          <p:cNvPr id="195" name="Google Shape;195;p30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944" y="2175162"/>
            <a:ext cx="4197929" cy="419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1141413" y="2324099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POST, GATHER DATA, ANALYZE, POST AGAIN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-604260" y="1215735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pic>
        <p:nvPicPr>
          <p:cNvPr id="206" name="Google Shape;206;p32" descr="Question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7247" y="1730229"/>
            <a:ext cx="4164880" cy="416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213" name="Google Shape;213;p33" title="Untitled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726" y="609600"/>
            <a:ext cx="4516550" cy="58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-2" y="2093298"/>
            <a:ext cx="9759300" cy="443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7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MEDIA IS </a:t>
            </a:r>
            <a:r>
              <a:rPr lang="en-US" sz="7400" b="1">
                <a:solidFill>
                  <a:srgbClr val="FF5050"/>
                </a:solidFill>
                <a:latin typeface="Montserrat"/>
                <a:ea typeface="Montserrat"/>
                <a:cs typeface="Montserrat"/>
                <a:sym typeface="Montserrat"/>
              </a:rPr>
              <a:t>OVERWHELMING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140" name="Google Shape;140;p21" descr="There are 4 things you’re doing every day that are silently destroying your potential. 🚫 In this video, Denzel Washington’s wisdom helps reveal the powerful truth behind these habits—and why you MUST stop them immediately to unlock success, happiness, and peace of mind. 💡&#10;&#10;👉 Watch until the end and take the first step toward a better version of yourself.&#10;&#10;🔔 Don’t forget to LIKE, COMMENT, and SUBSCRIBE for more motivational content every week!&#10;&#10;https://youtube.com/@SamMotivation-j4h?si=xtgtpO4DBFm6eVk1&#10;&#10;Keywords:&#10;Denzel Washington motivation, stop doing these things, motivational video 2025, USA mindset coaching, personal growth USA, success advice 2025, self-help motivation, stop bad habits, change your life tips, AJ Orta style motivational video&#10;&#10;&#10;&#10;Hashtags:&#10;#DenzelWashington &#10;#Motivation&#10;#SelfImprovement&#10;#MindsetMatters&#10;#DailyMotivation&#10;#SuccessMindset&#10;#LifeAdvice&#10;#GrowthMindset&#10;#Inspiration&#10;#Discipline&#10;#NoExcuses&#10;#PositiveVibes&#10;#PersonalDevelopment&#10;#StayFocused&#10;#HustleHard&#10;&#10;Disclaimer:&#10;This video is for educational and motivational purposes only. It is not a substitute for professional advice, diagnosis, or treatment. Always seek the advice of a qualified professional regarding any mental health or personal development concerns." title="Stop These 4 Toxic Behaviors Immediately! Inspired by Denzel Washingt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-108980" y="2648796"/>
            <a:ext cx="10891200" cy="3844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THERE IS HOPE</a:t>
            </a:r>
            <a:endParaRPr/>
          </a:p>
        </p:txBody>
      </p:sp>
      <p:pic>
        <p:nvPicPr>
          <p:cNvPr id="146" name="Google Shape;146;p22" descr="Comment Hear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6108" y="401782"/>
            <a:ext cx="3553692" cy="355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764670" y="0"/>
            <a:ext cx="10981315" cy="47936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8000"/>
              <a:buFont typeface="Arial"/>
              <a:buNone/>
            </a:pPr>
            <a:r>
              <a:rPr lang="en-US" sz="80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HEY! I’M </a:t>
            </a:r>
            <a:r>
              <a:rPr lang="en-US" sz="8000" b="1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JESS</a:t>
            </a:r>
            <a:r>
              <a:rPr lang="en-US" sz="80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LET’S GET INTO 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US" sz="7500" b="1">
                <a:latin typeface="Arial"/>
                <a:ea typeface="Arial"/>
                <a:cs typeface="Arial"/>
                <a:sym typeface="Arial"/>
              </a:rPr>
              <a:t>THE 3 STEPS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market Research</a:t>
            </a:r>
            <a:endParaRPr/>
          </a:p>
          <a:p>
            <a:pPr marL="285750" lvl="0" indent="-285750" algn="l" rtl="0">
              <a:spcBef>
                <a:spcPts val="1400"/>
              </a:spcBef>
              <a:spcAft>
                <a:spcPts val="0"/>
              </a:spcAft>
              <a:buSzPts val="4000"/>
              <a:buChar char="•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messaging</a:t>
            </a:r>
            <a:endParaRPr/>
          </a:p>
          <a:p>
            <a:pPr marL="285750" lvl="0" indent="-285750" algn="l" rtl="0">
              <a:spcBef>
                <a:spcPts val="1400"/>
              </a:spcBef>
              <a:spcAft>
                <a:spcPts val="0"/>
              </a:spcAft>
              <a:buSzPts val="4000"/>
              <a:buChar char="•"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pic>
        <p:nvPicPr>
          <p:cNvPr id="169" name="Google Shape;169;p26" descr="Upstair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7319" y="813954"/>
            <a:ext cx="5230092" cy="5230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US" sz="7500" b="1">
                <a:latin typeface="Arial"/>
                <a:ea typeface="Arial"/>
                <a:cs typeface="Arial"/>
                <a:sym typeface="Arial"/>
              </a:rPr>
              <a:t>MARKET RESEARCH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6094411" y="2781300"/>
            <a:ext cx="487146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5000" b="1">
                <a:latin typeface="Arial"/>
                <a:ea typeface="Arial"/>
                <a:cs typeface="Arial"/>
                <a:sym typeface="Arial"/>
              </a:rPr>
              <a:t>demographics</a:t>
            </a:r>
            <a:endParaRPr/>
          </a:p>
          <a:p>
            <a:pPr marL="285750" lvl="0" indent="-292100" algn="l" rtl="0">
              <a:spcBef>
                <a:spcPts val="1600"/>
              </a:spcBef>
              <a:spcAft>
                <a:spcPts val="0"/>
              </a:spcAft>
              <a:buSzPts val="4600"/>
              <a:buChar char="•"/>
            </a:pPr>
            <a:r>
              <a:rPr lang="en-US" sz="4600" b="1">
                <a:latin typeface="Arial"/>
                <a:ea typeface="Arial"/>
                <a:cs typeface="Arial"/>
                <a:sym typeface="Arial"/>
              </a:rPr>
              <a:t>interests/desires</a:t>
            </a:r>
            <a:endParaRPr sz="1600"/>
          </a:p>
        </p:txBody>
      </p:sp>
      <p:pic>
        <p:nvPicPr>
          <p:cNvPr id="176" name="Google Shape;176;p27" descr="Route (Two Pins With A Path)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91" y="2279071"/>
            <a:ext cx="4239491" cy="423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</Words>
  <Application>Microsoft Macintosh PowerPoint</Application>
  <PresentationFormat>Widescreen</PresentationFormat>
  <Paragraphs>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Montserrat</vt:lpstr>
      <vt:lpstr>Arial</vt:lpstr>
      <vt:lpstr>Century Gothic</vt:lpstr>
      <vt:lpstr>Mesh</vt:lpstr>
      <vt:lpstr>PowerPoint Presentation</vt:lpstr>
      <vt:lpstr>SOCIAL MEDIA IS OVERWHELMING</vt:lpstr>
      <vt:lpstr>PowerPoint Presentation</vt:lpstr>
      <vt:lpstr>THERE IS HOPE</vt:lpstr>
      <vt:lpstr>HEY! I’M JESS!</vt:lpstr>
      <vt:lpstr>LET’S GET INTO IT</vt:lpstr>
      <vt:lpstr>PowerPoint Presentation</vt:lpstr>
      <vt:lpstr>THE 3 STEPS</vt:lpstr>
      <vt:lpstr>MARKET RESEARCH</vt:lpstr>
      <vt:lpstr>MESSAGING</vt:lpstr>
      <vt:lpstr>OKAY.  NOW WHAT?</vt:lpstr>
      <vt:lpstr>CREATING CONTENT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info inwp.org</cp:lastModifiedBy>
  <cp:revision>1</cp:revision>
  <dcterms:modified xsi:type="dcterms:W3CDTF">2026-04-16T16:11:46Z</dcterms:modified>
</cp:coreProperties>
</file>