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61_4C4F7639.xml" ContentType="application/vnd.ms-powerpoint.comments+xml"/>
  <Override PartName="/ppt/notesSlides/notesSlide3.xml" ContentType="application/vnd.openxmlformats-officedocument.presentationml.notesSlide+xml"/>
  <Override PartName="/ppt/comments/modernComment_162_AEEC17D8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64_FAA19E71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165_B43711AA.xml" ContentType="application/vnd.ms-powerpoint.comments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91" r:id="rId4"/>
  </p:sldMasterIdLst>
  <p:notesMasterIdLst>
    <p:notesMasterId r:id="rId15"/>
  </p:notesMasterIdLst>
  <p:handoutMasterIdLst>
    <p:handoutMasterId r:id="rId16"/>
  </p:handoutMasterIdLst>
  <p:sldIdLst>
    <p:sldId id="349" r:id="rId5"/>
    <p:sldId id="353" r:id="rId6"/>
    <p:sldId id="354" r:id="rId7"/>
    <p:sldId id="358" r:id="rId8"/>
    <p:sldId id="350" r:id="rId9"/>
    <p:sldId id="332" r:id="rId10"/>
    <p:sldId id="356" r:id="rId11"/>
    <p:sldId id="318" r:id="rId12"/>
    <p:sldId id="357" r:id="rId13"/>
    <p:sldId id="345" r:id="rId14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EEE528-A2A1-5A56-86D1-4F053E93FD5B}" name="Gretchen Van Lith" initials="GVL" userId="Gretchen Van Lith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Dryden" initials="SD" lastIdx="2" clrIdx="0">
    <p:extLst>
      <p:ext uri="{19B8F6BF-5375-455C-9EA6-DF929625EA0E}">
        <p15:presenceInfo xmlns:p15="http://schemas.microsoft.com/office/powerpoint/2012/main" userId="Shannon Dryden" providerId="None"/>
      </p:ext>
    </p:extLst>
  </p:cmAuthor>
  <p:cmAuthor id="2" name="Rex Pieper" initials="RP" lastIdx="1" clrIdx="1">
    <p:extLst>
      <p:ext uri="{19B8F6BF-5375-455C-9EA6-DF929625EA0E}">
        <p15:presenceInfo xmlns:p15="http://schemas.microsoft.com/office/powerpoint/2012/main" userId="S::rex_pieper@selinc.com::0ea2b8a6-5bb7-4d6c-83db-5204e28f43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E0"/>
    <a:srgbClr val="808000"/>
    <a:srgbClr val="FEECEA"/>
    <a:srgbClr val="000000"/>
    <a:srgbClr val="EEEFF8"/>
    <a:srgbClr val="F4F5FB"/>
    <a:srgbClr val="F6F7FE"/>
    <a:srgbClr val="C3D1DD"/>
    <a:srgbClr val="DEE6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179022-1151-4EA9-A1E3-EE6D2E56354A}" v="442" dt="2026-04-15T22:14:30.444"/>
  </p1510:revLst>
</p1510:revInfo>
</file>

<file path=ppt/tableStyles.xml><?xml version="1.0" encoding="utf-8"?>
<a:tblStyleLst xmlns:a="http://schemas.openxmlformats.org/drawingml/2006/main" def="{A595BEA2-BAFE-4881-9EE8-3C99054D1657}">
  <a:tblStyle styleId="{A595BEA2-BAFE-4881-9EE8-3C99054D1657}" styleName="SEL 2021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rgbClr val="003A5D"/>
              </a:solidFill>
            </a:ln>
          </a:left>
        </a:tcBdr>
        <a:fill>
          <a:noFill/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right>
            <a:ln w="12700" cmpd="sng">
              <a:solidFill>
                <a:srgbClr val="003A5D"/>
              </a:solidFill>
            </a:ln>
          </a:right>
        </a:tcBdr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 cmpd="sng">
              <a:solidFill>
                <a:srgbClr val="003A5D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12700" cmpd="sng">
              <a:solidFill>
                <a:srgbClr val="003A5D"/>
              </a:solidFill>
            </a:ln>
          </a:bottom>
        </a:tcBdr>
        <a:fill>
          <a:noFill/>
        </a:fill>
      </a:tcStyle>
    </a:firstRow>
  </a:tblStyle>
  <a:tblStyle styleId="{C77EECD3-3EF1-45AF-B5F4-BF04F79FEC29}" styleName="SEL 2020 Shaded Table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noFill/>
            </a:ln>
          </a:left>
          <a:right>
            <a:ln w="0" cmpd="sng">
              <a:noFill/>
            </a:ln>
          </a:right>
          <a:top>
            <a:ln w="0" cmpd="sng">
              <a:noFill/>
            </a:ln>
          </a:top>
          <a:bottom>
            <a:ln w="0" cmpd="sng">
              <a:noFill/>
            </a:ln>
          </a:bottom>
          <a:insideH>
            <a:ln w="0" cmpd="sng">
              <a:noFill/>
            </a:ln>
          </a:insideH>
          <a:insideV>
            <a:ln w="0" cmpd="sng"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rgbClr val="BCCAD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BCCADA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>
          <a:left>
            <a:ln w="38100" cmpd="sng">
              <a:solidFill>
                <a:srgbClr val="777777"/>
              </a:solidFill>
            </a:ln>
          </a:left>
        </a:tcBdr>
        <a:fill>
          <a:noFill/>
        </a:fill>
      </a:tcStyle>
    </a:lastCol>
    <a:firstCol>
      <a:tcTxStyle b="on">
        <a:fontRef idx="minor">
          <a:prstClr val="black"/>
        </a:fontRef>
        <a:schemeClr val="dk1"/>
      </a:tcTxStyle>
      <a:tcStyle>
        <a:tcBdr>
          <a:right>
            <a:ln w="38100" cmpd="sng">
              <a:solidFill>
                <a:srgbClr val="777777"/>
              </a:solidFill>
            </a:ln>
          </a:right>
        </a:tcBdr>
        <a:fill>
          <a:noFill/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 cmpd="sng">
              <a:solidFill>
                <a:srgbClr val="777777"/>
              </a:solidFill>
            </a:ln>
          </a:top>
        </a:tcBdr>
        <a:fill>
          <a:noFill/>
        </a:fill>
      </a:tcStyle>
    </a:lastRow>
    <a:firstRow>
      <a:tcTxStyle b="on">
        <a:fontRef idx="minor">
          <a:prstClr val="black"/>
        </a:fontRef>
        <a:schemeClr val="dk1"/>
      </a:tcTxStyle>
      <a:tcStyle>
        <a:tcBdr>
          <a:bottom>
            <a:ln w="38100" cmpd="sng">
              <a:solidFill>
                <a:srgbClr val="777777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 snapToGrid="0">
      <p:cViewPr varScale="1">
        <p:scale>
          <a:sx n="104" d="100"/>
          <a:sy n="104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modernComment_161_4C4F76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1734B8E-65EF-4120-8584-E60C335568E5}" authorId="{7FEEE528-A2A1-5A56-86D1-4F053E93FD5B}" status="resolved" created="2026-04-13T23:02:32.034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280276025" sldId="353"/>
      <ac:spMk id="17" creationId="{25119BDF-1C75-198A-BE74-A670F0FA1747}"/>
    </ac:deMkLst>
    <p188:txBody>
      <a:bodyPr/>
      <a:lstStyle/>
      <a:p>
        <a:r>
          <a:rPr lang="en-US"/>
          <a:t>Changed “+” and “&amp;” to “and” for consistency.</a:t>
        </a:r>
      </a:p>
    </p188:txBody>
  </p188:cm>
</p188:cmLst>
</file>

<file path=ppt/comments/modernComment_162_AEEC17D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DE9FF8B-A8A5-4425-B31D-BBEEE270D589}" authorId="{7FEEE528-A2A1-5A56-86D1-4F053E93FD5B}" status="resolved" created="2026-04-13T23:04:29.30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34708184" sldId="354"/>
      <ac:spMk id="5" creationId="{2001E711-89CF-02E5-3BC0-640D0DD3EB53}"/>
    </ac:deMkLst>
    <p188:txBody>
      <a:bodyPr/>
      <a:lstStyle/>
      <a:p>
        <a:r>
          <a:rPr lang="en-US"/>
          <a:t>Capitalized “Your” and soft returned before “long-time” so “followers” isn’t hanging out as an orphan word </a:t>
        </a:r>
      </a:p>
    </p188:txBody>
  </p188:cm>
</p188:cmLst>
</file>

<file path=ppt/comments/modernComment_164_FAA19E7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E2D2396-9C19-448E-9C30-F9422CA5BCE6}" authorId="{7FEEE528-A2A1-5A56-86D1-4F053E93FD5B}" status="resolved" created="2026-04-13T23:08:53.08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204895857" sldId="356"/>
      <ac:spMk id="6" creationId="{C4718C02-D1F2-3F80-BE5D-FEC472B530F5}"/>
    </ac:deMkLst>
    <p188:txBody>
      <a:bodyPr/>
      <a:lstStyle/>
      <a:p>
        <a:r>
          <a:rPr lang="en-US"/>
          <a:t>Lowecased “reach” and moved “over” down to avoid orphan word</a:t>
        </a:r>
      </a:p>
    </p188:txBody>
  </p188:cm>
</p188:cmLst>
</file>

<file path=ppt/comments/modernComment_165_B43711A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AFBA892-014B-4D64-A3BA-5A11D5648BFE}" authorId="{7FEEE528-A2A1-5A56-86D1-4F053E93FD5B}" status="resolved" created="2026-04-13T23:09:45.295" complete="100000">
    <pc:sldMkLst xmlns:pc="http://schemas.microsoft.com/office/powerpoint/2013/main/command">
      <pc:docMk/>
      <pc:sldMk cId="3023507882" sldId="357"/>
    </pc:sldMkLst>
    <p188:txBody>
      <a:bodyPr/>
      <a:lstStyle/>
      <a:p>
        <a:r>
          <a:rPr lang="en-US"/>
          <a:t>Moved bullets up for consistency.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8F17505-86F4-4D7D-8166-FCB6C02E0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396906" y="435856"/>
            <a:ext cx="2690088" cy="209911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r">
              <a:defRPr sz="1100"/>
            </a:lvl1pPr>
          </a:lstStyle>
          <a:p>
            <a:fld id="{CEDE8DB9-5EEA-4BAA-B4BA-1D0631ED65B1}" type="datetimeFigureOut">
              <a:rPr lang="en-US"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4/15/26</a:t>
            </a:fld>
            <a:endParaRPr lang="en-US" sz="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546013-FA23-4307-B0C8-A55CCA0CB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54254" y="8173401"/>
            <a:ext cx="5632740" cy="209911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l">
              <a:defRPr sz="1100"/>
            </a:lvl1pPr>
          </a:lstStyle>
          <a:p>
            <a:pPr algn="ctr"/>
            <a:endParaRPr lang="en-US" sz="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eader Placeholder 1" hidden="1">
            <a:extLst>
              <a:ext uri="{FF2B5EF4-FFF2-40B4-BE49-F238E27FC236}">
                <a16:creationId xmlns:a16="http://schemas.microsoft.com/office/drawing/2014/main" id="{8DFFAEFE-BBBD-4B7C-B788-9BFDE94A6E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57092" y="435856"/>
            <a:ext cx="2688612" cy="209911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l">
              <a:defRPr sz="1100"/>
            </a:lvl1pPr>
          </a:lstStyle>
          <a:p>
            <a:endParaRPr lang="en-US" sz="1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77D56-1DE0-4AC2-8787-C61CD81508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94176" y="8782668"/>
            <a:ext cx="1561723" cy="293875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r">
              <a:defRPr sz="1100"/>
            </a:lvl1pPr>
          </a:lstStyle>
          <a:p>
            <a:pPr algn="ctr"/>
            <a:fld id="{648B32C2-096A-4EF2-8A46-2FAB9144F788}" type="slidenum">
              <a:rPr lang="en-US" sz="900">
                <a:latin typeface="Times New Roman" panose="02020603050405020304" pitchFamily="18" charset="0"/>
                <a:cs typeface="Times New Roman" panose="02020603050405020304" pitchFamily="18" charset="0"/>
              </a:rPr>
              <a:pPr algn="ctr"/>
              <a:t>‹#›</a:t>
            </a:fld>
            <a:endParaRPr lang="en-US" sz="9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94114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189" userDrawn="1">
          <p15:clr>
            <a:srgbClr val="F26B43"/>
          </p15:clr>
        </p15:guide>
        <p15:guide id="2" orient="horz" pos="2909" userDrawn="1">
          <p15:clr>
            <a:srgbClr val="F26B43"/>
          </p15:clr>
        </p15:guide>
        <p15:guide id="3" pos="4078" userDrawn="1">
          <p15:clr>
            <a:srgbClr val="A4A3A4"/>
          </p15:clr>
        </p15:guide>
        <p15:guide id="4" pos="300" userDrawn="1">
          <p15:clr>
            <a:srgbClr val="A4A3A4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atermark_SEL_Confidential">
            <a:extLst>
              <a:ext uri="{FF2B5EF4-FFF2-40B4-BE49-F238E27FC236}">
                <a16:creationId xmlns:a16="http://schemas.microsoft.com/office/drawing/2014/main" id="{202B17CC-9222-42C2-8BA7-7C27B22DA6DD}"/>
              </a:ext>
            </a:extLst>
          </p:cNvPr>
          <p:cNvSpPr txBox="1"/>
          <p:nvPr/>
        </p:nvSpPr>
        <p:spPr>
          <a:xfrm>
            <a:off x="1090208" y="4618038"/>
            <a:ext cx="4769659" cy="1328287"/>
          </a:xfrm>
          <a:prstGeom prst="rect">
            <a:avLst/>
          </a:prstGeom>
          <a:noFill/>
        </p:spPr>
        <p:txBody>
          <a:bodyPr wrap="square" lIns="83000" tIns="41500" rIns="83000" bIns="41500" rtlCol="0">
            <a:spAutoFit/>
          </a:bodyPr>
          <a:lstStyle/>
          <a:p>
            <a:pPr algn="ctr"/>
            <a:r>
              <a:rPr lang="en-US" sz="4000" b="1">
                <a:solidFill>
                  <a:srgbClr val="FDE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Notes</a:t>
            </a:r>
            <a:br>
              <a:rPr lang="en-US" sz="4000" b="1">
                <a:solidFill>
                  <a:srgbClr val="FDE4E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>
                <a:solidFill>
                  <a:srgbClr val="FDE4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 Confidential</a:t>
            </a:r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F0AE4F7F-8B06-4EE4-9613-3C2C51A050D5}"/>
              </a:ext>
            </a:extLst>
          </p:cNvPr>
          <p:cNvSpPr>
            <a:spLocks noGrp="1"/>
          </p:cNvSpPr>
          <p:nvPr>
            <p:ph type="dt" idx="1"/>
          </p:nvPr>
        </p:nvSpPr>
        <p:spPr bwMode="white">
          <a:xfrm>
            <a:off x="3811727" y="125946"/>
            <a:ext cx="2452968" cy="251893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r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7C99DA-DC42-4D07-B52D-61993504CBEA}" type="datetimeFigureOut">
              <a:rPr lang="en-US" smtClean="0"/>
              <a:pPr/>
              <a:t>4/15/26</a:t>
            </a:fld>
            <a:endParaRPr lang="en-US"/>
          </a:p>
        </p:txBody>
      </p:sp>
      <p:sp>
        <p:nvSpPr>
          <p:cNvPr id="10" name="Header Placeholder 9" hidden="1">
            <a:extLst>
              <a:ext uri="{FF2B5EF4-FFF2-40B4-BE49-F238E27FC236}">
                <a16:creationId xmlns:a16="http://schemas.microsoft.com/office/drawing/2014/main" id="{1A88F389-3E94-423B-B2C5-D6B067C3FA4C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white">
          <a:xfrm>
            <a:off x="276552" y="125946"/>
            <a:ext cx="2452968" cy="251893"/>
          </a:xfrm>
          <a:prstGeom prst="rect">
            <a:avLst/>
          </a:prstGeom>
        </p:spPr>
        <p:txBody>
          <a:bodyPr vert="horz" lIns="83000" tIns="41500" rIns="83000" bIns="41500" rtlCol="0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4" name="Footer Placeholder 13" hidden="1">
            <a:extLst>
              <a:ext uri="{FF2B5EF4-FFF2-40B4-BE49-F238E27FC236}">
                <a16:creationId xmlns:a16="http://schemas.microsoft.com/office/drawing/2014/main" id="{EC7D08CF-A8F0-458B-B148-7F57F4B511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white">
          <a:xfrm>
            <a:off x="276552" y="8564360"/>
            <a:ext cx="2452968" cy="251893"/>
          </a:xfrm>
          <a:prstGeom prst="rect">
            <a:avLst/>
          </a:prstGeom>
        </p:spPr>
        <p:txBody>
          <a:bodyPr vert="horz" lIns="83000" tIns="41500" rIns="83000" bIns="41500" rtlCol="0" anchor="b"/>
          <a:lstStyle>
            <a:lvl1pPr algn="l">
              <a:defRPr sz="1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6173" y="4198217"/>
            <a:ext cx="5097730" cy="4695004"/>
          </a:xfrm>
          <a:prstGeom prst="rect">
            <a:avLst/>
          </a:prstGeom>
        </p:spPr>
        <p:txBody>
          <a:bodyPr vert="horz" lIns="83000" tIns="41500" rIns="83000" bIns="415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  <a:p>
            <a:pPr lvl="8"/>
            <a:r>
              <a:rPr lang="en-US"/>
              <a:t>Ninth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694176" y="8942200"/>
            <a:ext cx="1561723" cy="293875"/>
          </a:xfrm>
          <a:prstGeom prst="rect">
            <a:avLst/>
          </a:prstGeom>
        </p:spPr>
        <p:txBody>
          <a:bodyPr vert="horz" lIns="83000" tIns="41500" rIns="83000" bIns="41500" rtlCol="0" anchor="b" anchorCtr="1"/>
          <a:lstStyle>
            <a:lvl1pPr algn="r">
              <a:defRPr sz="9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1C1A079-E5E7-4643-A956-50F7120513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749300"/>
            <a:ext cx="5634038" cy="3170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00" tIns="41500" rIns="83000" bIns="4150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347472" indent="-228600" algn="l" defTabSz="914400" rtl="0" eaLnBrk="1" latinLnBrk="0" hangingPunct="1">
      <a:buClrTx/>
      <a:buFont typeface="Arial" panose="020B0604020202020204" pitchFamily="34" charset="0"/>
      <a:buChar char="•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576072" indent="-228600" algn="l" defTabSz="914400" rtl="0" eaLnBrk="1" latinLnBrk="0" hangingPunct="1">
      <a:buClr>
        <a:schemeClr val="tx1"/>
      </a:buClr>
      <a:buFont typeface="Times New Roman" panose="02020603050405020304" pitchFamily="18" charset="0"/>
      <a:buChar char="–"/>
      <a:defRPr sz="1100" kern="1200">
        <a:solidFill>
          <a:srgbClr val="00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notesStyle>
  <p:extLst>
    <p:ext uri="{620B2872-D7B9-4A21-9093-7833F8D536E1}">
      <p15:sldGuideLst xmlns:p15="http://schemas.microsoft.com/office/powerpoint/2012/main">
        <p15:guide id="1" pos="460" userDrawn="1">
          <p15:clr>
            <a:srgbClr val="F26B43"/>
          </p15:clr>
        </p15:guide>
        <p15:guide id="2" pos="3917" userDrawn="1">
          <p15:clr>
            <a:srgbClr val="F26B43"/>
          </p15:clr>
        </p15:guide>
        <p15:guide id="5" pos="2189" userDrawn="1">
          <p15:clr>
            <a:srgbClr val="A4A3A4"/>
          </p15:clr>
        </p15:guide>
        <p15:guide id="6" orient="horz" pos="472" userDrawn="1">
          <p15:clr>
            <a:srgbClr val="F26B43"/>
          </p15:clr>
        </p15:guide>
        <p15:guide id="7" orient="horz" pos="2468" userDrawn="1">
          <p15:clr>
            <a:srgbClr val="F26B43"/>
          </p15:clr>
        </p15:guide>
        <p15:guide id="8" orient="horz" pos="2645" userDrawn="1">
          <p15:clr>
            <a:srgbClr val="A4A3A4"/>
          </p15:clr>
        </p15:guide>
        <p15:guide id="10" pos="579" userDrawn="1">
          <p15:clr>
            <a:srgbClr val="A4A3A4"/>
          </p15:clr>
        </p15:guide>
        <p15:guide id="11" pos="3799" userDrawn="1">
          <p15:clr>
            <a:srgbClr val="A4A3A4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43C585-44AB-CDB7-58BC-A751DC34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429A91-33F9-4C51-234A-D89A824FB8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2AC43B-DB13-09EE-3A5B-34BEB78C1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E6D94-706A-33D6-D68D-0302FFA1A6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78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0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74842-AAB4-6560-3252-8EFDB1871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FA7A11-3F39-03DF-74BC-764A8E99F0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06DEA-1706-E510-0E7E-42C3938349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000"/>
              <a:t>Good afternoon. My name is Desiree Roach.</a:t>
            </a:r>
          </a:p>
          <a:p>
            <a:pPr fontAlgn="t"/>
            <a:endParaRPr lang="en-US" sz="1000"/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Corporate Communication Specialists at Schweitzer Engineering Laboratories (SEL), headquartered in Pullman, Washington. We engineer, design, and manufacture equipment for the electric power grid.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I have been with SEL over fourteen years, which means I’ve seen how social media expectations have changed — internally and externally.”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What hasn’t changed is that people expect consistency in how organizations show up, regardless of platform.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My background is primarily in digital and social media marketing, where for several years I focused on organic growth and audience engagement.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Over the last year and a half, my role has expanded into corporate communications. Today, I support SEL’s, manage our community‑facing Facebook page, support executive LinkedIn presence with their strategy, and am currently building a Facebook presence for the Schweitzer Wellbeing Center, a community public place 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That range has really shaped how I think about social media — not as a channel, but as a relationship.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FBFE4-32AC-899D-F559-5562920BC2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4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187DE-6B94-CD85-7C23-48F937D26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80B6EE-B203-0BD1-F4CA-3B94DE45A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8E407-6E3B-FEF3-5EA4-D5A0A3A13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000"/>
              <a:t>I often describe social media as a </a:t>
            </a:r>
            <a:r>
              <a:rPr lang="en-US" sz="1000" i="1"/>
              <a:t>welcome mat</a:t>
            </a:r>
            <a:r>
              <a:rPr lang="en-US" sz="1000"/>
              <a:t>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It’s the welcome mat for someone just discovering you — and the same welcome mat your most loyal, long‑time followers keep stepping back onto.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What makes a welcome mat effective isn’t how eye‑catching it is — it’s whether it’s consistent.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If the experience changes every time someone shows up, trust breaks. When it’s consistent, relationships form.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When I think about a welcome mat, I’m really thinking about expectations.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Have the audience think about brands and organization they follower </a:t>
            </a:r>
          </a:p>
          <a:p>
            <a:pPr fontAlgn="t"/>
            <a:endParaRPr lang="en-US" sz="1000" b="1"/>
          </a:p>
          <a:p>
            <a:pPr fontAlgn="t"/>
            <a:r>
              <a:rPr lang="en-US" sz="1000"/>
              <a:t>If you walk into a space and it feels completely different every time — different tone, different priorities — it’s disorienting.</a:t>
            </a:r>
          </a:p>
          <a:p>
            <a:pPr fontAlgn="t"/>
            <a:endParaRPr lang="en-US" sz="1000" b="1"/>
          </a:p>
          <a:p>
            <a:pPr fontAlgn="t"/>
            <a:r>
              <a:rPr lang="en-US" sz="1000"/>
              <a:t>That’s exactly what inconsistency feels like on social media.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Consistency is what tells people they’re in the right place — whether they’re visiting for the first time or the hundredth time.</a:t>
            </a:r>
          </a:p>
          <a:p>
            <a:pPr fontAlgn="t"/>
            <a:endParaRPr lang="en-US" sz="1000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B19D70-9A82-05AC-7CF1-40D62C4803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2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9E6CB-72D3-0515-92F6-9B7BABC1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64845-59DA-CBB1-AA7D-C77549CBA3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2C29AC-3AEF-C44B-8DA3-7BE831758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000"/>
              <a:t>I want to pause here and share a personal learning moment.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Early in my career, I thought success on social media meant posting more — more content, more activity.</a:t>
            </a:r>
          </a:p>
          <a:p>
            <a:pPr fontAlgn="t"/>
            <a:r>
              <a:rPr lang="en-US" sz="1000"/>
              <a:t>What I learned is that volume doesn’t fix inconsistency.</a:t>
            </a:r>
          </a:p>
          <a:p>
            <a:pPr fontAlgn="t"/>
            <a:endParaRPr lang="en-US" sz="1000"/>
          </a:p>
          <a:p>
            <a:pPr defTabSz="830001" fontAlgn="t">
              <a:defRPr/>
            </a:pPr>
            <a:r>
              <a:rPr lang="en-US" sz="1000"/>
              <a:t>In fact, inconsistency makes people work harder to understand who you are — and most audiences won’t do that work.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If people don’t know what to expect from you, even good content gets ignored. Consistency sets expectations — and expectations are what build trust.</a:t>
            </a:r>
          </a:p>
          <a:p>
            <a:pPr fontAlgn="t"/>
            <a:endParaRPr lang="en-US" sz="1000" b="1"/>
          </a:p>
          <a:p>
            <a:pPr fontAlgn="t"/>
            <a:r>
              <a:rPr lang="en-US" sz="1000"/>
              <a:t>That lesson has influenced how I approach corporate LinkedIn, executive presence, Facebook, and even community‑focused pages like the pool.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94CFC-4352-0442-63B4-0057B244E5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2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575F4-A74C-D50E-01EF-4D25ADB5F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2850ED-0D0F-4D94-4F25-767C18E244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D5E6E-7B2F-AE35-A632-1C9F307B6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000"/>
              <a:t>I want to pause here and share a personal learning moment.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Early in my career, I thought success on social media meant posting more — more content, more activity.</a:t>
            </a:r>
          </a:p>
          <a:p>
            <a:pPr fontAlgn="t"/>
            <a:r>
              <a:rPr lang="en-US" sz="1000"/>
              <a:t>What I learned is that volume doesn’t fix inconsistency.</a:t>
            </a:r>
          </a:p>
          <a:p>
            <a:pPr fontAlgn="t"/>
            <a:endParaRPr lang="en-US" sz="1000"/>
          </a:p>
          <a:p>
            <a:pPr defTabSz="830001" fontAlgn="t">
              <a:defRPr/>
            </a:pPr>
            <a:r>
              <a:rPr lang="en-US" sz="1000"/>
              <a:t>In fact, inconsistency makes people work harder to understand who you are — and most audiences won’t do that work.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If people don’t know what to expect from you, even good content gets ignored. Consistency sets expectations — and expectations are what build trust.</a:t>
            </a:r>
          </a:p>
          <a:p>
            <a:pPr fontAlgn="t"/>
            <a:endParaRPr lang="en-US" sz="1000" b="1"/>
          </a:p>
          <a:p>
            <a:pPr fontAlgn="t"/>
            <a:r>
              <a:rPr lang="en-US" sz="1000"/>
              <a:t>That lesson has influenced how I approach corporate LinkedIn, executive presence, Facebook, and even community‑focused pages like the pool.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53A35-8A74-ACD9-5FD3-3B30BCE277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32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000"/>
              <a:t>Executive presence on LinkedIn is also about relationship — but it’s built on perspective.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People follow leaders to understand how they think, not to see announcements.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A strong example was a leadership philosophy post Dave shared. It wasn’t tied to a product or milestone — it was simply how he approaches leadership.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That post resonated because it was consistent with how he shows up over time — thoughtful, values‑driven, and human.</a:t>
            </a:r>
          </a:p>
          <a:p>
            <a:pPr fontAlgn="t"/>
            <a:endParaRPr lang="en-US" sz="1000"/>
          </a:p>
          <a:p>
            <a:pPr fontAlgn="t"/>
            <a:r>
              <a:rPr lang="en-US" sz="1000"/>
              <a:t>Consistency of voice builds executive trust.</a:t>
            </a:r>
          </a:p>
          <a:p>
            <a:pPr fontAlgn="t"/>
            <a:endParaRPr lang="en-US" sz="1000"/>
          </a:p>
          <a:p>
            <a:pPr defTabSz="830001" fontAlgn="t"/>
            <a:r>
              <a:rPr lang="en-US" sz="1000"/>
              <a:t>The goal isn’t to make executives visible — it’s to make them recognizable.</a:t>
            </a:r>
          </a:p>
          <a:p>
            <a:pPr fontAlgn="t"/>
            <a:endParaRPr lang="en-US" sz="10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963B6-8AAF-E983-2C24-7FCD460E7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848F1-BAB7-2696-5A6E-8630645AC3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6B7C5-2BF1-E36D-30E0-D86C84F8F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Managing SEL’s Facebook page reinforced that while LinkedIn and Facebook are both about relationships, expectations differ.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 Facebook, especially for a community‑facing organization, people aren’t looking for perspective or thought leadership — they’re looking for clarity they can rely on.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page isn’t campaign‑driven — it’s community‑facing.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People come here to understand what’s happening, what’s changing, and what they can reliably expect.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When that information shows up consistently and respectfully, people begin to engage in ways that align with the space —acknowledging updates, adding helpful context, and interacting appropriately.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That’s how a Facebook page shifts from simply sharing information to functioning as a community.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Consistency in communication makes the brand feel dependable — and dependable spaces invite participation.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AD5AC-75AD-8FB9-0EF7-3C1970BADE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2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you see on the SEL Facebook page is how community forms when information is reliable and expectations are clear.</a:t>
            </a:r>
          </a:p>
          <a:p>
            <a:endParaRPr lang="en-US"/>
          </a:p>
          <a:p>
            <a:r>
              <a:rPr lang="en-US"/>
              <a:t>The community pool uses that same model — consistency first, trust second — but applies it in a space where the need for information is immediate.</a:t>
            </a:r>
          </a:p>
          <a:p>
            <a:r>
              <a:rPr lang="en-US"/>
              <a:t>That’s where community becomes visible very quickly.</a:t>
            </a:r>
          </a:p>
          <a:p>
            <a:endParaRPr lang="en-US"/>
          </a:p>
          <a:p>
            <a:r>
              <a:rPr lang="en-US"/>
              <a:t>People aren’t looking for inspiration — they want answers</a:t>
            </a:r>
          </a:p>
          <a:p>
            <a:r>
              <a:rPr lang="en-US"/>
              <a:t>Is the pool open today?</a:t>
            </a:r>
          </a:p>
          <a:p>
            <a:r>
              <a:rPr lang="en-US"/>
              <a:t>Did the hours change?</a:t>
            </a:r>
          </a:p>
          <a:p>
            <a:r>
              <a:rPr lang="en-US"/>
              <a:t>Is this information accurate</a:t>
            </a:r>
          </a:p>
          <a:p>
            <a:endParaRPr lang="en-US"/>
          </a:p>
          <a:p>
            <a:r>
              <a:rPr lang="en-US"/>
              <a:t>Consistency is what removes that uncertainty</a:t>
            </a:r>
          </a:p>
          <a:p>
            <a:endParaRPr lang="en-US"/>
          </a:p>
          <a:p>
            <a:r>
              <a:rPr lang="en-US"/>
              <a:t>Here, social media isn’t marketing — it’s communication. And consistent updates and follow‑through are what build confidence and trust.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72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5A02A-14F5-9ADE-7DED-559F64803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12B859-DBED-0C05-81B1-521AAF7A00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57225" y="749300"/>
            <a:ext cx="5634038" cy="31702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55BE7-BE61-9A74-13FC-CC033480F4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Across corporate, executive, and community spaces, these best practices hold true.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Match the message to the audience.</a:t>
            </a:r>
            <a:b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Choose platforms intentionally.</a:t>
            </a:r>
            <a:b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stay consistent, even when engagement fluctuates.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I’ll leave you with this question:</a:t>
            </a: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someone encountered your organization on social media for the first time today, what would they learn about you?</a:t>
            </a: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would that experience feel the same for someone who’s followed you for years?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social media isn’t just content — it’s a relationship over time.</a:t>
            </a:r>
          </a:p>
          <a:p>
            <a:pPr fontAlgn="t"/>
            <a:endParaRPr lang="en-US" sz="1100" b="0" i="0" kern="1200">
              <a:solidFill>
                <a:srgbClr val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fontAlgn="t"/>
            <a:r>
              <a:rPr lang="en-US" sz="1100" b="0" i="0" kern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great relationships start with a welcome mat people trust.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7CE12-F318-DC32-D5A2-FF3E8624F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1A079-E5E7-4643-A956-50F7120513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4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5F9E1DE-2E61-40B8-9AA2-F25384BAD1C1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54864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pic>
        <p:nvPicPr>
          <p:cNvPr id="5" name="SEL_Monogram">
            <a:extLst>
              <a:ext uri="{FF2B5EF4-FFF2-40B4-BE49-F238E27FC236}">
                <a16:creationId xmlns:a16="http://schemas.microsoft.com/office/drawing/2014/main" id="{AB2454EE-F9DE-4F53-9B6A-2351E9D7E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4291013"/>
            <a:ext cx="902286" cy="51820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FA55DAA-18CC-454F-8654-7E8CAEA9D9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5800" y="5935175"/>
            <a:ext cx="9029700" cy="338088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Presenter name, presenter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A84887-69BA-4F79-AC38-4AE76D9F26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685801"/>
            <a:ext cx="9029698" cy="3216244"/>
          </a:xfr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8" name="SEL_Copyright">
            <a:extLst>
              <a:ext uri="{FF2B5EF4-FFF2-40B4-BE49-F238E27FC236}">
                <a16:creationId xmlns:a16="http://schemas.microsoft.com/office/drawing/2014/main" id="{F0CA6168-031E-4557-8A5F-B54957F69A4E}"/>
              </a:ext>
            </a:extLst>
          </p:cNvPr>
          <p:cNvSpPr txBox="1">
            <a:spLocks/>
          </p:cNvSpPr>
          <p:nvPr/>
        </p:nvSpPr>
        <p:spPr>
          <a:xfrm>
            <a:off x="10698611" y="628168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</a:t>
            </a:r>
            <a:fld id="{D15F6786-B767-47FD-B80E-44E0BCF4AD80}" type="datetimeyyyy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2026</a:t>
            </a:fld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SEL</a:t>
            </a:r>
          </a:p>
        </p:txBody>
      </p:sp>
    </p:spTree>
    <p:extLst>
      <p:ext uri="{BB962C8B-B14F-4D97-AF65-F5344CB8AC3E}">
        <p14:creationId xmlns:p14="http://schemas.microsoft.com/office/powerpoint/2010/main" val="304820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056A91-2680-4B9B-BA7B-66E6EEAE63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2325784"/>
            <a:ext cx="10820400" cy="3837537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Select to add main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960CD3-C941-4865-B4AD-7C3BBB5D18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57091"/>
            <a:ext cx="10820400" cy="583162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 cap="all" baseline="0"/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 b="1"/>
            </a:lvl9pPr>
          </a:lstStyle>
          <a:p>
            <a:pPr lvl="0"/>
            <a:r>
              <a:rPr lang="en-US"/>
              <a:t>SELECT TO ADD SUBTITLE (UPPERCASE)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E79BF-8A7B-4EC6-9236-05CC3E3ECC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323025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and Pictur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086FC0A-FDEA-4309-9EC1-75447C63FB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7838" y="685800"/>
            <a:ext cx="7904162" cy="5486400"/>
          </a:xfrm>
          <a:solidFill>
            <a:srgbClr val="C3D1DD"/>
          </a:solidFill>
        </p:spPr>
        <p:txBody>
          <a:bodyPr tIns="1645920"/>
          <a:lstStyle>
            <a:lvl1pPr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A0A59F-F384-4348-B0FC-65530231C5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2325784"/>
            <a:ext cx="3518555" cy="3837537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322D3D-3DCC-4681-BB5D-31D8675FAA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657091"/>
            <a:ext cx="3518555" cy="583162"/>
          </a:xfrm>
        </p:spPr>
        <p:txBody>
          <a:bodyPr/>
          <a:lstStyle>
            <a:lvl1pPr marL="0" indent="0">
              <a:buNone/>
              <a:defRPr sz="2000" b="1" cap="all" baseline="0"/>
            </a:lvl1pPr>
            <a:lvl2pPr marL="0" indent="0">
              <a:buNone/>
              <a:defRPr sz="2000" b="1"/>
            </a:lvl2pPr>
            <a:lvl3pPr marL="0" indent="0">
              <a:buNone/>
              <a:defRPr sz="2000" b="1"/>
            </a:lvl3pPr>
            <a:lvl4pPr marL="0" indent="0">
              <a:buNone/>
              <a:defRPr sz="2000" b="1"/>
            </a:lvl4pPr>
            <a:lvl5pPr marL="0" indent="0">
              <a:buNone/>
              <a:defRPr sz="2000" b="1"/>
            </a:lvl5pPr>
            <a:lvl6pPr marL="0" indent="0">
              <a:buNone/>
              <a:defRPr sz="2000" b="1"/>
            </a:lvl6pPr>
            <a:lvl7pPr marL="0" indent="0">
              <a:buNone/>
              <a:defRPr sz="2000" b="1"/>
            </a:lvl7pPr>
            <a:lvl8pPr marL="0" indent="0">
              <a:buNone/>
              <a:defRPr sz="2000" b="1"/>
            </a:lvl8pPr>
            <a:lvl9pPr marL="0" indent="0">
              <a:buNone/>
              <a:defRPr sz="2000" b="1"/>
            </a:lvl9pPr>
          </a:lstStyle>
          <a:p>
            <a:pPr lvl="0"/>
            <a:r>
              <a:rPr lang="en-US"/>
              <a:t>SUBTITLE (UPPERCASE)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30BAA-B393-496A-A5C5-58700E52AE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3518555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744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6CAA66F-78F9-4F06-AA15-0D3013330A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172200"/>
          </a:xfrm>
          <a:solidFill>
            <a:srgbClr val="C3D1DD"/>
          </a:solidFill>
        </p:spPr>
        <p:txBody>
          <a:bodyPr tIns="2331720"/>
          <a:lstStyle>
            <a:lvl1pPr algn="ctr">
              <a:buNone/>
              <a:defRPr b="0"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AC9B5-F7AF-494D-B962-9654FB5785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114799"/>
            <a:ext cx="6619875" cy="1466193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3300"/>
              </a:spcAft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descriptive text or quotation – maximum of five lines, adjust text box height as needed</a:t>
            </a:r>
          </a:p>
        </p:txBody>
      </p:sp>
    </p:spTree>
    <p:extLst>
      <p:ext uri="{BB962C8B-B14F-4D97-AF65-F5344CB8AC3E}">
        <p14:creationId xmlns:p14="http://schemas.microsoft.com/office/powerpoint/2010/main" val="1078363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7E916AA-75A7-4AA9-9C0F-B1572E1BB8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3D1DD"/>
          </a:solidFill>
        </p:spPr>
        <p:txBody>
          <a:bodyPr tIns="2322576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 full-slide image</a:t>
            </a:r>
          </a:p>
        </p:txBody>
      </p:sp>
    </p:spTree>
    <p:extLst>
      <p:ext uri="{BB962C8B-B14F-4D97-AF65-F5344CB8AC3E}">
        <p14:creationId xmlns:p14="http://schemas.microsoft.com/office/powerpoint/2010/main" val="284883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BA3936-69AC-462C-AC2E-7240315A052D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71760-CD71-42CB-94E0-29540E006B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7307262" cy="3429000"/>
          </a:xfrm>
          <a:solidFill>
            <a:srgbClr val="C3D1DD"/>
          </a:solidFill>
        </p:spPr>
        <p:txBody>
          <a:bodyPr tIns="914400"/>
          <a:lstStyle>
            <a:lvl1pPr marL="0" indent="0" algn="ctr">
              <a:buFont typeface="Arial" panose="020B0604020202020204" pitchFamily="34" charset="0"/>
              <a:buChar char=" "/>
              <a:defRPr sz="24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Select the Pictures icon below to insert an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A2412-E989-45AE-B833-9BF3A285196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5803" y="5066522"/>
            <a:ext cx="5136500" cy="110567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2000"/>
              </a:spcAft>
              <a:buClr>
                <a:schemeClr val="tx1"/>
              </a:buClr>
              <a:buFont typeface="Wingdings" panose="05000000000000000000" pitchFamily="2" charset="2"/>
              <a:buNone/>
              <a:defRPr sz="2400" b="0">
                <a:solidFill>
                  <a:schemeClr val="dk1"/>
                </a:solidFill>
              </a:defRPr>
            </a:lvl1pPr>
            <a:lvl2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sz="2400"/>
            </a:lvl2pPr>
            <a:lvl3pPr marL="0" indent="0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2400"/>
            </a:lvl3pPr>
            <a:lvl4pPr marL="0" indent="0">
              <a:spcAft>
                <a:spcPts val="1800"/>
              </a:spcAft>
              <a:buFont typeface="Arial" panose="020B0604020202020204" pitchFamily="34" charset="0"/>
              <a:buNone/>
              <a:tabLst/>
              <a:defRPr sz="2400"/>
            </a:lvl4pPr>
            <a:lvl5pPr marL="0" indent="0">
              <a:spcAft>
                <a:spcPts val="1800"/>
              </a:spcAft>
              <a:buFont typeface="Arial" panose="020B0604020202020204" pitchFamily="34" charset="0"/>
              <a:buNone/>
              <a:defRPr sz="2400"/>
            </a:lvl5pPr>
            <a:lvl6pPr marL="0" indent="0">
              <a:spcAft>
                <a:spcPts val="1800"/>
              </a:spcAft>
              <a:buFont typeface="Arial" panose="020B0604020202020204" pitchFamily="34" charset="0"/>
              <a:buNone/>
              <a:defRPr sz="2400"/>
            </a:lvl6pPr>
            <a:lvl7pPr marL="0" indent="0">
              <a:spcAft>
                <a:spcPts val="1800"/>
              </a:spcAft>
              <a:buFont typeface="Arial" panose="020B0604020202020204" pitchFamily="34" charset="0"/>
              <a:buNone/>
              <a:defRPr sz="2400"/>
            </a:lvl7pPr>
            <a:lvl8pPr marL="0" indent="0">
              <a:spcAft>
                <a:spcPts val="1800"/>
              </a:spcAft>
              <a:buFont typeface="Arial" panose="020B0604020202020204" pitchFamily="34" charset="0"/>
              <a:buNone/>
              <a:defRPr sz="2400"/>
            </a:lvl8pPr>
            <a:lvl9pPr marL="0" indent="0">
              <a:spcAft>
                <a:spcPts val="1800"/>
              </a:spcAft>
              <a:buFont typeface="Arial" panose="020B0604020202020204" pitchFamily="34" charset="0"/>
              <a:buNone/>
              <a:defRPr sz="2400"/>
            </a:lvl9pPr>
          </a:lstStyle>
          <a:p>
            <a:pPr lvl="0"/>
            <a:r>
              <a:rPr lang="en-US"/>
              <a:t>Select to add subtitle or description (five lines maximum)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6400D-82DF-4AD4-AF49-C367BEC1C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2" y="4064432"/>
            <a:ext cx="5136500" cy="974097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title</a:t>
            </a:r>
          </a:p>
        </p:txBody>
      </p:sp>
      <p:sp>
        <p:nvSpPr>
          <p:cNvPr id="7" name="White_SEL_Confidential">
            <a:extLst>
              <a:ext uri="{FF2B5EF4-FFF2-40B4-BE49-F238E27FC236}">
                <a16:creationId xmlns:a16="http://schemas.microsoft.com/office/drawing/2014/main" id="{E6FCD883-5163-40CA-95F1-59A7F873A308}"/>
              </a:ext>
            </a:extLst>
          </p:cNvPr>
          <p:cNvSpPr txBox="1">
            <a:spLocks/>
          </p:cNvSpPr>
          <p:nvPr userDrawn="1"/>
        </p:nvSpPr>
        <p:spPr>
          <a:xfrm>
            <a:off x="10698611" y="643097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72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__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5BB22-AD8B-4526-8DFB-C3B9E7BCA3F3}"/>
              </a:ext>
            </a:extLst>
          </p:cNvPr>
          <p:cNvSpPr txBox="1">
            <a:spLocks/>
          </p:cNvSpPr>
          <p:nvPr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TITLE SLIDE AND SECTION LAYOUTS</a:t>
            </a:r>
          </a:p>
        </p:txBody>
      </p:sp>
    </p:spTree>
    <p:extLst>
      <p:ext uri="{BB962C8B-B14F-4D97-AF65-F5344CB8AC3E}">
        <p14:creationId xmlns:p14="http://schemas.microsoft.com/office/powerpoint/2010/main" val="350535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704B542-D006-44B0-AAF3-4D26D6F10B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486400"/>
          </a:xfrm>
          <a:solidFill>
            <a:srgbClr val="C3D1DD"/>
          </a:solidFill>
        </p:spPr>
        <p:txBody>
          <a:bodyPr tIns="1975104"/>
          <a:lstStyle>
            <a:lvl1pPr algn="ctr">
              <a:buFontTx/>
              <a:buNone/>
              <a:defRPr/>
            </a:lvl1pPr>
          </a:lstStyle>
          <a:p>
            <a:r>
              <a:rPr lang="en-US"/>
              <a:t>Select the Pictures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1A7DD2-13C6-4D86-A3A8-E0BC204290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9029698" cy="3216245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40CFD64-D54B-4262-AD41-0DA1D364E8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935175"/>
            <a:ext cx="9029700" cy="33808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2000"/>
            </a:lvl2pPr>
            <a:lvl3pPr marL="0" indent="0">
              <a:lnSpc>
                <a:spcPct val="100000"/>
              </a:lnSpc>
              <a:buNone/>
              <a:defRPr sz="2000"/>
            </a:lvl3pPr>
            <a:lvl4pPr marL="0" indent="0">
              <a:lnSpc>
                <a:spcPct val="100000"/>
              </a:lnSpc>
              <a:buNone/>
              <a:defRPr sz="2000"/>
            </a:lvl4pPr>
            <a:lvl5pPr marL="0" indent="0">
              <a:lnSpc>
                <a:spcPct val="100000"/>
              </a:lnSpc>
              <a:buNone/>
              <a:defRPr sz="2000"/>
            </a:lvl5pPr>
            <a:lvl6pPr marL="0" indent="0">
              <a:lnSpc>
                <a:spcPct val="100000"/>
              </a:lnSpc>
              <a:buNone/>
              <a:defRPr sz="2000"/>
            </a:lvl6pPr>
            <a:lvl7pPr marL="0" indent="0">
              <a:lnSpc>
                <a:spcPct val="100000"/>
              </a:lnSpc>
              <a:buNone/>
              <a:defRPr sz="2000"/>
            </a:lvl7pPr>
            <a:lvl8pPr marL="0" indent="0">
              <a:lnSpc>
                <a:spcPct val="100000"/>
              </a:lnSpc>
              <a:buNone/>
              <a:defRPr sz="2000"/>
            </a:lvl8pPr>
            <a:lvl9pPr marL="0" indent="0">
              <a:lnSpc>
                <a:spcPct val="100000"/>
              </a:lnSpc>
              <a:buNone/>
              <a:defRPr sz="2000"/>
            </a:lvl9pPr>
          </a:lstStyle>
          <a:p>
            <a:pPr lvl="0"/>
            <a:r>
              <a:rPr lang="en-US"/>
              <a:t>Presenter name, presenter title</a:t>
            </a:r>
          </a:p>
        </p:txBody>
      </p:sp>
      <p:pic>
        <p:nvPicPr>
          <p:cNvPr id="10" name="SEL_Monogram">
            <a:extLst>
              <a:ext uri="{FF2B5EF4-FFF2-40B4-BE49-F238E27FC236}">
                <a16:creationId xmlns:a16="http://schemas.microsoft.com/office/drawing/2014/main" id="{37EB659A-74BE-4926-867A-2B5B4A795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4291013"/>
            <a:ext cx="902286" cy="518205"/>
          </a:xfrm>
          <a:prstGeom prst="rect">
            <a:avLst/>
          </a:prstGeom>
        </p:spPr>
      </p:pic>
      <p:sp>
        <p:nvSpPr>
          <p:cNvPr id="11" name="SEL_Copyright">
            <a:extLst>
              <a:ext uri="{FF2B5EF4-FFF2-40B4-BE49-F238E27FC236}">
                <a16:creationId xmlns:a16="http://schemas.microsoft.com/office/drawing/2014/main" id="{31837010-BC9C-4B06-B488-D46F3519BE20}"/>
              </a:ext>
            </a:extLst>
          </p:cNvPr>
          <p:cNvSpPr txBox="1">
            <a:spLocks/>
          </p:cNvSpPr>
          <p:nvPr/>
        </p:nvSpPr>
        <p:spPr>
          <a:xfrm>
            <a:off x="10698611" y="628168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</a:t>
            </a:r>
            <a:fld id="{D15F6786-B767-47FD-B80E-44E0BCF4AD80}" type="datetimeyyyy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2026</a:t>
            </a:fld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SEL</a:t>
            </a:r>
          </a:p>
        </p:txBody>
      </p:sp>
    </p:spTree>
    <p:extLst>
      <p:ext uri="{BB962C8B-B14F-4D97-AF65-F5344CB8AC3E}">
        <p14:creationId xmlns:p14="http://schemas.microsoft.com/office/powerpoint/2010/main" val="3048026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BB95ABD-ED16-4679-AD17-F4023F004305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54864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E8C56C-0936-4CBE-81AB-510B907CC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9029698" cy="2673221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5CB1C9-6A17-4B06-A5B9-78CC8CF66CE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511922"/>
            <a:ext cx="9029698" cy="60287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SELECT TO ADD PRESENTATION SUBTITLE (UPPERCASE)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20F35E-A9A6-4BF4-A92C-3234E3A131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935175"/>
            <a:ext cx="9029700" cy="338088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3pPr>
            <a:lvl4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4pPr>
            <a:lvl5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6pPr>
            <a:lvl7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7pPr>
            <a:lvl8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8pPr>
            <a:lvl9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000"/>
            </a:lvl9pPr>
          </a:lstStyle>
          <a:p>
            <a:pPr lvl="0"/>
            <a:r>
              <a:rPr lang="en-US"/>
              <a:t>Presenter name, presenter title</a:t>
            </a:r>
          </a:p>
        </p:txBody>
      </p:sp>
      <p:sp>
        <p:nvSpPr>
          <p:cNvPr id="14" name="SEL_Copyright">
            <a:extLst>
              <a:ext uri="{FF2B5EF4-FFF2-40B4-BE49-F238E27FC236}">
                <a16:creationId xmlns:a16="http://schemas.microsoft.com/office/drawing/2014/main" id="{52D3E24F-F6D1-4773-83DB-3E587C9D1188}"/>
              </a:ext>
            </a:extLst>
          </p:cNvPr>
          <p:cNvSpPr txBox="1">
            <a:spLocks/>
          </p:cNvSpPr>
          <p:nvPr/>
        </p:nvSpPr>
        <p:spPr>
          <a:xfrm>
            <a:off x="10698611" y="628168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</a:t>
            </a:r>
            <a:fld id="{D15F6786-B767-47FD-B80E-44E0BCF4AD80}" type="datetimeyyyy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2026</a:t>
            </a:fld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SEL</a:t>
            </a:r>
          </a:p>
        </p:txBody>
      </p:sp>
      <p:pic>
        <p:nvPicPr>
          <p:cNvPr id="11" name="SEL_Monogram">
            <a:extLst>
              <a:ext uri="{FF2B5EF4-FFF2-40B4-BE49-F238E27FC236}">
                <a16:creationId xmlns:a16="http://schemas.microsoft.com/office/drawing/2014/main" id="{93C13453-FA11-4E3F-A2DC-3EC54E2D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4291013"/>
            <a:ext cx="90228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553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Multiple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649329-EB89-4730-A92B-D9947758B920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44577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AA7CEA-2678-4494-847C-C67D70F2DC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47870"/>
            <a:ext cx="9029700" cy="2425960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0E4543-A14D-4D76-8759-EEC4588A46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081798"/>
            <a:ext cx="5088732" cy="109040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2000"/>
            </a:lvl2pPr>
            <a:lvl3pPr marL="0" indent="0">
              <a:lnSpc>
                <a:spcPct val="100000"/>
              </a:lnSpc>
              <a:buNone/>
              <a:defRPr sz="2000"/>
            </a:lvl3pPr>
            <a:lvl4pPr marL="0" indent="0">
              <a:lnSpc>
                <a:spcPct val="100000"/>
              </a:lnSpc>
              <a:buNone/>
              <a:defRPr sz="2000"/>
            </a:lvl4pPr>
            <a:lvl5pPr marL="0" indent="0">
              <a:lnSpc>
                <a:spcPct val="100000"/>
              </a:lnSpc>
              <a:buNone/>
              <a:defRPr sz="2000"/>
            </a:lvl5pPr>
            <a:lvl6pPr marL="0" indent="0">
              <a:lnSpc>
                <a:spcPct val="100000"/>
              </a:lnSpc>
              <a:buNone/>
              <a:defRPr sz="2000"/>
            </a:lvl6pPr>
            <a:lvl7pPr marL="0" indent="0">
              <a:lnSpc>
                <a:spcPct val="100000"/>
              </a:lnSpc>
              <a:buNone/>
              <a:defRPr sz="2000"/>
            </a:lvl7pPr>
            <a:lvl8pPr marL="0" indent="0">
              <a:lnSpc>
                <a:spcPct val="100000"/>
              </a:lnSpc>
              <a:buNone/>
              <a:defRPr sz="2000"/>
            </a:lvl8pPr>
            <a:lvl9pPr marL="0" indent="0">
              <a:lnSpc>
                <a:spcPct val="100000"/>
              </a:lnSpc>
              <a:buNone/>
              <a:defRPr sz="2000"/>
            </a:lvl9pPr>
          </a:lstStyle>
          <a:p>
            <a:pPr lvl="0"/>
            <a:r>
              <a:rPr lang="en-US"/>
              <a:t>Presenter name, presenter title (up to two)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D5CFD9-D90B-4DD1-A2FB-71D132C59E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5081798"/>
            <a:ext cx="5088732" cy="109040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2000"/>
            </a:lvl2pPr>
            <a:lvl3pPr marL="0" indent="0">
              <a:lnSpc>
                <a:spcPct val="100000"/>
              </a:lnSpc>
              <a:buNone/>
              <a:defRPr sz="2000"/>
            </a:lvl3pPr>
            <a:lvl4pPr marL="0" indent="0">
              <a:lnSpc>
                <a:spcPct val="100000"/>
              </a:lnSpc>
              <a:buNone/>
              <a:defRPr sz="2000"/>
            </a:lvl4pPr>
            <a:lvl5pPr marL="0" indent="0">
              <a:lnSpc>
                <a:spcPct val="100000"/>
              </a:lnSpc>
              <a:buNone/>
              <a:defRPr sz="2000"/>
            </a:lvl5pPr>
            <a:lvl6pPr marL="0" indent="0">
              <a:lnSpc>
                <a:spcPct val="100000"/>
              </a:lnSpc>
              <a:buNone/>
              <a:defRPr sz="2000"/>
            </a:lvl6pPr>
            <a:lvl7pPr marL="0" indent="0">
              <a:lnSpc>
                <a:spcPct val="100000"/>
              </a:lnSpc>
              <a:buNone/>
              <a:defRPr sz="2000"/>
            </a:lvl7pPr>
            <a:lvl8pPr marL="0" indent="0">
              <a:lnSpc>
                <a:spcPct val="100000"/>
              </a:lnSpc>
              <a:buNone/>
              <a:defRPr sz="2000"/>
            </a:lvl8pPr>
            <a:lvl9pPr marL="0" indent="0">
              <a:lnSpc>
                <a:spcPct val="100000"/>
              </a:lnSpc>
              <a:buNone/>
              <a:defRPr sz="2000"/>
            </a:lvl9pPr>
          </a:lstStyle>
          <a:p>
            <a:pPr lvl="0"/>
            <a:r>
              <a:rPr lang="en-US"/>
              <a:t>Presenter name, presenter title (up to two)</a:t>
            </a:r>
          </a:p>
        </p:txBody>
      </p:sp>
      <p:sp>
        <p:nvSpPr>
          <p:cNvPr id="15" name="SEL_Copyright">
            <a:extLst>
              <a:ext uri="{FF2B5EF4-FFF2-40B4-BE49-F238E27FC236}">
                <a16:creationId xmlns:a16="http://schemas.microsoft.com/office/drawing/2014/main" id="{3714D6EA-C738-4F9F-8739-0F5BEC169EDF}"/>
              </a:ext>
            </a:extLst>
          </p:cNvPr>
          <p:cNvSpPr txBox="1">
            <a:spLocks/>
          </p:cNvSpPr>
          <p:nvPr/>
        </p:nvSpPr>
        <p:spPr>
          <a:xfrm>
            <a:off x="10698611" y="628168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</a:t>
            </a:r>
            <a:fld id="{D15F6786-B767-47FD-B80E-44E0BCF4AD80}" type="datetimeyyyy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2026</a:t>
            </a:fld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SEL</a:t>
            </a:r>
          </a:p>
        </p:txBody>
      </p:sp>
      <p:pic>
        <p:nvPicPr>
          <p:cNvPr id="17" name="SEL_Monogram">
            <a:extLst>
              <a:ext uri="{FF2B5EF4-FFF2-40B4-BE49-F238E27FC236}">
                <a16:creationId xmlns:a16="http://schemas.microsoft.com/office/drawing/2014/main" id="{F41BBC4C-A80C-49FD-BDCA-7B660DB03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3253694"/>
            <a:ext cx="90228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44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Multiple B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F20BEA9-6DBE-4A75-8225-92B1267986CD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38FCB1-95AC-48BB-B413-21949FD9D1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723124"/>
            <a:ext cx="9029698" cy="1117533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presentation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A77277-B297-404B-BB7F-0600C3B3F3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4050724"/>
            <a:ext cx="5088732" cy="21214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2000"/>
            </a:lvl2pPr>
            <a:lvl3pPr marL="0" indent="0">
              <a:lnSpc>
                <a:spcPct val="100000"/>
              </a:lnSpc>
              <a:buNone/>
              <a:defRPr sz="2000"/>
            </a:lvl3pPr>
            <a:lvl4pPr marL="0" indent="0">
              <a:lnSpc>
                <a:spcPct val="100000"/>
              </a:lnSpc>
              <a:buNone/>
              <a:defRPr sz="2000"/>
            </a:lvl4pPr>
            <a:lvl5pPr marL="0" indent="0">
              <a:lnSpc>
                <a:spcPct val="100000"/>
              </a:lnSpc>
              <a:buNone/>
              <a:defRPr sz="2000"/>
            </a:lvl5pPr>
            <a:lvl6pPr marL="0" indent="0">
              <a:lnSpc>
                <a:spcPct val="100000"/>
              </a:lnSpc>
              <a:buNone/>
              <a:defRPr sz="2000"/>
            </a:lvl6pPr>
            <a:lvl7pPr marL="0" indent="0">
              <a:lnSpc>
                <a:spcPct val="100000"/>
              </a:lnSpc>
              <a:buNone/>
              <a:defRPr sz="2000"/>
            </a:lvl7pPr>
            <a:lvl8pPr marL="0" indent="0">
              <a:lnSpc>
                <a:spcPct val="100000"/>
              </a:lnSpc>
              <a:buNone/>
              <a:defRPr sz="2000"/>
            </a:lvl8pPr>
            <a:lvl9pPr marL="0" indent="0">
              <a:lnSpc>
                <a:spcPct val="100000"/>
              </a:lnSpc>
              <a:buNone/>
              <a:defRPr sz="2000"/>
            </a:lvl9pPr>
          </a:lstStyle>
          <a:p>
            <a:pPr lvl="0"/>
            <a:r>
              <a:rPr lang="en-US"/>
              <a:t>Presenter name, presenter title (up to four)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E936B57-33E3-429B-9AE7-1E691A5B19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50724"/>
            <a:ext cx="5399088" cy="21214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  <a:lvl2pPr marL="0" indent="0">
              <a:lnSpc>
                <a:spcPct val="100000"/>
              </a:lnSpc>
              <a:buNone/>
              <a:defRPr sz="2000"/>
            </a:lvl2pPr>
            <a:lvl3pPr marL="0" indent="0">
              <a:lnSpc>
                <a:spcPct val="100000"/>
              </a:lnSpc>
              <a:buNone/>
              <a:defRPr sz="2000"/>
            </a:lvl3pPr>
            <a:lvl4pPr marL="0" indent="0">
              <a:lnSpc>
                <a:spcPct val="100000"/>
              </a:lnSpc>
              <a:buNone/>
              <a:defRPr sz="2000"/>
            </a:lvl4pPr>
            <a:lvl5pPr marL="0" indent="0">
              <a:lnSpc>
                <a:spcPct val="100000"/>
              </a:lnSpc>
              <a:buNone/>
              <a:defRPr sz="2000"/>
            </a:lvl5pPr>
            <a:lvl6pPr marL="0" indent="0">
              <a:lnSpc>
                <a:spcPct val="100000"/>
              </a:lnSpc>
              <a:buNone/>
              <a:defRPr sz="2000"/>
            </a:lvl6pPr>
            <a:lvl7pPr marL="0" indent="0">
              <a:lnSpc>
                <a:spcPct val="100000"/>
              </a:lnSpc>
              <a:buNone/>
              <a:defRPr sz="2000"/>
            </a:lvl7pPr>
            <a:lvl8pPr marL="0" indent="0">
              <a:lnSpc>
                <a:spcPct val="100000"/>
              </a:lnSpc>
              <a:buNone/>
              <a:defRPr sz="2000"/>
            </a:lvl8pPr>
            <a:lvl9pPr marL="0" indent="0">
              <a:lnSpc>
                <a:spcPct val="100000"/>
              </a:lnSpc>
              <a:buNone/>
              <a:defRPr sz="2000"/>
            </a:lvl9pPr>
          </a:lstStyle>
          <a:p>
            <a:pPr lvl="0"/>
            <a:r>
              <a:rPr lang="en-US"/>
              <a:t>Presenter name, presenter title (up to four)</a:t>
            </a:r>
          </a:p>
        </p:txBody>
      </p:sp>
      <p:sp>
        <p:nvSpPr>
          <p:cNvPr id="28" name="SEL_Copyright">
            <a:extLst>
              <a:ext uri="{FF2B5EF4-FFF2-40B4-BE49-F238E27FC236}">
                <a16:creationId xmlns:a16="http://schemas.microsoft.com/office/drawing/2014/main" id="{E5010E95-4C56-4A46-850F-623808CA1662}"/>
              </a:ext>
            </a:extLst>
          </p:cNvPr>
          <p:cNvSpPr txBox="1">
            <a:spLocks/>
          </p:cNvSpPr>
          <p:nvPr/>
        </p:nvSpPr>
        <p:spPr>
          <a:xfrm>
            <a:off x="10698611" y="628168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© </a:t>
            </a:r>
            <a:fld id="{D15F6786-B767-47FD-B80E-44E0BCF4AD80}" type="datetimeyyyy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2026</a:t>
            </a:fld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SEL</a:t>
            </a:r>
          </a:p>
        </p:txBody>
      </p:sp>
      <p:pic>
        <p:nvPicPr>
          <p:cNvPr id="30" name="SEL_Monogram">
            <a:extLst>
              <a:ext uri="{FF2B5EF4-FFF2-40B4-BE49-F238E27FC236}">
                <a16:creationId xmlns:a16="http://schemas.microsoft.com/office/drawing/2014/main" id="{3180C2C0-CBE9-43BC-AEC1-A5921CCA1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3" y="2224996"/>
            <a:ext cx="902286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8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7C23AF-09F7-4D50-AEA7-9492B8558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05675" y="0"/>
            <a:ext cx="4886325" cy="6858000"/>
          </a:xfrm>
          <a:solidFill>
            <a:srgbClr val="C3D1DD"/>
          </a:solidFill>
        </p:spPr>
        <p:txBody>
          <a:bodyPr tIns="1645920" anchor="t" anchorCtr="1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Select icon to insert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08B888-9CFE-4362-9CF4-795FAC8E37E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5799" y="1633491"/>
            <a:ext cx="6019799" cy="4538709"/>
          </a:xfrm>
        </p:spPr>
        <p:txBody>
          <a:bodyPr/>
          <a:lstStyle>
            <a:lvl1pPr marL="344488" indent="-344488"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§"/>
              <a:defRPr sz="2400" b="0">
                <a:solidFill>
                  <a:schemeClr val="dk1"/>
                </a:solidFill>
              </a:defRPr>
            </a:lvl1pPr>
            <a:lvl2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2pPr>
            <a:lvl3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3pPr>
            <a:lvl4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4pPr>
            <a:lvl5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5pPr>
            <a:lvl6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6pPr>
            <a:lvl7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7pPr>
            <a:lvl8pPr marL="804672" indent="-347472">
              <a:spcAft>
                <a:spcPts val="1800"/>
              </a:spcAft>
              <a:buFont typeface="Arial" panose="020B0604020202020204" pitchFamily="34" charset="0"/>
              <a:buChar char="–"/>
              <a:defRPr sz="2000"/>
            </a:lvl8pPr>
            <a:lvl9pPr marL="804672" indent="-347472">
              <a:spcAft>
                <a:spcPts val="1800"/>
              </a:spcAft>
              <a:buFont typeface="Arial" panose="020B0604020202020204" pitchFamily="34" charset="0"/>
              <a:buChar char="–"/>
              <a:defRPr sz="2000"/>
            </a:lvl9pPr>
          </a:lstStyle>
          <a:p>
            <a:pPr lvl="0"/>
            <a:r>
              <a:rPr lang="en-US"/>
              <a:t>Select to add talking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  <a:p>
            <a:pPr lvl="7"/>
            <a:r>
              <a:rPr lang="en-US"/>
              <a:t>Eighth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69D749-F445-4919-AFF3-A80F2B00DD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621438"/>
            <a:ext cx="6019799" cy="974097"/>
          </a:xfrm>
        </p:spPr>
        <p:txBody>
          <a:bodyPr anchor="t" anchorCtr="0"/>
          <a:lstStyle>
            <a:lvl1pPr>
              <a:defRPr sz="4000"/>
            </a:lvl1pPr>
          </a:lstStyle>
          <a:p>
            <a:r>
              <a:rPr lang="en-US"/>
              <a:t>Select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63965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1B0C2B0-9760-48D7-97C9-BC12F2283F97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noFill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7F425-A066-4216-9C82-E350CD3938C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4048396"/>
            <a:ext cx="6619875" cy="2123804"/>
          </a:xfrm>
        </p:spPr>
        <p:txBody>
          <a:bodyPr lIns="0" rIns="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1"/>
                </a:solidFill>
              </a:defRPr>
            </a:lvl2pPr>
            <a:lvl3pPr marL="0" indent="0">
              <a:buNone/>
              <a:defRPr sz="2400">
                <a:solidFill>
                  <a:schemeClr val="tx1"/>
                </a:solidFill>
              </a:defRPr>
            </a:lvl3pPr>
            <a:lvl4pPr marL="0" indent="0">
              <a:buNone/>
              <a:defRPr sz="2400">
                <a:solidFill>
                  <a:schemeClr val="tx1"/>
                </a:solidFill>
              </a:defRPr>
            </a:lvl4pPr>
            <a:lvl5pPr marL="0" indent="0">
              <a:buNone/>
              <a:defRPr sz="2400">
                <a:solidFill>
                  <a:schemeClr val="tx1"/>
                </a:solidFill>
              </a:defRPr>
            </a:lvl5pPr>
            <a:lvl6pPr marL="0" indent="0">
              <a:buNone/>
              <a:defRPr sz="2400">
                <a:solidFill>
                  <a:schemeClr val="tx1"/>
                </a:solidFill>
              </a:defRPr>
            </a:lvl6pPr>
            <a:lvl7pPr marL="0" indent="0">
              <a:buNone/>
              <a:defRPr sz="2400">
                <a:solidFill>
                  <a:schemeClr val="tx1"/>
                </a:solidFill>
              </a:defRPr>
            </a:lvl7pPr>
            <a:lvl8pPr marL="0" indent="0">
              <a:buNone/>
              <a:defRPr sz="2400">
                <a:solidFill>
                  <a:schemeClr val="tx1"/>
                </a:solidFill>
              </a:defRPr>
            </a:lvl8pPr>
            <a:lvl9pPr marL="0" indent="0">
              <a:buNone/>
              <a:defRPr sz="24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Select to add section subtitle or descriptive text (five lines maximum)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451D7-450B-4306-A9FF-6A9986A045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9029698" cy="2185416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15404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Title On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6FC2DB-C44E-48C9-B72E-A341730AA423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B0B0BC-EDDF-4248-BEA5-A2F5FA892C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50438"/>
            <a:ext cx="10820400" cy="2121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41547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Pictu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772FB6C-EDF3-4CCD-ACA8-4513E52295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rgbClr val="C3D1DD"/>
          </a:solidFill>
        </p:spPr>
        <p:txBody>
          <a:bodyPr tIns="950976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AD2A72-F710-48D6-8ED3-66B6E1DC8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9029698" cy="2185416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section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DAF6CCD-82B7-45E9-BFD9-ED35073D61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048396"/>
            <a:ext cx="6619875" cy="212380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0" indent="0">
              <a:buNone/>
              <a:defRPr sz="2400">
                <a:solidFill>
                  <a:schemeClr val="tx2"/>
                </a:solidFill>
              </a:defRPr>
            </a:lvl2pPr>
            <a:lvl3pPr marL="0" indent="0">
              <a:buNone/>
              <a:defRPr sz="2400">
                <a:solidFill>
                  <a:schemeClr val="tx2"/>
                </a:solidFill>
              </a:defRPr>
            </a:lvl3pPr>
            <a:lvl4pPr marL="0" indent="0">
              <a:buNone/>
              <a:defRPr sz="2400">
                <a:solidFill>
                  <a:schemeClr val="tx2"/>
                </a:solidFill>
              </a:defRPr>
            </a:lvl4pPr>
            <a:lvl5pPr marL="0" indent="0">
              <a:buNone/>
              <a:defRPr sz="2400">
                <a:solidFill>
                  <a:schemeClr val="tx2"/>
                </a:solidFill>
              </a:defRPr>
            </a:lvl5pPr>
            <a:lvl6pPr marL="0" indent="0">
              <a:buNone/>
              <a:defRPr sz="2400">
                <a:solidFill>
                  <a:schemeClr val="tx2"/>
                </a:solidFill>
              </a:defRPr>
            </a:lvl6pPr>
            <a:lvl7pPr marL="0" indent="0">
              <a:buNone/>
              <a:defRPr sz="2400">
                <a:solidFill>
                  <a:schemeClr val="tx2"/>
                </a:solidFill>
              </a:defRPr>
            </a:lvl7pPr>
            <a:lvl8pPr marL="0" indent="0">
              <a:buNone/>
              <a:defRPr sz="2400">
                <a:solidFill>
                  <a:schemeClr val="tx2"/>
                </a:solidFill>
              </a:defRPr>
            </a:lvl8pPr>
            <a:lvl9pPr marL="0" indent="0">
              <a:buNone/>
              <a:defRPr sz="2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Select to add section subtitle or descriptive text (five lines maximum)</a:t>
            </a:r>
          </a:p>
        </p:txBody>
      </p:sp>
    </p:spTree>
    <p:extLst>
      <p:ext uri="{BB962C8B-B14F-4D97-AF65-F5344CB8AC3E}">
        <p14:creationId xmlns:p14="http://schemas.microsoft.com/office/powerpoint/2010/main" val="2435675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Picture and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5E27C80-F119-4341-98C1-2DA0F95978E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rgbClr val="C3D1DD"/>
          </a:solidFill>
        </p:spPr>
        <p:txBody>
          <a:bodyPr tIns="950976"/>
          <a:lstStyle>
            <a:lvl1pPr algn="ctr">
              <a:buNone/>
              <a:defRPr/>
            </a:lvl1pPr>
          </a:lstStyle>
          <a:p>
            <a:r>
              <a:rPr lang="en-US"/>
              <a:t>Select the Pictures icon below to insert a full-slide image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422208D6-D237-4535-A440-7EC29ED0B8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4050438"/>
            <a:ext cx="10820400" cy="2121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58963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__ 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48EFB5C-B108-47AE-A47A-51418934717B}"/>
              </a:ext>
            </a:extLst>
          </p:cNvPr>
          <p:cNvSpPr txBox="1">
            <a:spLocks/>
          </p:cNvSpPr>
          <p:nvPr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MULTIPLE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TOPIC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1548045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7A66B-90D2-4867-981E-AEC5E3A7B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C0D9B-99B5-4394-A2EA-D70CE58418E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800" y="1657091"/>
            <a:ext cx="5342137" cy="583162"/>
          </a:xfrm>
        </p:spPr>
        <p:txBody>
          <a:bodyPr anchor="t" anchorCtr="0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SELECT TO ADD COLUMN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F325A-87EA-4664-902E-A8C9062C52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1" y="2325785"/>
            <a:ext cx="5342137" cy="3837537"/>
          </a:xfrm>
        </p:spPr>
        <p:txBody>
          <a:bodyPr/>
          <a:lstStyle>
            <a:lvl1pPr>
              <a:spcBef>
                <a:spcPts val="0"/>
              </a:spcBef>
              <a:spcAft>
                <a:spcPts val="2000"/>
              </a:spcAft>
              <a:defRPr sz="2400"/>
            </a:lvl1pPr>
            <a:lvl2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2pPr>
            <a:lvl3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3pPr>
            <a:lvl4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4pPr>
            <a:lvl5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5pPr>
            <a:lvl6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6pPr>
            <a:lvl7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7pPr>
            <a:lvl8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8pPr>
            <a:lvl9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9pPr>
          </a:lstStyle>
          <a:p>
            <a:pPr lvl="0"/>
            <a:r>
              <a:rPr lang="en-US"/>
              <a:t>Select to add speaking points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0FF89-0765-42FC-AE08-4F851BC5C78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062" y="1657091"/>
            <a:ext cx="5342137" cy="583162"/>
          </a:xfrm>
        </p:spPr>
        <p:txBody>
          <a:bodyPr anchor="t" anchorCtr="0"/>
          <a:lstStyle>
            <a:lvl1pPr marL="0" indent="0"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SELECT TO ADD COLUMN 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20DD4-B8A5-4667-9EB5-AD2224131A7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64062" y="2325785"/>
            <a:ext cx="5342137" cy="3837537"/>
          </a:xfrm>
        </p:spPr>
        <p:txBody>
          <a:bodyPr/>
          <a:lstStyle>
            <a:lvl1pPr>
              <a:spcBef>
                <a:spcPts val="0"/>
              </a:spcBef>
              <a:spcAft>
                <a:spcPts val="2000"/>
              </a:spcAft>
              <a:defRPr sz="2400"/>
            </a:lvl1pPr>
            <a:lvl2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2pPr>
            <a:lvl3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3pPr>
            <a:lvl4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4pPr>
            <a:lvl5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5pPr>
            <a:lvl6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6pPr>
            <a:lvl7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7pPr>
            <a:lvl8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8pPr>
            <a:lvl9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9pPr>
          </a:lstStyle>
          <a:p>
            <a:pPr lvl="0"/>
            <a:r>
              <a:rPr lang="en-US"/>
              <a:t>Select to add speaking points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341022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D2FF-C398-4D27-BCE2-0097356124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7B1F4-3BE1-43EA-9CB9-127479312F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5801" y="1633491"/>
            <a:ext cx="5342137" cy="4538709"/>
          </a:xfrm>
        </p:spPr>
        <p:txBody>
          <a:bodyPr/>
          <a:lstStyle>
            <a:lvl1pPr>
              <a:spcBef>
                <a:spcPts val="0"/>
              </a:spcBef>
              <a:spcAft>
                <a:spcPts val="2000"/>
              </a:spcAft>
              <a:defRPr sz="2400"/>
            </a:lvl1pPr>
            <a:lvl2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2pPr>
            <a:lvl3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3pPr>
            <a:lvl4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4pPr>
            <a:lvl5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5pPr>
            <a:lvl6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6pPr>
            <a:lvl7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7pPr>
            <a:lvl8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8pPr>
            <a:lvl9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9pPr>
          </a:lstStyle>
          <a:p>
            <a:pPr lvl="0"/>
            <a:r>
              <a:rPr lang="en-US"/>
              <a:t>Select to add speaking points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D0C0F6-B3A7-4F3D-BEBC-B2F2FD57D80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64062" y="1633491"/>
            <a:ext cx="5342137" cy="4538709"/>
          </a:xfrm>
        </p:spPr>
        <p:txBody>
          <a:bodyPr/>
          <a:lstStyle>
            <a:lvl1pPr>
              <a:spcBef>
                <a:spcPts val="0"/>
              </a:spcBef>
              <a:spcAft>
                <a:spcPts val="2000"/>
              </a:spcAft>
              <a:defRPr sz="2400"/>
            </a:lvl1pPr>
            <a:lvl2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2pPr>
            <a:lvl3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3pPr>
            <a:lvl4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4pPr>
            <a:lvl5pPr marL="804672" indent="-347472">
              <a:spcBef>
                <a:spcPts val="0"/>
              </a:spcBef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5pPr>
            <a:lvl6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6pPr>
            <a:lvl7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7pPr>
            <a:lvl8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8pPr>
            <a:lvl9pPr marL="804672" indent="-347472">
              <a:spcAft>
                <a:spcPts val="2000"/>
              </a:spcAft>
              <a:buFont typeface="Arial" panose="020B0604020202020204" pitchFamily="34" charset="0"/>
              <a:buChar char="–"/>
              <a:defRPr sz="2000"/>
            </a:lvl9pPr>
          </a:lstStyle>
          <a:p>
            <a:pPr lvl="0"/>
            <a:r>
              <a:rPr lang="en-US"/>
              <a:t>Select to add speaking points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3665226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Bann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FF46083-0CCD-4930-B58E-B4225BABBDD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91088" y="685800"/>
            <a:ext cx="7300912" cy="2400299"/>
          </a:xfrm>
          <a:solidFill>
            <a:srgbClr val="C3D1DD"/>
          </a:solidFill>
        </p:spPr>
        <p:txBody>
          <a:bodyPr tIns="457200"/>
          <a:lstStyle>
            <a:lvl1pPr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F2079DF-4E86-4C3A-8CCC-3844D5945C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1088" y="3771902"/>
            <a:ext cx="7300911" cy="2400299"/>
          </a:xfrm>
          <a:solidFill>
            <a:srgbClr val="C3D1DD"/>
          </a:solidFill>
        </p:spPr>
        <p:txBody>
          <a:bodyPr tIns="457200"/>
          <a:lstStyle>
            <a:lvl1pPr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3B60D4-4B6C-4314-B6F1-3F46840EE2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3690891"/>
            <a:ext cx="3518555" cy="2481309"/>
          </a:xfrm>
        </p:spPr>
        <p:txBody>
          <a:bodyPr/>
          <a:lstStyle>
            <a:lvl1pPr marL="0" indent="0">
              <a:buNone/>
              <a:defRPr/>
            </a:lvl1pPr>
            <a:lvl2pPr>
              <a:buSzPct val="75000"/>
              <a:buFont typeface="Wingdings" panose="05000000000000000000" pitchFamily="2" charset="2"/>
              <a:buChar char="§"/>
              <a:defRPr/>
            </a:lvl2pPr>
            <a:lvl3pPr>
              <a:buSzPct val="75000"/>
              <a:buFont typeface="Wingdings" panose="05000000000000000000" pitchFamily="2" charset="2"/>
              <a:buChar char="§"/>
              <a:defRPr/>
            </a:lvl3pPr>
            <a:lvl4pPr>
              <a:buSzPct val="75000"/>
              <a:buFont typeface="Wingdings" panose="05000000000000000000" pitchFamily="2" charset="2"/>
              <a:buChar char="§"/>
              <a:defRPr/>
            </a:lvl4pPr>
            <a:lvl5pPr>
              <a:buSzPct val="75000"/>
              <a:buFont typeface="Wingdings" panose="05000000000000000000" pitchFamily="2" charset="2"/>
              <a:buChar char="§"/>
              <a:defRPr/>
            </a:lvl5pPr>
            <a:lvl6pPr>
              <a:buSzPct val="75000"/>
              <a:buFont typeface="Wingdings" panose="05000000000000000000" pitchFamily="2" charset="2"/>
              <a:buChar char="§"/>
              <a:defRPr/>
            </a:lvl6pPr>
            <a:lvl7pPr>
              <a:buSzPct val="75000"/>
              <a:buFont typeface="Wingdings" panose="05000000000000000000" pitchFamily="2" charset="2"/>
              <a:buChar char="§"/>
              <a:defRPr/>
            </a:lvl7pPr>
            <a:lvl8pPr>
              <a:buSzPct val="75000"/>
              <a:buFont typeface="Wingdings" panose="05000000000000000000" pitchFamily="2" charset="2"/>
              <a:buChar char="§"/>
              <a:defRPr/>
            </a:lvl8pPr>
            <a:lvl9pPr>
              <a:buSzPct val="75000"/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4121D8-D50B-4F3F-9690-958B97BF90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633491"/>
            <a:ext cx="3518555" cy="1795509"/>
          </a:xfrm>
        </p:spPr>
        <p:txBody>
          <a:bodyPr/>
          <a:lstStyle>
            <a:lvl1pPr marL="0" indent="0">
              <a:buNone/>
              <a:defRPr/>
            </a:lvl1pPr>
            <a:lvl2pPr>
              <a:buSzPct val="75000"/>
              <a:buFont typeface="Wingdings" panose="05000000000000000000" pitchFamily="2" charset="2"/>
              <a:buChar char="§"/>
              <a:defRPr/>
            </a:lvl2pPr>
            <a:lvl3pPr>
              <a:buSzPct val="75000"/>
              <a:buFont typeface="Wingdings" panose="05000000000000000000" pitchFamily="2" charset="2"/>
              <a:buChar char="§"/>
              <a:defRPr/>
            </a:lvl3pPr>
            <a:lvl4pPr>
              <a:buSzPct val="75000"/>
              <a:buFont typeface="Wingdings" panose="05000000000000000000" pitchFamily="2" charset="2"/>
              <a:buChar char="§"/>
              <a:defRPr/>
            </a:lvl4pPr>
            <a:lvl5pPr>
              <a:buSzPct val="75000"/>
              <a:buFont typeface="Wingdings" panose="05000000000000000000" pitchFamily="2" charset="2"/>
              <a:buChar char="§"/>
              <a:defRPr/>
            </a:lvl5pPr>
            <a:lvl6pPr>
              <a:buSzPct val="75000"/>
              <a:buFont typeface="Wingdings" panose="05000000000000000000" pitchFamily="2" charset="2"/>
              <a:buChar char="§"/>
              <a:defRPr/>
            </a:lvl6pPr>
            <a:lvl7pPr>
              <a:buSzPct val="75000"/>
              <a:buFont typeface="Wingdings" panose="05000000000000000000" pitchFamily="2" charset="2"/>
              <a:buChar char="§"/>
              <a:defRPr/>
            </a:lvl7pPr>
            <a:lvl8pPr>
              <a:buSzPct val="75000"/>
              <a:buFont typeface="Wingdings" panose="05000000000000000000" pitchFamily="2" charset="2"/>
              <a:buChar char="§"/>
              <a:defRPr/>
            </a:lvl8pPr>
            <a:lvl9pPr>
              <a:buSzPct val="75000"/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7987B6-F117-4693-941E-7A1181A09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3518555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80159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A68A-0ED3-44A5-A446-1E58B60D2B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94EFDFE-BBD6-4A8B-8175-42E580B31AD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91046" y="1636683"/>
            <a:ext cx="3200400" cy="4535517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7472">
              <a:buSzPct val="75000"/>
              <a:buFont typeface="Wingdings" panose="05000000000000000000" pitchFamily="2" charset="2"/>
              <a:buNone/>
              <a:defRPr sz="2000"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CA267C0-47AD-4617-9BF1-162D7E8F781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95800" y="1636683"/>
            <a:ext cx="3200400" cy="4535517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4488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4488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4488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4488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4488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4488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4488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4488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4F5AA28-FF09-496C-923E-7F721A06ED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05800" y="1636683"/>
            <a:ext cx="3200400" cy="4535517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4488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4488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4488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4488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4488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4488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4488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4488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 or choose an icon below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6032169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Picture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8E124E4-62E3-4C0A-9EF3-5268F77424F8}"/>
              </a:ext>
            </a:extLst>
          </p:cNvPr>
          <p:cNvSpPr/>
          <p:nvPr userDrawn="1"/>
        </p:nvSpPr>
        <p:spPr>
          <a:xfrm>
            <a:off x="11500953" y="6447934"/>
            <a:ext cx="31083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BE5A40-026E-4C45-9996-D2C74022BB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269522-D2A1-4911-8B4F-D0DD100EED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1046" y="1636683"/>
            <a:ext cx="3200400" cy="1792317"/>
          </a:xfrm>
        </p:spPr>
        <p:txBody>
          <a:bodyPr/>
          <a:lstStyle>
            <a:lvl1pPr marL="0" indent="0">
              <a:buNone/>
              <a:defRPr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1EFC40-8E57-4F1C-9642-5966101A0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5800" y="1636683"/>
            <a:ext cx="3200400" cy="1792317"/>
          </a:xfrm>
        </p:spPr>
        <p:txBody>
          <a:bodyPr/>
          <a:lstStyle>
            <a:lvl1pPr marL="0" indent="0">
              <a:buNone/>
              <a:defRPr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90A9019-733C-4130-921A-74236D5881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5800" y="1636683"/>
            <a:ext cx="3200400" cy="1792317"/>
          </a:xfrm>
        </p:spPr>
        <p:txBody>
          <a:bodyPr/>
          <a:lstStyle>
            <a:lvl1pPr marL="0" indent="0">
              <a:buNone/>
              <a:defRPr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698934-2B37-47C6-80FF-B6E0A65C92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1047" y="3787040"/>
            <a:ext cx="3200400" cy="3070959"/>
          </a:xfrm>
          <a:solidFill>
            <a:srgbClr val="C3D1D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Select icon below to insert picture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4B11BDF-C08F-4038-86D9-020C0C7E8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95800" y="3787040"/>
            <a:ext cx="3200400" cy="3070959"/>
          </a:xfrm>
          <a:solidFill>
            <a:srgbClr val="C3D1D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Select icon below to insert picture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89F1590-56D7-4B96-A6C4-992EEA9DEEF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05800" y="3787041"/>
            <a:ext cx="3200400" cy="3070958"/>
          </a:xfrm>
          <a:solidFill>
            <a:srgbClr val="C3D1DD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Select icon below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4741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CA3A44E-D60D-44F9-ABC9-0C3541084F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05675" y="0"/>
            <a:ext cx="4886325" cy="6858000"/>
          </a:xfrm>
          <a:solidFill>
            <a:srgbClr val="C3D1DD"/>
          </a:solidFill>
        </p:spPr>
        <p:txBody>
          <a:bodyPr tIns="16459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icon to insert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1A8893-F31B-40F6-869D-08F76A2B2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621438"/>
            <a:ext cx="6019799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7319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(Bann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B40F-D194-44F5-9E5F-E48D56750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3F95D2C-2803-4A16-AEAF-86957031A0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71900"/>
            <a:ext cx="12192000" cy="3086100"/>
          </a:xfrm>
          <a:solidFill>
            <a:srgbClr val="C3D1DD"/>
          </a:solidFill>
        </p:spPr>
        <p:txBody>
          <a:bodyPr tIns="731520"/>
          <a:lstStyle>
            <a:lvl1pPr marL="0" indent="0" algn="ctr">
              <a:buNone/>
              <a:defRPr/>
            </a:lvl1pPr>
          </a:lstStyle>
          <a:p>
            <a:r>
              <a:rPr lang="en-US"/>
              <a:t>Select the Pictures icon below to insert a banner image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5202424-C307-4C9F-97A7-DD938AF4D2D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91046" y="1636683"/>
            <a:ext cx="3200400" cy="1792317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None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926A92A-59FA-4290-8079-C2A9B33445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495800" y="1636683"/>
            <a:ext cx="3200400" cy="1792317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BCA869E7-072C-4287-B607-6DB4660D9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05800" y="1636683"/>
            <a:ext cx="3200400" cy="1792317"/>
          </a:xfrm>
        </p:spPr>
        <p:txBody>
          <a:bodyPr/>
          <a:lstStyle>
            <a:lvl1pPr marL="0" indent="0">
              <a:buNone/>
              <a:defRPr sz="2400"/>
            </a:lvl1pPr>
            <a:lvl2pPr marL="461963" indent="-342900">
              <a:buSzPct val="80000"/>
              <a:buFont typeface="Wingdings" panose="05000000000000000000" pitchFamily="2" charset="2"/>
              <a:buChar char="§"/>
              <a:defRPr sz="2400"/>
            </a:lvl2pPr>
            <a:lvl3pPr marL="461963" indent="-342900">
              <a:buSzPct val="80000"/>
              <a:buFont typeface="Wingdings" panose="05000000000000000000" pitchFamily="2" charset="2"/>
              <a:buChar char="§"/>
              <a:defRPr sz="2400"/>
            </a:lvl3pPr>
            <a:lvl4pPr marL="119063" indent="0">
              <a:buSzPct val="80000"/>
              <a:buFont typeface="Wingdings" panose="05000000000000000000" pitchFamily="2" charset="2"/>
              <a:buNone/>
              <a:defRPr sz="2400"/>
            </a:lvl4pPr>
            <a:lvl5pPr marL="461963" indent="-342900">
              <a:buSzPct val="80000"/>
              <a:buFont typeface="Wingdings" panose="05000000000000000000" pitchFamily="2" charset="2"/>
              <a:buChar char="§"/>
              <a:defRPr sz="2400"/>
            </a:lvl5pPr>
            <a:lvl6pPr marL="461963" indent="-342900">
              <a:buSzPct val="80000"/>
              <a:buFont typeface="Wingdings" panose="05000000000000000000" pitchFamily="2" charset="2"/>
              <a:buChar char="§"/>
              <a:defRPr sz="2400"/>
            </a:lvl6pPr>
            <a:lvl7pPr marL="461963" indent="-342900">
              <a:buSzPct val="80000"/>
              <a:buFont typeface="Wingdings" panose="05000000000000000000" pitchFamily="2" charset="2"/>
              <a:buChar char="§"/>
              <a:defRPr sz="24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461963" indent="-342900">
              <a:buSzPct val="80000"/>
              <a:buFont typeface="Wingdings" panose="05000000000000000000" pitchFamily="2" charset="2"/>
              <a:buChar char="§"/>
              <a:defRPr sz="2400"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33069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9C8E3-0F18-4532-8A44-F47D01299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A386C1-2589-4D1C-A8F6-6F39EFC37C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7939" y="1968672"/>
            <a:ext cx="2604195" cy="4203528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7472">
              <a:buSzPct val="75000"/>
              <a:buFont typeface="Wingdings" panose="05000000000000000000" pitchFamily="2" charset="2"/>
              <a:buNone/>
              <a:defRPr sz="2000"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DDBB-02CA-46E1-B54A-2967464557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7406" y="1968672"/>
            <a:ext cx="2604195" cy="4203528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85ED6CA-33FC-4D06-A194-1A2119EA8D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902004" y="1968672"/>
            <a:ext cx="2604195" cy="4203528"/>
          </a:xfrm>
        </p:spPr>
        <p:txBody>
          <a:bodyPr/>
          <a:lstStyle>
            <a:lvl1pPr marL="0" indent="0"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7472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781745A-F001-4674-AF66-2B0EDCEDFD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2062373"/>
            <a:ext cx="365760" cy="36576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D0D4D6-8110-4099-8DEE-2766FD8480A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495800" y="2062373"/>
            <a:ext cx="365760" cy="36576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5FF6B64-DEE4-40C5-9E8B-93C261CEE1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08549" y="2062373"/>
            <a:ext cx="365760" cy="36576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982402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opics (Icons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608C6-0535-48D8-9148-6CA42C0573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6619875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602D427-C15E-45BF-A8DC-ADC4E8131A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940" y="1968672"/>
            <a:ext cx="6027736" cy="11079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804672" indent="-347472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7472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7472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7472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7472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7472">
              <a:buSzPct val="75000"/>
              <a:buFont typeface="Wingdings" panose="05000000000000000000" pitchFamily="2" charset="2"/>
              <a:buChar char="§"/>
              <a:defRPr sz="2000"/>
            </a:lvl7pPr>
            <a:lvl8pPr marL="461963" indent="-342900">
              <a:buSzPct val="80000"/>
              <a:buFont typeface="Wingdings" panose="05000000000000000000" pitchFamily="2" charset="2"/>
              <a:buChar char="§"/>
              <a:defRPr sz="2400"/>
            </a:lvl8pPr>
            <a:lvl9pPr marL="804672" indent="-347472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speaking point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39D96448-0D00-4A01-B2C1-CE424F6E6E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7940" y="4721437"/>
            <a:ext cx="6027736" cy="11079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804672" indent="-342900">
              <a:buSzPct val="75000"/>
              <a:buFont typeface="Wingdings" panose="05000000000000000000" pitchFamily="2" charset="2"/>
              <a:buChar char="§"/>
              <a:defRPr sz="2000"/>
            </a:lvl2pPr>
            <a:lvl3pPr marL="804672" indent="-342900">
              <a:buSzPct val="75000"/>
              <a:buFont typeface="Wingdings" panose="05000000000000000000" pitchFamily="2" charset="2"/>
              <a:buChar char="§"/>
              <a:defRPr sz="2000"/>
            </a:lvl3pPr>
            <a:lvl4pPr marL="804672" indent="-342900">
              <a:buSzPct val="75000"/>
              <a:buFont typeface="Wingdings" panose="05000000000000000000" pitchFamily="2" charset="2"/>
              <a:buChar char="§"/>
              <a:defRPr sz="2000"/>
            </a:lvl4pPr>
            <a:lvl5pPr marL="804672" indent="-342900">
              <a:buSzPct val="75000"/>
              <a:buFont typeface="Wingdings" panose="05000000000000000000" pitchFamily="2" charset="2"/>
              <a:buChar char="§"/>
              <a:defRPr sz="2000"/>
            </a:lvl5pPr>
            <a:lvl6pPr marL="804672" indent="-342900">
              <a:buSzPct val="75000"/>
              <a:buFont typeface="Wingdings" panose="05000000000000000000" pitchFamily="2" charset="2"/>
              <a:buChar char="§"/>
              <a:defRPr sz="2000"/>
            </a:lvl6pPr>
            <a:lvl7pPr marL="804672" indent="-342900">
              <a:buSzPct val="75000"/>
              <a:buFont typeface="Wingdings" panose="05000000000000000000" pitchFamily="2" charset="2"/>
              <a:buChar char="§"/>
              <a:defRPr sz="2000"/>
            </a:lvl7pPr>
            <a:lvl8pPr marL="804672" indent="-342900">
              <a:buSzPct val="75000"/>
              <a:buFont typeface="Wingdings" panose="05000000000000000000" pitchFamily="2" charset="2"/>
              <a:buChar char="§"/>
              <a:defRPr sz="2000"/>
            </a:lvl8pPr>
            <a:lvl9pPr marL="804672" indent="-342900">
              <a:buSzPct val="75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speaking point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329D4F4-97B4-496E-99FD-5E7ABAC489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940" y="3345054"/>
            <a:ext cx="6027736" cy="11079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804672" indent="-344488">
              <a:buSzPct val="80000"/>
              <a:buFont typeface="Wingdings" panose="05000000000000000000" pitchFamily="2" charset="2"/>
              <a:buChar char="§"/>
              <a:defRPr sz="2000"/>
            </a:lvl2pPr>
            <a:lvl3pPr marL="804672" indent="-344488">
              <a:buSzPct val="80000"/>
              <a:buFont typeface="Wingdings" panose="05000000000000000000" pitchFamily="2" charset="2"/>
              <a:buChar char="§"/>
              <a:defRPr sz="2000"/>
            </a:lvl3pPr>
            <a:lvl4pPr marL="804672" indent="-344488">
              <a:buSzPct val="80000"/>
              <a:buFont typeface="Wingdings" panose="05000000000000000000" pitchFamily="2" charset="2"/>
              <a:buChar char="§"/>
              <a:defRPr sz="2000"/>
            </a:lvl4pPr>
            <a:lvl5pPr marL="804672" indent="-344488">
              <a:buSzPct val="80000"/>
              <a:buFont typeface="Wingdings" panose="05000000000000000000" pitchFamily="2" charset="2"/>
              <a:buChar char="§"/>
              <a:defRPr sz="2000"/>
            </a:lvl5pPr>
            <a:lvl6pPr marL="804672" indent="-344488">
              <a:buSzPct val="80000"/>
              <a:buFont typeface="Wingdings" panose="05000000000000000000" pitchFamily="2" charset="2"/>
              <a:buChar char="§"/>
              <a:defRPr sz="2000"/>
            </a:lvl6pPr>
            <a:lvl7pPr marL="804672" indent="-344488">
              <a:buSzPct val="80000"/>
              <a:buFont typeface="Wingdings" panose="05000000000000000000" pitchFamily="2" charset="2"/>
              <a:buChar char="§"/>
              <a:defRPr sz="2000"/>
            </a:lvl7pPr>
            <a:lvl8pPr marL="804672" indent="-344488">
              <a:buSzPct val="80000"/>
              <a:buFont typeface="Wingdings" panose="05000000000000000000" pitchFamily="2" charset="2"/>
              <a:buChar char="§"/>
              <a:defRPr sz="2000"/>
            </a:lvl8pPr>
            <a:lvl9pPr marL="804672" indent="-344488">
              <a:buSzPct val="80000"/>
              <a:buFont typeface="Wingdings" panose="05000000000000000000" pitchFamily="2" charset="2"/>
              <a:buChar char="§"/>
              <a:defRPr sz="2000"/>
            </a:lvl9pPr>
          </a:lstStyle>
          <a:p>
            <a:pPr lvl="0"/>
            <a:r>
              <a:rPr lang="en-US"/>
              <a:t>Select to add speaking point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1BD3E33-5AB0-4C7D-9184-017D1A173F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800" y="2062374"/>
            <a:ext cx="365760" cy="36576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32345A7-E4EF-48A8-B50C-8083E3F745C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85800" y="3431487"/>
            <a:ext cx="365760" cy="36576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A53AE2D-CBC2-4ED6-B42D-578A1B0BADD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5800" y="4800600"/>
            <a:ext cx="365760" cy="365760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ACE599-0529-4732-8AF8-512F2F40BC1D}"/>
              </a:ext>
            </a:extLst>
          </p:cNvPr>
          <p:cNvSpPr>
            <a:spLocks/>
          </p:cNvSpPr>
          <p:nvPr/>
        </p:nvSpPr>
        <p:spPr>
          <a:xfrm>
            <a:off x="7900988" y="0"/>
            <a:ext cx="4291012" cy="6858000"/>
          </a:xfrm>
          <a:prstGeom prst="rect">
            <a:avLst/>
          </a:prstGeom>
          <a:solidFill>
            <a:srgbClr val="E9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97110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opics (Ico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E695-6F80-4FE8-B5B5-DB575E1BF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6051438-BC6B-4047-888D-0ECCFB5BF6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77940" y="1968672"/>
            <a:ext cx="4208460" cy="1460328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707D4C-E1A6-4880-98D2-6F492C72FC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940" y="4035568"/>
            <a:ext cx="4208460" cy="146032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0" indent="0">
              <a:buFontTx/>
              <a:buNone/>
              <a:defRPr sz="2800"/>
            </a:lvl2pPr>
            <a:lvl3pPr marL="0" indent="0">
              <a:buFontTx/>
              <a:buNone/>
              <a:defRPr sz="2800"/>
            </a:lvl3pPr>
            <a:lvl4pPr marL="0" indent="0">
              <a:buFontTx/>
              <a:buNone/>
              <a:defRPr sz="2800"/>
            </a:lvl4pPr>
            <a:lvl5pPr marL="0" indent="0">
              <a:buFontTx/>
              <a:buNone/>
              <a:defRPr sz="2800"/>
            </a:lvl5pPr>
            <a:lvl6pPr marL="0" indent="0">
              <a:buFontTx/>
              <a:buNone/>
              <a:defRPr sz="2800"/>
            </a:lvl6pPr>
            <a:lvl7pPr marL="0" indent="0">
              <a:buFontTx/>
              <a:buNone/>
              <a:defRPr sz="2800"/>
            </a:lvl7pPr>
            <a:lvl8pPr marL="0" indent="0">
              <a:buFontTx/>
              <a:buNone/>
              <a:defRPr sz="2800"/>
            </a:lvl8pPr>
            <a:lvl9pPr marL="0" indent="0">
              <a:buFontTx/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B9AE87B-FDCA-4B7D-9663-6DE2514BCB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0365" y="1968672"/>
            <a:ext cx="4208460" cy="1460328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E687658-1F86-4DD8-8F95-4EE7AC66CD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10365" y="4035568"/>
            <a:ext cx="4208460" cy="1460328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800"/>
            </a:lvl2pPr>
            <a:lvl3pPr marL="0" indent="0">
              <a:buNone/>
              <a:defRPr sz="2800"/>
            </a:lvl3pPr>
            <a:lvl4pPr marL="0" indent="0">
              <a:buNone/>
              <a:defRPr sz="2800"/>
            </a:lvl4pPr>
            <a:lvl5pPr marL="0" indent="0">
              <a:buNone/>
              <a:defRPr sz="2800"/>
            </a:lvl5pPr>
            <a:lvl6pPr marL="0" indent="0">
              <a:buNone/>
              <a:defRPr sz="2800"/>
            </a:lvl6pPr>
            <a:lvl7pPr marL="0" indent="0">
              <a:buNone/>
              <a:defRPr sz="2800"/>
            </a:lvl7pPr>
            <a:lvl8pPr marL="0" indent="0">
              <a:buNone/>
              <a:defRPr sz="2800"/>
            </a:lvl8pPr>
            <a:lvl9pPr marL="0" indent="0">
              <a:buNone/>
              <a:defRPr sz="2800"/>
            </a:lvl9pPr>
          </a:lstStyle>
          <a:p>
            <a:pPr lvl="0"/>
            <a:r>
              <a:rPr lang="en-US"/>
              <a:t>Select to add speaking point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DC9202D-F483-41CD-BAB1-F9C95A6F10A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5800" y="2062373"/>
            <a:ext cx="365760" cy="365760"/>
          </a:xfrm>
        </p:spPr>
        <p:txBody>
          <a:bodyPr anchor="t" anchorCtr="0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2CB9ED-E5FA-46A4-880B-2B2CAC7D5DA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2062373"/>
            <a:ext cx="365760" cy="365760"/>
          </a:xfrm>
        </p:spPr>
        <p:txBody>
          <a:bodyPr anchor="t" anchorCtr="0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995D1B-BEA4-4D50-B177-C6E7CE2849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5800" y="4122001"/>
            <a:ext cx="365760" cy="365760"/>
          </a:xfrm>
        </p:spPr>
        <p:txBody>
          <a:bodyPr anchor="t" anchorCtr="0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3A8FF5-1F8C-46FD-A4E9-0FDB19FBEEB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4111305"/>
            <a:ext cx="365760" cy="365760"/>
          </a:xfrm>
        </p:spPr>
        <p:txBody>
          <a:bodyPr anchor="t" anchorCtr="0"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227343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opics (Pictu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C295-535D-4A13-BCCD-15366C08B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0CC339A-1641-4F68-8935-29626B17E5A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1046" y="2400300"/>
            <a:ext cx="2395054" cy="3771900"/>
          </a:xfrm>
          <a:solidFill>
            <a:srgbClr val="C3D1DD"/>
          </a:solidFill>
        </p:spPr>
        <p:txBody>
          <a:bodyPr tIns="603504"/>
          <a:lstStyle>
            <a:lvl1pPr marL="0" indent="0">
              <a:buNone/>
              <a:defRPr sz="2400"/>
            </a:lvl1pPr>
          </a:lstStyle>
          <a:p>
            <a:r>
              <a:rPr lang="en-US"/>
              <a:t>Select icon below to insert image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794181F-19F2-4697-992D-0B7AC6031A1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08525" y="2400300"/>
            <a:ext cx="2395054" cy="3771900"/>
          </a:xfrm>
          <a:solidFill>
            <a:srgbClr val="C3D1DD"/>
          </a:solidFill>
        </p:spPr>
        <p:txBody>
          <a:bodyPr tIns="603504"/>
          <a:lstStyle>
            <a:lvl1pPr marL="0" indent="0">
              <a:buNone/>
              <a:defRPr sz="2400"/>
            </a:lvl1pPr>
          </a:lstStyle>
          <a:p>
            <a:r>
              <a:rPr lang="en-US"/>
              <a:t>Select icon below to insert image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5147A78-3D5C-4A31-9209-9F24BB8AB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1146" y="1636683"/>
            <a:ext cx="2395054" cy="420717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Add text label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828167F2-26F4-4544-AF05-20870B0DDDA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95998" y="2400300"/>
            <a:ext cx="2395054" cy="3771900"/>
          </a:xfrm>
          <a:solidFill>
            <a:srgbClr val="C3D1DD"/>
          </a:solidFill>
        </p:spPr>
        <p:txBody>
          <a:bodyPr tIns="603504"/>
          <a:lstStyle>
            <a:lvl1pPr marL="0" indent="0">
              <a:buNone/>
              <a:defRPr sz="2400"/>
            </a:lvl1pPr>
          </a:lstStyle>
          <a:p>
            <a:r>
              <a:rPr lang="en-US"/>
              <a:t>Select icon below to insert image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2C96810-E866-4C7F-96C8-68F7A2CD5E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97746" y="1636683"/>
            <a:ext cx="2395054" cy="420717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Add text label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1F86925-B39E-46B2-A855-8A5AABC091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8328" y="2400300"/>
            <a:ext cx="2400298" cy="3771900"/>
          </a:xfrm>
          <a:solidFill>
            <a:srgbClr val="C3D1DD"/>
          </a:solidFill>
        </p:spPr>
        <p:txBody>
          <a:bodyPr tIns="603504"/>
          <a:lstStyle>
            <a:lvl1pPr marL="0" indent="0">
              <a:buNone/>
              <a:defRPr sz="2400"/>
            </a:lvl1pPr>
          </a:lstStyle>
          <a:p>
            <a:r>
              <a:rPr lang="en-US"/>
              <a:t>Select icon below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56AE88F-3B02-445B-96DA-785C09D910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4446" y="1636683"/>
            <a:ext cx="2395054" cy="420717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Add text label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8295CB-7CF1-47CA-8C74-93AD435562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1046" y="1636683"/>
            <a:ext cx="2395054" cy="420717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Add text label</a:t>
            </a:r>
          </a:p>
        </p:txBody>
      </p:sp>
    </p:spTree>
    <p:extLst>
      <p:ext uri="{BB962C8B-B14F-4D97-AF65-F5344CB8AC3E}">
        <p14:creationId xmlns:p14="http://schemas.microsoft.com/office/powerpoint/2010/main" val="3588536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  ___  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55437F-C4E0-43CA-A32C-B4CEB29DFD30}"/>
              </a:ext>
            </a:extLst>
          </p:cNvPr>
          <p:cNvSpPr txBox="1">
            <a:spLocks/>
          </p:cNvSpPr>
          <p:nvPr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SPECIAL CONTENT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1697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5D5DC-F314-4A45-8A35-7D19D3185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3038964"/>
            <a:ext cx="7215187" cy="3133235"/>
          </a:xfrm>
        </p:spPr>
        <p:txBody>
          <a:bodyPr/>
          <a:lstStyle>
            <a:lvl1pPr>
              <a:spcAft>
                <a:spcPts val="2000"/>
              </a:spcAft>
              <a:defRPr sz="3000"/>
            </a:lvl1pPr>
          </a:lstStyle>
          <a:p>
            <a:r>
              <a:rPr lang="en-US"/>
              <a:t>Select to add simple main topic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866CBF-B47A-4A7C-9175-B33F2B638F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2343739"/>
            <a:ext cx="7215185" cy="399462"/>
          </a:xfrm>
        </p:spPr>
        <p:txBody>
          <a:bodyPr/>
          <a:lstStyle>
            <a:lvl1pPr marL="0" indent="0">
              <a:buNone/>
              <a:defRPr sz="2000" cap="all" baseline="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/>
              <a:t>SELECT TO ADD TEXT</a:t>
            </a:r>
          </a:p>
        </p:txBody>
      </p:sp>
    </p:spTree>
    <p:extLst>
      <p:ext uri="{BB962C8B-B14F-4D97-AF65-F5344CB8AC3E}">
        <p14:creationId xmlns:p14="http://schemas.microsoft.com/office/powerpoint/2010/main" val="2718786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Chart (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F2268-BC88-466B-A7DC-70C6F533D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3602038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CE9166-9190-48F9-AE60-F070BA88AA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633491"/>
            <a:ext cx="3602038" cy="453870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Select to add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1E854BDA-6675-4516-A844-8E855A47A405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562781" y="626267"/>
            <a:ext cx="6943419" cy="5545933"/>
          </a:xfrm>
          <a:solidFill>
            <a:srgbClr val="C3D1DD"/>
          </a:solidFill>
        </p:spPr>
        <p:txBody>
          <a:bodyPr tIns="1005840"/>
          <a:lstStyle>
            <a:lvl1pPr algn="ctr">
              <a:buNone/>
              <a:defRPr/>
            </a:lvl1pPr>
          </a:lstStyle>
          <a:p>
            <a:r>
              <a:rPr lang="en-US"/>
              <a:t>Select Chart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1169264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6D80C78-99CB-49C5-BA77-FBA1F9DCF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04"/>
          <a:stretch/>
        </p:blipFill>
        <p:spPr>
          <a:xfrm>
            <a:off x="1277938" y="948852"/>
            <a:ext cx="10914062" cy="5646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762F72-5109-402B-BC99-63D33224A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3602037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5FAB16E-B8EF-400E-8D8D-9E3E27331F5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06482" y="1371600"/>
            <a:ext cx="6985518" cy="3965510"/>
          </a:xfrm>
          <a:prstGeom prst="roundRect">
            <a:avLst>
              <a:gd name="adj" fmla="val 1608"/>
            </a:avLst>
          </a:prstGeom>
          <a:solidFill>
            <a:schemeClr val="bg1"/>
          </a:solidFill>
          <a:effectLst>
            <a:innerShdw blurRad="63500" dist="38100" dir="13500000">
              <a:schemeClr val="tx2">
                <a:alpha val="20000"/>
              </a:schemeClr>
            </a:innerShdw>
          </a:effectLst>
        </p:spPr>
        <p:txBody>
          <a:bodyPr tIns="1234440"/>
          <a:lstStyle>
            <a:lvl1pPr algn="ctr">
              <a:buNone/>
              <a:defRPr/>
            </a:lvl1pPr>
          </a:lstStyle>
          <a:p>
            <a:r>
              <a:rPr lang="en-US"/>
              <a:t>Select the Pictures icon below to 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7E999A-A378-433E-AEB4-9514759F90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1" y="1633491"/>
            <a:ext cx="3602037" cy="453870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Select to add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</p:spTree>
    <p:extLst>
      <p:ext uri="{BB962C8B-B14F-4D97-AF65-F5344CB8AC3E}">
        <p14:creationId xmlns:p14="http://schemas.microsoft.com/office/powerpoint/2010/main" val="2251389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les Ki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5DA7F-A636-413E-BC47-643850DADB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5222748" cy="97409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SEL-####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0969A9-C2F4-4D56-A6A3-03A31C79D6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3453" y="457199"/>
            <a:ext cx="5230368" cy="2455255"/>
          </a:xfrm>
          <a:solidFill>
            <a:srgbClr val="C3D1DD"/>
          </a:solidFill>
        </p:spPr>
        <p:txBody>
          <a:bodyPr tIns="502920"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Product or solution photo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6ACFBF-A227-425D-8AEA-799104BEB2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3275929"/>
            <a:ext cx="5230368" cy="11795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9pPr>
          </a:lstStyle>
          <a:p>
            <a:pPr lvl="0"/>
            <a:r>
              <a:rPr lang="en-US"/>
              <a:t>Select to insert sentence that describes key feature, capability, or selling point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67756F-D541-4434-8BB6-FC92BCBD16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801" y="4802793"/>
            <a:ext cx="5230368" cy="11795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9pPr>
          </a:lstStyle>
          <a:p>
            <a:pPr lvl="0"/>
            <a:r>
              <a:rPr lang="en-US"/>
              <a:t>Select to insert sentence that describes key feature, capability, or selling point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88582D9-A4FB-4205-8F50-778A069D7D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83453" y="3275929"/>
            <a:ext cx="5230368" cy="11795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9pPr>
          </a:lstStyle>
          <a:p>
            <a:pPr lvl="0"/>
            <a:r>
              <a:rPr lang="en-US"/>
              <a:t>Select to insert sentence that describes key feature, capability, or selling point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8AF9EF-24B2-41A2-9E6C-2A901B42A3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83453" y="4802793"/>
            <a:ext cx="5230368" cy="1179576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2pPr>
            <a:lvl3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3pPr>
            <a:lvl4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4pPr>
            <a:lvl5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5pPr>
            <a:lvl6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6pPr>
            <a:lvl7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7pPr>
            <a:lvl8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8pPr>
            <a:lvl9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9pPr>
          </a:lstStyle>
          <a:p>
            <a:pPr lvl="0"/>
            <a:r>
              <a:rPr lang="en-US"/>
              <a:t>Select to insert sentence that describes key feature, capability, or selling point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912310-56F5-4EA2-AD6D-7A4E74FEC1FE}"/>
              </a:ext>
            </a:extLst>
          </p:cNvPr>
          <p:cNvCxnSpPr>
            <a:cxnSpLocks/>
          </p:cNvCxnSpPr>
          <p:nvPr/>
        </p:nvCxnSpPr>
        <p:spPr>
          <a:xfrm>
            <a:off x="678180" y="3086100"/>
            <a:ext cx="10835641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B2BD7C-EF56-4094-BE53-20DFBC871EF6}"/>
              </a:ext>
            </a:extLst>
          </p:cNvPr>
          <p:cNvCxnSpPr>
            <a:cxnSpLocks/>
          </p:cNvCxnSpPr>
          <p:nvPr userDrawn="1"/>
        </p:nvCxnSpPr>
        <p:spPr>
          <a:xfrm>
            <a:off x="678180" y="4629150"/>
            <a:ext cx="10835641" cy="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57BA138-9FA7-41C1-82B7-1221DEC1AC2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3086100"/>
            <a:ext cx="0" cy="3086100"/>
          </a:xfrm>
          <a:prstGeom prst="line">
            <a:avLst/>
          </a:prstGeom>
          <a:ln w="12700" cap="flat">
            <a:solidFill>
              <a:schemeClr val="accent1"/>
            </a:solidFill>
            <a:miter lim="800000"/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8FA812-3C8D-412A-8368-A8E3D7C4A2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33492"/>
            <a:ext cx="5222748" cy="1278959"/>
          </a:xfrm>
        </p:spPr>
        <p:txBody>
          <a:bodyPr/>
          <a:lstStyle>
            <a:lvl1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1pPr>
            <a:lvl2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2pPr>
            <a:lvl3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3pPr>
            <a:lvl4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4pPr>
            <a:lvl5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5pPr>
            <a:lvl6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6pPr>
            <a:lvl7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7pPr>
            <a:lvl8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8pPr>
            <a:lvl9pPr marL="0" indent="0">
              <a:buNone/>
              <a:defRPr sz="3000">
                <a:solidFill>
                  <a:schemeClr val="accent1"/>
                </a:solidFill>
                <a:effectLst/>
                <a:latin typeface="+mn-lt"/>
              </a:defRPr>
            </a:lvl9pPr>
          </a:lstStyle>
          <a:p>
            <a:pPr lvl="0"/>
            <a:r>
              <a:rPr lang="en-US"/>
              <a:t>Product or solution name</a:t>
            </a:r>
          </a:p>
        </p:txBody>
      </p:sp>
    </p:spTree>
    <p:extLst>
      <p:ext uri="{BB962C8B-B14F-4D97-AF65-F5344CB8AC3E}">
        <p14:creationId xmlns:p14="http://schemas.microsoft.com/office/powerpoint/2010/main" val="188933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6CE35-2A14-40A9-A7FD-78F4847C4A2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5800" y="1633491"/>
            <a:ext cx="10820400" cy="4538709"/>
          </a:xfrm>
        </p:spPr>
        <p:txBody>
          <a:bodyPr/>
          <a:lstStyle>
            <a:lvl1pPr>
              <a:spcBef>
                <a:spcPts val="0"/>
              </a:spcBef>
              <a:spcAft>
                <a:spcPts val="2000"/>
              </a:spcAft>
              <a:defRPr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2000"/>
              </a:spcAft>
              <a:buSzPct val="90000"/>
              <a:defRPr/>
            </a:lvl2pPr>
            <a:lvl3pPr>
              <a:spcBef>
                <a:spcPts val="0"/>
              </a:spcBef>
              <a:spcAft>
                <a:spcPts val="2000"/>
              </a:spcAft>
              <a:buSzPct val="90000"/>
              <a:defRPr/>
            </a:lvl3pPr>
            <a:lvl4pPr>
              <a:spcBef>
                <a:spcPts val="0"/>
              </a:spcBef>
              <a:spcAft>
                <a:spcPts val="2000"/>
              </a:spcAft>
              <a:buSzPct val="90000"/>
              <a:defRPr/>
            </a:lvl4pPr>
            <a:lvl5pPr>
              <a:spcBef>
                <a:spcPts val="0"/>
              </a:spcBef>
              <a:spcAft>
                <a:spcPts val="2000"/>
              </a:spcAft>
              <a:buSzPct val="90000"/>
              <a:defRPr/>
            </a:lvl5pPr>
            <a:lvl6pPr>
              <a:spcAft>
                <a:spcPts val="2000"/>
              </a:spcAft>
              <a:defRPr/>
            </a:lvl6pPr>
          </a:lstStyle>
          <a:p>
            <a:pPr lvl="0"/>
            <a:r>
              <a:rPr lang="en-US"/>
              <a:t>Select to add main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r>
              <a:rPr lang="en-US"/>
              <a:t>Sixth level</a:t>
            </a:r>
          </a:p>
          <a:p>
            <a:pPr lvl="4"/>
            <a:r>
              <a:rPr lang="en-US"/>
              <a:t>Seventh level</a:t>
            </a:r>
          </a:p>
          <a:p>
            <a:pPr lvl="4"/>
            <a:r>
              <a:rPr lang="en-US"/>
              <a:t>Eighth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92D821-F591-4E99-98CA-288073DD9D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1043955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__  ">
    <p:bg bwMode="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29A41B-A0C6-4AFA-A09F-B7FE90377196}"/>
              </a:ext>
            </a:extLst>
          </p:cNvPr>
          <p:cNvSpPr txBox="1">
            <a:spLocks/>
          </p:cNvSpPr>
          <p:nvPr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FINAL </a:t>
            </a:r>
            <a:br>
              <a:rPr lang="en-US" sz="11500" b="1">
                <a:solidFill>
                  <a:schemeClr val="bg1"/>
                </a:solidFill>
              </a:rPr>
            </a:br>
            <a:r>
              <a:rPr lang="en-US" sz="11500" b="1">
                <a:solidFill>
                  <a:schemeClr val="bg1"/>
                </a:solidFill>
              </a:rPr>
              <a:t>SLIDE LAYOUTS</a:t>
            </a:r>
          </a:p>
        </p:txBody>
      </p:sp>
    </p:spTree>
    <p:extLst>
      <p:ext uri="{BB962C8B-B14F-4D97-AF65-F5344CB8AC3E}">
        <p14:creationId xmlns:p14="http://schemas.microsoft.com/office/powerpoint/2010/main" val="2546993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6D97E-4E0F-4D98-9F52-10BE3E40AA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5079138"/>
            <a:ext cx="10820400" cy="109306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Select to add final thought or headline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40B7D4-906C-43AF-94D5-295CEFAC88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57700"/>
          </a:xfrm>
          <a:solidFill>
            <a:srgbClr val="C3D1DD"/>
          </a:solidFill>
        </p:spPr>
        <p:txBody>
          <a:bodyPr tIns="1417320"/>
          <a:lstStyle>
            <a:lvl1pPr marL="0" indent="0"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</p:spTree>
    <p:extLst>
      <p:ext uri="{BB962C8B-B14F-4D97-AF65-F5344CB8AC3E}">
        <p14:creationId xmlns:p14="http://schemas.microsoft.com/office/powerpoint/2010/main" val="198383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ou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BFBA90-4B84-49E2-9AEA-4101DBA5BF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049714"/>
            <a:ext cx="7215188" cy="1122486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Select to add descriptive text or contact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49FC90-9E9E-45ED-97D3-D5C3C0145940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12192000" cy="445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ED0BBE-3598-4CC3-BE89-E746B865E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9029698" cy="3216245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final thought or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5106424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ough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67D5C5C-4342-4AF1-A9F2-BABAC288CF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049714"/>
            <a:ext cx="7215189" cy="1122486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Select to add descriptive text or contact information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A89C477-4E4D-42EC-B35E-87AB6D684E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457700"/>
          </a:xfrm>
          <a:solidFill>
            <a:srgbClr val="C3D1DD"/>
          </a:solidFill>
        </p:spPr>
        <p:txBody>
          <a:bodyPr tIns="1417320"/>
          <a:lstStyle>
            <a:lvl1pPr marL="0" indent="0"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6D0C1B-319F-4E16-99F7-32BDE3B1F7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1"/>
            <a:ext cx="9029698" cy="3216245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final thought or headline here</a:t>
            </a:r>
          </a:p>
        </p:txBody>
      </p:sp>
    </p:spTree>
    <p:extLst>
      <p:ext uri="{BB962C8B-B14F-4D97-AF65-F5344CB8AC3E}">
        <p14:creationId xmlns:p14="http://schemas.microsoft.com/office/powerpoint/2010/main" val="40312758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Be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8063C9-839A-4950-BF01-D76F5E686D23}"/>
              </a:ext>
            </a:extLst>
          </p:cNvPr>
          <p:cNvSpPr>
            <a:spLocks/>
          </p:cNvSpPr>
          <p:nvPr userDrawn="1"/>
        </p:nvSpPr>
        <p:spPr bwMode="ltGray">
          <a:xfrm>
            <a:off x="0" y="0"/>
            <a:ext cx="12192000" cy="3771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9523C0-9DB2-4ACE-A1B1-6D58A8612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745" y="685800"/>
            <a:ext cx="2395936" cy="5547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087D88-BAF9-49F6-9107-907B17374C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714500"/>
            <a:ext cx="9029698" cy="1509964"/>
          </a:xfrm>
        </p:spPr>
        <p:txBody>
          <a:bodyPr anchor="b" anchorCtr="0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final thought or headline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426AA-374D-4B6E-9F3B-12C140797A1B}"/>
              </a:ext>
            </a:extLst>
          </p:cNvPr>
          <p:cNvSpPr txBox="1"/>
          <p:nvPr userDrawn="1"/>
        </p:nvSpPr>
        <p:spPr>
          <a:xfrm>
            <a:off x="685800" y="4376666"/>
            <a:ext cx="1204913" cy="423934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pPr algn="l">
              <a:lnSpc>
                <a:spcPct val="110000"/>
              </a:lnSpc>
              <a:spcAft>
                <a:spcPts val="2000"/>
              </a:spcAft>
            </a:pPr>
            <a:r>
              <a:rPr lang="en-US" sz="2400" b="1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D941CE-B85A-40D2-BE7E-697D388B55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5063290"/>
            <a:ext cx="3009900" cy="1225215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Presenter name Email address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178859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9751396-635D-4167-BB10-566622DBE23A}"/>
              </a:ext>
            </a:extLst>
          </p:cNvPr>
          <p:cNvSpPr>
            <a:spLocks/>
          </p:cNvSpPr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White_SEL_Confidential">
            <a:extLst>
              <a:ext uri="{FF2B5EF4-FFF2-40B4-BE49-F238E27FC236}">
                <a16:creationId xmlns:a16="http://schemas.microsoft.com/office/drawing/2014/main" id="{6D38F288-697B-47DE-B320-9C19529F4D68}"/>
              </a:ext>
            </a:extLst>
          </p:cNvPr>
          <p:cNvSpPr txBox="1">
            <a:spLocks/>
          </p:cNvSpPr>
          <p:nvPr userDrawn="1"/>
        </p:nvSpPr>
        <p:spPr>
          <a:xfrm>
            <a:off x="10698611" y="643097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SEL_Logo">
            <a:extLst>
              <a:ext uri="{FF2B5EF4-FFF2-40B4-BE49-F238E27FC236}">
                <a16:creationId xmlns:a16="http://schemas.microsoft.com/office/drawing/2014/main" id="{C1C72DEA-9441-457D-9FD2-FCD6AE563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 r="5556"/>
          <a:stretch/>
        </p:blipFill>
        <p:spPr>
          <a:xfrm>
            <a:off x="685800" y="677779"/>
            <a:ext cx="2415737" cy="579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2BC1C0-D3E9-490D-97BC-F66003CF03D1}"/>
              </a:ext>
            </a:extLst>
          </p:cNvPr>
          <p:cNvSpPr txBox="1"/>
          <p:nvPr userDrawn="1"/>
        </p:nvSpPr>
        <p:spPr>
          <a:xfrm>
            <a:off x="685800" y="2662166"/>
            <a:ext cx="1204913" cy="423934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pPr algn="l">
              <a:lnSpc>
                <a:spcPct val="110000"/>
              </a:lnSpc>
              <a:spcAft>
                <a:spcPts val="2000"/>
              </a:spcAft>
            </a:pPr>
            <a:r>
              <a:rPr lang="en-US" sz="2400" b="1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3ACD695-B366-4415-BF32-4D83129932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3348791"/>
            <a:ext cx="3009900" cy="2831430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Presenter name Email address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7223323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38617A-F4BA-4BD1-A52C-C7C9D4EECD36}"/>
              </a:ext>
            </a:extLst>
          </p:cNvPr>
          <p:cNvSpPr txBox="1"/>
          <p:nvPr userDrawn="1"/>
        </p:nvSpPr>
        <p:spPr>
          <a:xfrm>
            <a:off x="685800" y="2662166"/>
            <a:ext cx="1204913" cy="423934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pPr algn="l">
              <a:lnSpc>
                <a:spcPct val="110000"/>
              </a:lnSpc>
              <a:spcAft>
                <a:spcPts val="2000"/>
              </a:spcAft>
            </a:pPr>
            <a:r>
              <a:rPr lang="en-US" sz="2400" b="1">
                <a:solidFill>
                  <a:schemeClr val="tx1"/>
                </a:solidFill>
              </a:rPr>
              <a:t>Contact</a:t>
            </a:r>
          </a:p>
        </p:txBody>
      </p:sp>
      <p:pic>
        <p:nvPicPr>
          <p:cNvPr id="7" name="SEL_Logo">
            <a:extLst>
              <a:ext uri="{FF2B5EF4-FFF2-40B4-BE49-F238E27FC236}">
                <a16:creationId xmlns:a16="http://schemas.microsoft.com/office/drawing/2014/main" id="{766CE5F9-EF09-4976-94E6-06F0798CB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 r="5556"/>
          <a:stretch/>
        </p:blipFill>
        <p:spPr>
          <a:xfrm>
            <a:off x="685800" y="677779"/>
            <a:ext cx="2415737" cy="579511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23D5B32-6399-48BB-B652-630CF3D40D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87838" y="685800"/>
            <a:ext cx="7904161" cy="5486400"/>
          </a:xfrm>
          <a:solidFill>
            <a:srgbClr val="C3D1DD"/>
          </a:solidFill>
        </p:spPr>
        <p:txBody>
          <a:bodyPr tIns="941832"/>
          <a:lstStyle>
            <a:lvl1pPr marL="0" indent="0"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534109C-0A44-4BB4-BE26-101749BF56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3348791"/>
            <a:ext cx="3009900" cy="2831431"/>
          </a:xfr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4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  <a:lvl6pPr marL="0" indent="0">
              <a:buNone/>
              <a:defRPr sz="2400"/>
            </a:lvl6pPr>
            <a:lvl7pPr marL="0" indent="0">
              <a:buNone/>
              <a:defRPr sz="2400"/>
            </a:lvl7pPr>
            <a:lvl8pPr marL="0" indent="0">
              <a:buNone/>
              <a:defRPr sz="2400"/>
            </a:lvl8pPr>
            <a:lvl9pPr marL="0" indent="0">
              <a:buNone/>
              <a:defRPr sz="2400"/>
            </a:lvl9pPr>
          </a:lstStyle>
          <a:p>
            <a:pPr lvl="0"/>
            <a:r>
              <a:rPr lang="en-US"/>
              <a:t>Presenter name Email address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9812654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64C522-CE42-4ACC-9792-BB07ACC85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87838" y="685800"/>
            <a:ext cx="7904161" cy="5486400"/>
          </a:xfrm>
          <a:solidFill>
            <a:srgbClr val="C3D1DD"/>
          </a:solidFill>
        </p:spPr>
        <p:txBody>
          <a:bodyPr tIns="941832"/>
          <a:lstStyle>
            <a:lvl1pPr marL="0" indent="0"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pic>
        <p:nvPicPr>
          <p:cNvPr id="8" name="SEL_Logo">
            <a:extLst>
              <a:ext uri="{FF2B5EF4-FFF2-40B4-BE49-F238E27FC236}">
                <a16:creationId xmlns:a16="http://schemas.microsoft.com/office/drawing/2014/main" id="{6AD9D9ED-9067-4792-B745-CBBB4B2D3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18" r="5556"/>
          <a:stretch/>
        </p:blipFill>
        <p:spPr>
          <a:xfrm>
            <a:off x="685800" y="5624773"/>
            <a:ext cx="2415737" cy="579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A6CD21-33C2-4AD6-9A4C-CD303F9C0278}"/>
              </a:ext>
            </a:extLst>
          </p:cNvPr>
          <p:cNvSpPr txBox="1"/>
          <p:nvPr userDrawn="1"/>
        </p:nvSpPr>
        <p:spPr>
          <a:xfrm>
            <a:off x="685800" y="2875548"/>
            <a:ext cx="3009900" cy="782053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pPr algn="l">
              <a:lnSpc>
                <a:spcPct val="110000"/>
              </a:lnSpc>
              <a:spcAft>
                <a:spcPts val="2000"/>
              </a:spcAft>
            </a:pPr>
            <a:r>
              <a:rPr lang="en-US" sz="4400" b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87724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897D4FE-64C5-44EA-BD18-1B464B14D57F}"/>
              </a:ext>
            </a:extLst>
          </p:cNvPr>
          <p:cNvSpPr txBox="1">
            <a:spLocks/>
          </p:cNvSpPr>
          <p:nvPr/>
        </p:nvSpPr>
        <p:spPr>
          <a:xfrm>
            <a:off x="685800" y="5079138"/>
            <a:ext cx="3602038" cy="750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400" b="1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D8716E-09DC-4664-B4F1-579E76E43B21}"/>
              </a:ext>
            </a:extLst>
          </p:cNvPr>
          <p:cNvSpPr>
            <a:spLocks/>
          </p:cNvSpPr>
          <p:nvPr/>
        </p:nvSpPr>
        <p:spPr bwMode="ltGray">
          <a:xfrm>
            <a:off x="0" y="0"/>
            <a:ext cx="12192000" cy="4457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50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Slide (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2B24E7F-7D28-4ABB-8F55-433E6F2E09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457700"/>
          </a:xfrm>
          <a:solidFill>
            <a:srgbClr val="C3D1DD"/>
          </a:solidFill>
        </p:spPr>
        <p:txBody>
          <a:bodyPr tIns="141732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2BD217-E4D9-44FA-96C7-5DEBCA17C53A}"/>
              </a:ext>
            </a:extLst>
          </p:cNvPr>
          <p:cNvSpPr txBox="1">
            <a:spLocks/>
          </p:cNvSpPr>
          <p:nvPr/>
        </p:nvSpPr>
        <p:spPr>
          <a:xfrm>
            <a:off x="685800" y="5079138"/>
            <a:ext cx="3602038" cy="7501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400" b="1">
                <a:solidFill>
                  <a:schemeClr val="accent1"/>
                </a:solidFill>
                <a:latin typeface="+mj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6622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DC25-C575-4557-B729-386AF3B617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10820400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6882877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___   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F443A5-0B84-4CB6-96D5-54CC87273FB9}"/>
              </a:ext>
            </a:extLst>
          </p:cNvPr>
          <p:cNvSpPr txBox="1">
            <a:spLocks/>
          </p:cNvSpPr>
          <p:nvPr/>
        </p:nvSpPr>
        <p:spPr bwMode="white">
          <a:xfrm>
            <a:off x="457200" y="728261"/>
            <a:ext cx="11277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>
                <a:solidFill>
                  <a:schemeClr val="bg1"/>
                </a:solidFill>
              </a:rPr>
              <a:t>END OF TEMPLATE LAYOUTS</a:t>
            </a:r>
          </a:p>
        </p:txBody>
      </p:sp>
    </p:spTree>
    <p:extLst>
      <p:ext uri="{BB962C8B-B14F-4D97-AF65-F5344CB8AC3E}">
        <p14:creationId xmlns:p14="http://schemas.microsoft.com/office/powerpoint/2010/main" val="20897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41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lue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889FC8-0153-4A75-8866-87D2B94D54B4}"/>
              </a:ext>
            </a:extLst>
          </p:cNvPr>
          <p:cNvSpPr>
            <a:spLocks/>
          </p:cNvSpPr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519970-5CBF-47A2-8F8C-687C0A0E5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621438"/>
            <a:ext cx="4800599" cy="97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Select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9A7BDE-0A0D-4D7C-A076-C84BA72FA7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33491"/>
            <a:ext cx="4800600" cy="4538709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Select to add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9F04BA0-5168-43DF-8950-3D1724B08CD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solidFill>
            <a:srgbClr val="C3D1DD"/>
          </a:solidFill>
        </p:spPr>
        <p:txBody>
          <a:bodyPr tIns="1645920"/>
          <a:lstStyle>
            <a:lvl1pPr marL="0" indent="0" algn="ctr">
              <a:buNone/>
              <a:defRPr/>
            </a:lvl1pPr>
          </a:lstStyle>
          <a:p>
            <a:r>
              <a:rPr lang="en-US"/>
              <a:t>Select Pictures icon below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260752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Blue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943FEEB-4EC2-4462-B340-BC93852D24CE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DFA906-5649-442E-B5FF-6A982EE5F4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633491"/>
            <a:ext cx="5342138" cy="4538709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Select to add main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F850F-6BBA-49FE-B96C-EA7712118B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1" y="621438"/>
            <a:ext cx="5342137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Select to add title</a:t>
            </a:r>
          </a:p>
        </p:txBody>
      </p:sp>
      <p:sp>
        <p:nvSpPr>
          <p:cNvPr id="6" name="White_SEL_Confidential">
            <a:extLst>
              <a:ext uri="{FF2B5EF4-FFF2-40B4-BE49-F238E27FC236}">
                <a16:creationId xmlns:a16="http://schemas.microsoft.com/office/drawing/2014/main" id="{CD413F9C-0F37-439C-BDD4-4F35549AD133}"/>
              </a:ext>
            </a:extLst>
          </p:cNvPr>
          <p:cNvSpPr txBox="1">
            <a:spLocks/>
          </p:cNvSpPr>
          <p:nvPr userDrawn="1"/>
        </p:nvSpPr>
        <p:spPr>
          <a:xfrm>
            <a:off x="10698611" y="643097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118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Photo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354C362-155E-44AE-9E56-CA7BB73C4AEC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ADDDAA-EB0B-41FD-9756-B29F5B6EF09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87838" y="685800"/>
            <a:ext cx="7904161" cy="5486400"/>
          </a:xfrm>
          <a:solidFill>
            <a:srgbClr val="C3D1DD"/>
          </a:solidFill>
        </p:spPr>
        <p:txBody>
          <a:bodyPr tIns="941832"/>
          <a:lstStyle>
            <a:lvl1pPr algn="ctr">
              <a:buNone/>
              <a:defRPr/>
            </a:lvl1pPr>
          </a:lstStyle>
          <a:p>
            <a:r>
              <a:rPr lang="en-US"/>
              <a:t>Select the Pictures icon below to insert an image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0F1F50-8AF9-40FA-B1BD-FF9DA5F9D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1633491"/>
            <a:ext cx="3518555" cy="4538709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Select to add speaking points (five or less)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5"/>
            <a:r>
              <a:rPr lang="en-US"/>
              <a:t>Sixth level</a:t>
            </a:r>
          </a:p>
          <a:p>
            <a:pPr lvl="6"/>
            <a:r>
              <a:rPr lang="en-US"/>
              <a:t>Seventh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3170B-6BD6-4A3A-90FF-B86CC4AADE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21438"/>
            <a:ext cx="3518555" cy="97409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White_SEL_Confidential">
            <a:extLst>
              <a:ext uri="{FF2B5EF4-FFF2-40B4-BE49-F238E27FC236}">
                <a16:creationId xmlns:a16="http://schemas.microsoft.com/office/drawing/2014/main" id="{1DD2AA21-1B5B-484A-97CC-44D19BA1ED87}"/>
              </a:ext>
            </a:extLst>
          </p:cNvPr>
          <p:cNvSpPr txBox="1">
            <a:spLocks/>
          </p:cNvSpPr>
          <p:nvPr userDrawn="1"/>
        </p:nvSpPr>
        <p:spPr>
          <a:xfrm>
            <a:off x="10698611" y="643097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1893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struction_Check" hidden="1">
            <a:extLst>
              <a:ext uri="{FF2B5EF4-FFF2-40B4-BE49-F238E27FC236}">
                <a16:creationId xmlns:a16="http://schemas.microsoft.com/office/drawing/2014/main" id="{5B8A98AE-D536-4262-AB24-1BC6C3613E0B}"/>
              </a:ext>
            </a:extLst>
          </p:cNvPr>
          <p:cNvGrpSpPr/>
          <p:nvPr/>
        </p:nvGrpSpPr>
        <p:grpSpPr>
          <a:xfrm>
            <a:off x="7467600" y="1219200"/>
            <a:ext cx="3451225" cy="5638800"/>
            <a:chOff x="7467600" y="1219200"/>
            <a:chExt cx="3451225" cy="5638800"/>
          </a:xfrm>
        </p:grpSpPr>
        <p:sp>
          <p:nvSpPr>
            <p:cNvPr id="16" name="Obscured_Zone">
              <a:extLst>
                <a:ext uri="{FF2B5EF4-FFF2-40B4-BE49-F238E27FC236}">
                  <a16:creationId xmlns:a16="http://schemas.microsoft.com/office/drawing/2014/main" id="{4431783A-D296-4466-809F-49244F6A497B}"/>
                </a:ext>
              </a:extLst>
            </p:cNvPr>
            <p:cNvSpPr/>
            <p:nvPr/>
          </p:nvSpPr>
          <p:spPr>
            <a:xfrm>
              <a:off x="7900987" y="1371600"/>
              <a:ext cx="2707919" cy="5486400"/>
            </a:xfrm>
            <a:prstGeom prst="rect">
              <a:avLst/>
            </a:prstGeom>
            <a:solidFill>
              <a:srgbClr val="FEECEA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2286000" rIns="0" bIns="0" rtlCol="0" anchor="t" anchorCtr="0"/>
            <a:lstStyle/>
            <a:p>
              <a:pPr algn="ctr"/>
              <a:r>
                <a:rPr lang="en-US">
                  <a:solidFill>
                    <a:schemeClr val="accent2"/>
                  </a:solidFill>
                </a:rPr>
                <a:t>Obscured zone</a:t>
              </a:r>
            </a:p>
          </p:txBody>
        </p:sp>
        <p:pic>
          <p:nvPicPr>
            <p:cNvPr id="19" name="Obscured_Speaker">
              <a:extLst>
                <a:ext uri="{FF2B5EF4-FFF2-40B4-BE49-F238E27FC236}">
                  <a16:creationId xmlns:a16="http://schemas.microsoft.com/office/drawing/2014/main" id="{2EF13E4F-BCA9-4EE4-B237-898AA9B18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2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219200"/>
              <a:ext cx="3451225" cy="563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522F5-444A-465A-97F6-58B7BEEA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633491"/>
            <a:ext cx="10820400" cy="45387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0B7B-F90B-4CA8-B650-0252E9F186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7938" y="6430978"/>
            <a:ext cx="1198562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fld id="{CB9DE742-24A8-40A7-9187-B2F89AAD909D}" type="datetimeFigureOut">
              <a:rPr lang="en-US" smtClean="0"/>
              <a:pPr/>
              <a:t>4/15/26</a:t>
            </a:fld>
            <a:endParaRPr lang="en-US" b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5E401-8EEA-45DC-829C-37285C7DDF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76500" y="6430978"/>
            <a:ext cx="5424488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US"/>
              <a:t>FOOTER</a:t>
            </a:r>
            <a:endParaRPr lang="en-US" b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3088E-6B7F-4F96-AC26-95EB7823B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" y="6430978"/>
            <a:ext cx="592138" cy="1384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algn="l"/>
            <a:fld id="{7CCB2094-95CE-4D35-855B-DA1FFB6107D2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D8609-C89A-493B-BC24-2916F40B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1438"/>
            <a:ext cx="10820400" cy="9740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Watermark_SEL_Confidential">
            <a:extLst>
              <a:ext uri="{FF2B5EF4-FFF2-40B4-BE49-F238E27FC236}">
                <a16:creationId xmlns:a16="http://schemas.microsoft.com/office/drawing/2014/main" id="{67417B99-F416-417A-BAA9-DEAA5F1183D3}"/>
              </a:ext>
            </a:extLst>
          </p:cNvPr>
          <p:cNvSpPr txBox="1">
            <a:spLocks/>
          </p:cNvSpPr>
          <p:nvPr/>
        </p:nvSpPr>
        <p:spPr>
          <a:xfrm>
            <a:off x="10698611" y="6430978"/>
            <a:ext cx="1089871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anose="020B0604020202020204" pitchFamily="34" charset="0"/>
              </a:rPr>
              <a:t>SEL CONFIDENTIAL 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80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4" r:id="rId12"/>
    <p:sldLayoutId id="2147483805" r:id="rId13"/>
    <p:sldLayoutId id="2147483826" r:id="rId14"/>
    <p:sldLayoutId id="2147483806" r:id="rId15"/>
    <p:sldLayoutId id="2147483807" r:id="rId16"/>
    <p:sldLayoutId id="2147483808" r:id="rId17"/>
    <p:sldLayoutId id="2147483809" r:id="rId18"/>
    <p:sldLayoutId id="2147483810" r:id="rId19"/>
    <p:sldLayoutId id="2147483811" r:id="rId20"/>
    <p:sldLayoutId id="2147483812" r:id="rId21"/>
    <p:sldLayoutId id="2147483813" r:id="rId22"/>
    <p:sldLayoutId id="2147483814" r:id="rId23"/>
    <p:sldLayoutId id="2147483815" r:id="rId24"/>
    <p:sldLayoutId id="2147483817" r:id="rId25"/>
    <p:sldLayoutId id="2147483816" r:id="rId26"/>
    <p:sldLayoutId id="2147483818" r:id="rId27"/>
    <p:sldLayoutId id="2147483820" r:id="rId28"/>
    <p:sldLayoutId id="2147483840" r:id="rId29"/>
    <p:sldLayoutId id="2147483819" r:id="rId30"/>
    <p:sldLayoutId id="2147483775" r:id="rId31"/>
    <p:sldLayoutId id="2147483822" r:id="rId32"/>
    <p:sldLayoutId id="2147483823" r:id="rId33"/>
    <p:sldLayoutId id="2147483824" r:id="rId34"/>
    <p:sldLayoutId id="2147483825" r:id="rId35"/>
    <p:sldLayoutId id="2147483839" r:id="rId36"/>
    <p:sldLayoutId id="2147483838" r:id="rId37"/>
    <p:sldLayoutId id="2147483828" r:id="rId38"/>
    <p:sldLayoutId id="2147483835" r:id="rId39"/>
    <p:sldLayoutId id="2147483829" r:id="rId40"/>
    <p:sldLayoutId id="2147483833" r:id="rId41"/>
    <p:sldLayoutId id="2147483842" r:id="rId42"/>
    <p:sldLayoutId id="2147483843" r:id="rId43"/>
    <p:sldLayoutId id="2147483844" r:id="rId44"/>
    <p:sldLayoutId id="2147483845" r:id="rId45"/>
    <p:sldLayoutId id="2147483846" r:id="rId46"/>
    <p:sldLayoutId id="2147483847" r:id="rId47"/>
    <p:sldLayoutId id="2147483830" r:id="rId48"/>
    <p:sldLayoutId id="2147483831" r:id="rId49"/>
    <p:sldLayoutId id="2147483834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800100" indent="-342900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" indent="-347472" algn="l" defTabSz="914400" rtl="0" eaLnBrk="1" latinLnBrk="0" hangingPunct="1">
        <a:lnSpc>
          <a:spcPct val="110000"/>
        </a:lnSpc>
        <a:spcBef>
          <a:spcPts val="0"/>
        </a:spcBef>
        <a:spcAft>
          <a:spcPts val="200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1" orient="horz" pos="432">
          <p15:clr>
            <a:srgbClr val="F26B43"/>
          </p15:clr>
        </p15:guide>
        <p15:guide id="62" orient="horz" pos="3888">
          <p15:clr>
            <a:srgbClr val="000000"/>
          </p15:clr>
        </p15:guide>
        <p15:guide id="63" orient="horz" pos="648">
          <p15:clr>
            <a:srgbClr val="A4A3A4"/>
          </p15:clr>
        </p15:guide>
        <p15:guide id="64" orient="horz" pos="3672">
          <p15:clr>
            <a:srgbClr val="A4A3A4"/>
          </p15:clr>
        </p15:guide>
        <p15:guide id="65" pos="432">
          <p15:clr>
            <a:srgbClr val="F26B43"/>
          </p15:clr>
        </p15:guide>
        <p15:guide id="66" pos="7248">
          <p15:clr>
            <a:srgbClr val="F26B43"/>
          </p15:clr>
        </p15:guide>
        <p15:guide id="67" pos="4977">
          <p15:clr>
            <a:srgbClr val="000000"/>
          </p15:clr>
        </p15:guide>
        <p15:guide id="68" pos="2701">
          <p15:clr>
            <a:srgbClr val="000000"/>
          </p15:clr>
        </p15:guide>
        <p15:guide id="69" orient="horz" pos="2160">
          <p15:clr>
            <a:srgbClr val="F26B43"/>
          </p15:clr>
        </p15:guide>
        <p15:guide id="70" pos="3840">
          <p15:clr>
            <a:srgbClr val="F26B43"/>
          </p15:clr>
        </p15:guide>
        <p15:guide id="71" orient="horz" pos="864">
          <p15:clr>
            <a:srgbClr val="A4A3A4"/>
          </p15:clr>
        </p15:guide>
        <p15:guide id="72" orient="horz" pos="3456">
          <p15:clr>
            <a:srgbClr val="A4A3A4"/>
          </p15:clr>
        </p15:guide>
        <p15:guide id="73" orient="horz" pos="1080">
          <p15:clr>
            <a:srgbClr val="547EBF"/>
          </p15:clr>
        </p15:guide>
        <p15:guide id="74" orient="horz" pos="3240">
          <p15:clr>
            <a:srgbClr val="A4A3A4"/>
          </p15:clr>
        </p15:guide>
        <p15:guide id="75" orient="horz" pos="1296">
          <p15:clr>
            <a:srgbClr val="A4A3A4"/>
          </p15:clr>
        </p15:guide>
        <p15:guide id="76" orient="horz" pos="3024">
          <p15:clr>
            <a:srgbClr val="A4A3A4"/>
          </p15:clr>
        </p15:guide>
        <p15:guide id="77" orient="horz" pos="1512">
          <p15:clr>
            <a:srgbClr val="A4A3A4"/>
          </p15:clr>
        </p15:guide>
        <p15:guide id="78" orient="horz" pos="2808">
          <p15:clr>
            <a:srgbClr val="A4A3A4"/>
          </p15:clr>
        </p15:guide>
        <p15:guide id="79" orient="horz" pos="1728">
          <p15:clr>
            <a:srgbClr val="A4A3A4"/>
          </p15:clr>
        </p15:guide>
        <p15:guide id="80" orient="horz" pos="2592">
          <p15:clr>
            <a:srgbClr val="A4A3A4"/>
          </p15:clr>
        </p15:guide>
        <p15:guide id="81" orient="horz" pos="1944">
          <p15:clr>
            <a:srgbClr val="A4A3A4"/>
          </p15:clr>
        </p15:guide>
        <p15:guide id="82" orient="horz" pos="2376">
          <p15:clr>
            <a:srgbClr val="A4A3A4"/>
          </p15:clr>
        </p15:guide>
        <p15:guide id="83" pos="3456">
          <p15:clr>
            <a:srgbClr val="A4A3A4"/>
          </p15:clr>
        </p15:guide>
        <p15:guide id="84" pos="4224">
          <p15:clr>
            <a:srgbClr val="A4A3A4"/>
          </p15:clr>
        </p15:guide>
        <p15:guide id="85" pos="3081">
          <p15:clr>
            <a:srgbClr val="A4A3A4"/>
          </p15:clr>
        </p15:guide>
        <p15:guide id="86" pos="4602">
          <p15:clr>
            <a:srgbClr val="A4A3A4"/>
          </p15:clr>
        </p15:guide>
        <p15:guide id="87" pos="2328">
          <p15:clr>
            <a:srgbClr val="A4A3A4"/>
          </p15:clr>
        </p15:guide>
        <p15:guide id="88" pos="5352">
          <p15:clr>
            <a:srgbClr val="A4A3A4"/>
          </p15:clr>
        </p15:guide>
        <p15:guide id="89" pos="1944">
          <p15:clr>
            <a:srgbClr val="A4A3A4"/>
          </p15:clr>
        </p15:guide>
        <p15:guide id="90" pos="5736">
          <p15:clr>
            <a:srgbClr val="A4A3A4"/>
          </p15:clr>
        </p15:guide>
        <p15:guide id="91" pos="1560">
          <p15:clr>
            <a:srgbClr val="A4A3A4"/>
          </p15:clr>
        </p15:guide>
        <p15:guide id="92" pos="6120">
          <p15:clr>
            <a:srgbClr val="A4A3A4"/>
          </p15:clr>
        </p15:guide>
        <p15:guide id="93" pos="1191">
          <p15:clr>
            <a:srgbClr val="A4A3A4"/>
          </p15:clr>
        </p15:guide>
        <p15:guide id="94" pos="6487">
          <p15:clr>
            <a:srgbClr val="A4A3A4"/>
          </p15:clr>
        </p15:guide>
        <p15:guide id="95" pos="805">
          <p15:clr>
            <a:srgbClr val="A4A3A4"/>
          </p15:clr>
        </p15:guide>
        <p15:guide id="96" pos="68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1_4C4F763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2_AEEC17D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4_FAA19E7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65_B43711AA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A58E2-E9FD-F00B-A3EC-0DD849276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E6A174E-1B11-F148-61B4-7220082E28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Desiree Roach, Corporate Communications Specialist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2FB202-0DF5-8354-6BEE-1F58CF5C5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1"/>
            <a:ext cx="11322050" cy="3216244"/>
          </a:xfrm>
        </p:spPr>
        <p:txBody>
          <a:bodyPr/>
          <a:lstStyle/>
          <a:p>
            <a:r>
              <a:rPr lang="en-US" sz="4000" dirty="0"/>
              <a:t>Social Media Best Practices That Hold Up Across Platforms &amp; Audiences</a:t>
            </a:r>
          </a:p>
        </p:txBody>
      </p:sp>
    </p:spTree>
    <p:extLst>
      <p:ext uri="{BB962C8B-B14F-4D97-AF65-F5344CB8AC3E}">
        <p14:creationId xmlns:p14="http://schemas.microsoft.com/office/powerpoint/2010/main" val="123707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10FA83-22EA-11A4-11C7-F527336F8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999" y="685800"/>
            <a:ext cx="54864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783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CEE9A-CD3A-931E-E958-A475DD17B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D435651-5BE6-FB93-714C-59C0366CBE9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916" b="-2"/>
          <a:stretch>
            <a:fillRect/>
          </a:stretch>
        </p:blipFill>
        <p:spPr>
          <a:xfrm>
            <a:off x="4287838" y="685800"/>
            <a:ext cx="7904161" cy="5486400"/>
          </a:xfrm>
          <a:prstGeom prst="rect">
            <a:avLst/>
          </a:prstGeom>
          <a:noFill/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5119BDF-1C75-198A-BE74-A670F0FA17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437" y="1467421"/>
            <a:ext cx="3518555" cy="45387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14+ years at SEL</a:t>
            </a:r>
          </a:p>
          <a:p>
            <a:pPr>
              <a:lnSpc>
                <a:spcPct val="100000"/>
              </a:lnSpc>
            </a:pPr>
            <a:r>
              <a:rPr lang="en-US" dirty="0"/>
              <a:t>7+ years in digital and social media marketing</a:t>
            </a:r>
          </a:p>
          <a:p>
            <a:pPr>
              <a:lnSpc>
                <a:spcPct val="100000"/>
              </a:lnSpc>
            </a:pPr>
            <a:r>
              <a:rPr lang="en-US" dirty="0"/>
              <a:t>Corporate LinkedIn, executive LinkedIn, and Facebook</a:t>
            </a:r>
          </a:p>
          <a:p>
            <a:pPr>
              <a:lnSpc>
                <a:spcPct val="100000"/>
              </a:lnSpc>
            </a:pPr>
            <a:r>
              <a:rPr lang="en-US" dirty="0"/>
              <a:t>Corporate and community social media experience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D4E924-A7EC-C51B-8ABB-C8BF3EC77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3518555" cy="9740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Who am I?</a:t>
            </a:r>
          </a:p>
        </p:txBody>
      </p:sp>
    </p:spTree>
    <p:extLst>
      <p:ext uri="{BB962C8B-B14F-4D97-AF65-F5344CB8AC3E}">
        <p14:creationId xmlns:p14="http://schemas.microsoft.com/office/powerpoint/2010/main" val="12802760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47B78C-C58A-D942-A7BF-CD33C21E0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01E711-89CF-02E5-3BC0-640D0DD3E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10820400" cy="9740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Social Media is Your Welcome Mat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4947C69-85D2-57AE-B639-21C3BE528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438" y="1468726"/>
            <a:ext cx="5342137" cy="25328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Social media as a first impression</a:t>
            </a:r>
          </a:p>
          <a:p>
            <a:pPr>
              <a:lnSpc>
                <a:spcPct val="100000"/>
              </a:lnSpc>
            </a:pPr>
            <a:r>
              <a:rPr lang="en-US" dirty="0"/>
              <a:t>Serves new audiences and </a:t>
            </a:r>
            <a:br>
              <a:rPr lang="en-US" dirty="0"/>
            </a:br>
            <a:r>
              <a:rPr lang="en-US" dirty="0"/>
              <a:t>long‑time followers</a:t>
            </a:r>
          </a:p>
          <a:p>
            <a:pPr>
              <a:lnSpc>
                <a:spcPct val="100000"/>
              </a:lnSpc>
            </a:pPr>
            <a:r>
              <a:rPr lang="en-US" dirty="0"/>
              <a:t>Consistency creates trust over time</a:t>
            </a:r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b="1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25A625A9-617A-350C-ACBF-327E7B561A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013" y="1468726"/>
            <a:ext cx="5043010" cy="453870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031624C-60B6-FD01-52A9-D70662FE6CE1}"/>
              </a:ext>
            </a:extLst>
          </p:cNvPr>
          <p:cNvSpPr txBox="1"/>
          <p:nvPr/>
        </p:nvSpPr>
        <p:spPr>
          <a:xfrm>
            <a:off x="621438" y="5250856"/>
            <a:ext cx="6886709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pPr>
              <a:spcAft>
                <a:spcPts val="2000"/>
              </a:spcAft>
            </a:pPr>
            <a:r>
              <a:rPr lang="en-US" sz="2000" b="1" dirty="0">
                <a:solidFill>
                  <a:srgbClr val="0070C0"/>
                </a:solidFill>
              </a:rPr>
              <a:t>Best Practice: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Treat social media as an ongoing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relationship, not a campaign</a:t>
            </a:r>
          </a:p>
        </p:txBody>
      </p:sp>
    </p:spTree>
    <p:extLst>
      <p:ext uri="{BB962C8B-B14F-4D97-AF65-F5344CB8AC3E}">
        <p14:creationId xmlns:p14="http://schemas.microsoft.com/office/powerpoint/2010/main" val="29347081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32452-296D-2412-9D86-7EEC70A0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5B16DF9-E7BE-90BA-F8A3-B97715931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10820400" cy="9740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Corporate LinkedIn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13225-18DC-D4CC-3A4C-FED2911AD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438" y="1468726"/>
            <a:ext cx="5342137" cy="31955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Credibility matters on LinkedIn</a:t>
            </a:r>
          </a:p>
          <a:p>
            <a:pPr>
              <a:lnSpc>
                <a:spcPct val="100000"/>
              </a:lnSpc>
            </a:pPr>
            <a:r>
              <a:rPr lang="en-US" dirty="0"/>
              <a:t>Technical papers framed as education</a:t>
            </a:r>
          </a:p>
          <a:p>
            <a:pPr>
              <a:lnSpc>
                <a:spcPct val="100000"/>
              </a:lnSpc>
            </a:pPr>
            <a:r>
              <a:rPr lang="en-US" dirty="0"/>
              <a:t>Audience expectations </a:t>
            </a:r>
            <a:br>
              <a:rPr lang="en-US" dirty="0"/>
            </a:br>
            <a:r>
              <a:rPr lang="en-US" dirty="0"/>
              <a:t>drive engagement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15143C-8DD9-C04E-E0D2-E07048D7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68726"/>
            <a:ext cx="5342137" cy="204336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D712AB-D743-1018-F554-57E2FEAB4B4C}"/>
              </a:ext>
            </a:extLst>
          </p:cNvPr>
          <p:cNvSpPr txBox="1"/>
          <p:nvPr/>
        </p:nvSpPr>
        <p:spPr>
          <a:xfrm>
            <a:off x="621438" y="5250856"/>
            <a:ext cx="6886709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Best Practice: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Lead with value and education,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not promotion </a:t>
            </a:r>
          </a:p>
          <a:p>
            <a:pPr algn="l">
              <a:lnSpc>
                <a:spcPct val="110000"/>
              </a:lnSpc>
              <a:spcAft>
                <a:spcPts val="2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918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F824C-8C3B-9401-10F1-3804566D4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BB7283-6FA0-1770-675E-11F9F52F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11321796" cy="9740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Lesson Learned: More Isn’t Always Better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C0356-8E59-CE44-6F83-46A979F06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38" y="1467421"/>
            <a:ext cx="10820400" cy="247829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More content ≠ clearer message</a:t>
            </a:r>
          </a:p>
          <a:p>
            <a:pPr>
              <a:lnSpc>
                <a:spcPct val="100000"/>
              </a:lnSpc>
            </a:pPr>
            <a:r>
              <a:rPr lang="en-US" dirty="0"/>
              <a:t>Inconsistency creates confusion</a:t>
            </a:r>
          </a:p>
          <a:p>
            <a:pPr>
              <a:lnSpc>
                <a:spcPct val="100000"/>
              </a:lnSpc>
            </a:pPr>
            <a:r>
              <a:rPr lang="en-US" dirty="0"/>
              <a:t>Consistency builds expectation and trust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b="1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159D2D-7BFA-9651-B773-7F54721E63FF}"/>
              </a:ext>
            </a:extLst>
          </p:cNvPr>
          <p:cNvSpPr txBox="1"/>
          <p:nvPr/>
        </p:nvSpPr>
        <p:spPr>
          <a:xfrm>
            <a:off x="621438" y="5250856"/>
            <a:ext cx="6886709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Best Practice: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Post consistency matters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more than volume</a:t>
            </a:r>
          </a:p>
          <a:p>
            <a:pPr algn="l">
              <a:lnSpc>
                <a:spcPct val="110000"/>
              </a:lnSpc>
              <a:spcAft>
                <a:spcPts val="2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9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50BE4A-476C-4673-8946-AE511824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10820400" cy="9740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Executive Presence on LinkedIn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8CE416-AB8C-4714-9448-E8A2532D5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438" y="1468330"/>
            <a:ext cx="5342137" cy="2421933"/>
          </a:xfr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Built on perspective, not promotion</a:t>
            </a:r>
          </a:p>
          <a:p>
            <a:pPr>
              <a:lnSpc>
                <a:spcPct val="100000"/>
              </a:lnSpc>
            </a:pPr>
            <a:r>
              <a:rPr lang="en-US" dirty="0"/>
              <a:t>Philosophy over announcements</a:t>
            </a:r>
          </a:p>
          <a:p>
            <a:pPr>
              <a:lnSpc>
                <a:spcPct val="100000"/>
              </a:lnSpc>
            </a:pPr>
            <a:r>
              <a:rPr lang="en-US" dirty="0"/>
              <a:t>Consistency of voice builds trust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913C70-982E-C634-8585-44B552A3D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740" y="1633491"/>
            <a:ext cx="4405424" cy="4538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5B9CB-0CC4-FEC8-72ED-C595727E4587}"/>
              </a:ext>
            </a:extLst>
          </p:cNvPr>
          <p:cNvSpPr txBox="1"/>
          <p:nvPr/>
        </p:nvSpPr>
        <p:spPr>
          <a:xfrm>
            <a:off x="621438" y="5250856"/>
            <a:ext cx="6886709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Best Practice: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Be consistent in perspective,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not just presence</a:t>
            </a:r>
          </a:p>
          <a:p>
            <a:pPr algn="l">
              <a:lnSpc>
                <a:spcPct val="110000"/>
              </a:lnSpc>
              <a:spcAft>
                <a:spcPts val="2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0348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2A707-F59F-1FEB-7CF2-F2B43DA50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DF56BA-529B-8FC5-E327-2FE106CE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10820400" cy="9740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SEL Facebook: How Community Forms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718C02-D1F2-3F80-BE5D-FEC472B53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438" y="1468726"/>
            <a:ext cx="5342137" cy="2058845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Community‑facing communication</a:t>
            </a:r>
          </a:p>
          <a:p>
            <a:pPr>
              <a:lnSpc>
                <a:spcPct val="100000"/>
              </a:lnSpc>
            </a:pPr>
            <a:r>
              <a:rPr lang="en-US" dirty="0"/>
              <a:t>Clarity, responsiveness, tone</a:t>
            </a:r>
          </a:p>
          <a:p>
            <a:pPr>
              <a:lnSpc>
                <a:spcPct val="100000"/>
              </a:lnSpc>
            </a:pPr>
            <a:r>
              <a:rPr lang="en-US" dirty="0"/>
              <a:t>Trust leads to participation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7EE756-E594-9742-09DA-EBD4795AC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001" y="1746653"/>
            <a:ext cx="5342137" cy="300495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BD031-9595-3B64-5FA5-CFBFDA917A3F}"/>
              </a:ext>
            </a:extLst>
          </p:cNvPr>
          <p:cNvSpPr txBox="1"/>
          <p:nvPr/>
        </p:nvSpPr>
        <p:spPr>
          <a:xfrm>
            <a:off x="621438" y="5250856"/>
            <a:ext cx="6886709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Best Practice: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Prioritize clarity and reliability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over promotion</a:t>
            </a:r>
            <a:endParaRPr lang="en-US" sz="2000" b="1" dirty="0">
              <a:solidFill>
                <a:srgbClr val="0070C0"/>
              </a:solidFill>
              <a:cs typeface="Arial"/>
            </a:endParaRPr>
          </a:p>
          <a:p>
            <a:pPr algn="l">
              <a:lnSpc>
                <a:spcPct val="110000"/>
              </a:lnSpc>
              <a:spcAft>
                <a:spcPts val="2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489585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493C225-0214-9E9F-BC86-D8C1E58C1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62" y="1468725"/>
            <a:ext cx="3916231" cy="3847697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FD1B7A-C9CF-4FC6-A307-588D2B36D9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438" y="1468727"/>
            <a:ext cx="6197366" cy="2650268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Social media as public service</a:t>
            </a:r>
          </a:p>
          <a:p>
            <a:pPr>
              <a:lnSpc>
                <a:spcPct val="100000"/>
              </a:lnSpc>
            </a:pPr>
            <a:r>
              <a:rPr lang="en-US" dirty="0"/>
              <a:t>Reliability builds confidence &amp; participation </a:t>
            </a:r>
          </a:p>
          <a:p>
            <a:pPr>
              <a:lnSpc>
                <a:spcPct val="100000"/>
              </a:lnSpc>
            </a:pPr>
            <a:r>
              <a:rPr lang="en-US" dirty="0"/>
              <a:t>Simple information matters</a:t>
            </a:r>
            <a:endParaRPr lang="en-US" b="1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A12A45-0186-4953-99C2-FE7ADC35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8" y="621438"/>
            <a:ext cx="10349917" cy="974097"/>
          </a:xfrm>
        </p:spPr>
        <p:txBody>
          <a:bodyPr vert="horz" lIns="0" tIns="0" rIns="0" bIns="0" rtlCol="0" anchor="t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Schweitzer Wellbeing Center Facebook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B76B7E-C382-30C3-4E1B-28EA30E98140}"/>
              </a:ext>
            </a:extLst>
          </p:cNvPr>
          <p:cNvSpPr txBox="1"/>
          <p:nvPr/>
        </p:nvSpPr>
        <p:spPr>
          <a:xfrm>
            <a:off x="621438" y="5250856"/>
            <a:ext cx="6886709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Best Practice: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Consistency builds confidence 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in community spaces</a:t>
            </a:r>
            <a:endParaRPr lang="en-US" sz="2000" b="1" dirty="0">
              <a:solidFill>
                <a:srgbClr val="0070C0"/>
              </a:solidFill>
              <a:cs typeface="Arial"/>
            </a:endParaRPr>
          </a:p>
          <a:p>
            <a:pPr algn="l">
              <a:lnSpc>
                <a:spcPct val="110000"/>
              </a:lnSpc>
              <a:spcAft>
                <a:spcPts val="2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2106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1CE7-9FE7-7594-A892-388F86FE5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1E3777-A84D-4F9A-E80A-8558D8C1B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1438" y="1468726"/>
            <a:ext cx="7879360" cy="38375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Match the message to the audience</a:t>
            </a:r>
          </a:p>
          <a:p>
            <a:pPr>
              <a:lnSpc>
                <a:spcPct val="100000"/>
              </a:lnSpc>
            </a:pPr>
            <a:r>
              <a:rPr lang="en-US" dirty="0"/>
              <a:t>Choose platforms intentionally</a:t>
            </a:r>
          </a:p>
          <a:p>
            <a:pPr>
              <a:lnSpc>
                <a:spcPct val="100000"/>
              </a:lnSpc>
            </a:pPr>
            <a:r>
              <a:rPr lang="en-US" dirty="0"/>
              <a:t>Stay consistent, even when engagement fluctuates</a:t>
            </a:r>
          </a:p>
          <a:p>
            <a:endParaRPr lang="en-US" dirty="0"/>
          </a:p>
          <a:p>
            <a:pPr marL="0" indent="0">
              <a:buNone/>
            </a:pPr>
            <a:endParaRPr lang="en-US" b="1" strike="sngStrike" dirty="0">
              <a:solidFill>
                <a:srgbClr val="0070C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F1F23-1811-DC1E-4039-CBAD53D9D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44" y="618484"/>
            <a:ext cx="10820400" cy="974097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Consistency is Key!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17C829-0B57-5D23-2778-472052CC969C}"/>
              </a:ext>
            </a:extLst>
          </p:cNvPr>
          <p:cNvSpPr txBox="1"/>
          <p:nvPr/>
        </p:nvSpPr>
        <p:spPr>
          <a:xfrm>
            <a:off x="621439" y="5250856"/>
            <a:ext cx="5397662" cy="985706"/>
          </a:xfrm>
          <a:prstGeom prst="rect">
            <a:avLst/>
          </a:prstGeom>
          <a:noFill/>
        </p:spPr>
        <p:txBody>
          <a:bodyPr wrap="square" lIns="0" tIns="0" rIns="45720" bIns="45720" rtlCol="0">
            <a:noAutofit/>
          </a:bodyPr>
          <a:lstStyle/>
          <a:p>
            <a:r>
              <a:rPr lang="en-US" sz="2000" b="1" i="1" dirty="0">
                <a:solidFill>
                  <a:srgbClr val="0070C0"/>
                </a:solidFill>
              </a:rPr>
              <a:t>If someone encountered your organization on social media for the first time today, what would they learn about you?</a:t>
            </a:r>
          </a:p>
          <a:p>
            <a:pPr algn="l">
              <a:lnSpc>
                <a:spcPct val="110000"/>
              </a:lnSpc>
              <a:spcAft>
                <a:spcPts val="20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35078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SEL_2021">
  <a:themeElements>
    <a:clrScheme name="SEL_2021_Colors">
      <a:dk1>
        <a:srgbClr val="003A5D"/>
      </a:dk1>
      <a:lt1>
        <a:sysClr val="window" lastClr="FFFFFF"/>
      </a:lt1>
      <a:dk2>
        <a:srgbClr val="002240"/>
      </a:dk2>
      <a:lt2>
        <a:srgbClr val="E9EDF2"/>
      </a:lt2>
      <a:accent1>
        <a:srgbClr val="003A5D"/>
      </a:accent1>
      <a:accent2>
        <a:srgbClr val="FC5B3E"/>
      </a:accent2>
      <a:accent3>
        <a:srgbClr val="3D7AA0"/>
      </a:accent3>
      <a:accent4>
        <a:srgbClr val="E11E41"/>
      </a:accent4>
      <a:accent5>
        <a:srgbClr val="40CB6C"/>
      </a:accent5>
      <a:accent6>
        <a:srgbClr val="1A3FD8"/>
      </a:accent6>
      <a:hlink>
        <a:srgbClr val="1B98A9"/>
      </a:hlink>
      <a:folHlink>
        <a:srgbClr val="6A486B"/>
      </a:folHlink>
    </a:clrScheme>
    <a:fontScheme name="SEL-202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>
          <a:solidFill>
            <a:schemeClr val="tx1"/>
          </a:solidFill>
          <a:round/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45720" bIns="45720" rtlCol="0">
        <a:noAutofit/>
      </a:bodyPr>
      <a:lstStyle>
        <a:defPPr algn="l">
          <a:lnSpc>
            <a:spcPct val="110000"/>
          </a:lnSpc>
          <a:spcAft>
            <a:spcPts val="2000"/>
          </a:spcAft>
          <a:defRPr sz="2000"/>
        </a:defPPr>
      </a:lstStyle>
    </a:txDef>
  </a:objectDefaults>
  <a:extraClrSchemeLst/>
  <a:custClrLst>
    <a:custClr name="SEL Blue 100%, 0-58-93">
      <a:srgbClr val="003A5D"/>
    </a:custClr>
    <a:custClr name="SEL Blue 65%, 61-122-160">
      <a:srgbClr val="3D7AA0"/>
    </a:custClr>
    <a:custClr name="SEL Blue 20%, 195-209-221">
      <a:srgbClr val="C3D1DD"/>
    </a:custClr>
    <a:custClr name="SEL Blue 15%, 222-230-239">
      <a:srgbClr val="DEE6EF"/>
    </a:custClr>
    <a:custClr name="SEL Blue 10%, 233-237-242">
      <a:srgbClr val="E9EDF2"/>
    </a:custClr>
    <a:custClr name="SEL Blue 5%, 237-241-246">
      <a:srgbClr val="EDF1F6"/>
    </a:custClr>
    <a:custClr name="SEL Blue 3%, 242-245-249">
      <a:srgbClr val="F2F5F9"/>
    </a:custClr>
    <a:custClr name="White, 255-255-255">
      <a:srgbClr val="FFFFFF"/>
    </a:custClr>
    <a:custClr name="SEL Blue 110%, 0-34-64">
      <a:srgbClr val="002240"/>
    </a:custClr>
    <a:custClr name="Black, 0-0-0">
      <a:srgbClr val="000000"/>
    </a:custClr>
    <a:custClr name="Accent Red, 225-30-65">
      <a:srgbClr val="E11E41"/>
    </a:custClr>
    <a:custClr name="Red 15%, 252-220-226">
      <a:srgbClr val="FCDCE2"/>
    </a:custClr>
    <a:custClr name="Red 10%, 253-230-234">
      <a:srgbClr val="FDE6EA"/>
    </a:custClr>
    <a:custClr name="Red 5%, 254-244-245">
      <a:srgbClr val="FEF4F5"/>
    </a:custClr>
    <a:custClr name="Red 3%, 253-246-247">
      <a:srgbClr val="FDF6F7"/>
    </a:custClr>
    <a:custClr name="Accent Orange, 252-91-62">
      <a:srgbClr val="FC5B3E"/>
    </a:custClr>
    <a:custClr name="Orange 15%, 253-228-224">
      <a:srgbClr val="FDE4E0"/>
    </a:custClr>
    <a:custClr name="Orange 10%, 254-236-234">
      <a:srgbClr val="FEECEA"/>
    </a:custClr>
    <a:custClr name="Orange 5%, 254-245-252">
      <a:srgbClr val="FEF5F2"/>
    </a:custClr>
    <a:custClr name="Orange 3%, 255-249-247">
      <a:srgbClr val="FFF9F7"/>
    </a:custClr>
    <a:custClr name="Accent Blue, 26-63-216">
      <a:srgbClr val="1A3FD8"/>
    </a:custClr>
    <a:custClr name="Blue 15%, 222-225-242">
      <a:srgbClr val="DEE1F2"/>
    </a:custClr>
    <a:custClr name="Blue 10%, 233-237-247">
      <a:srgbClr val="E9EDF7"/>
    </a:custClr>
    <a:custClr name="Blue 5%, 240-242-251">
      <a:srgbClr val="F0F2FB"/>
    </a:custClr>
    <a:custClr name="Blue 3%, 246-247-254">
      <a:srgbClr val="F6F7FE"/>
    </a:custClr>
    <a:custClr name="Accent Green, 64-203-108">
      <a:srgbClr val="40CB6C"/>
    </a:custClr>
    <a:custClr name="Green 15%, 221-246-227">
      <a:srgbClr val="DDF6E3"/>
    </a:custClr>
    <a:custClr name="Green 10%, 233-249-236">
      <a:srgbClr val="E9F9EC"/>
    </a:custClr>
    <a:custClr name="Green 5%, 244-251-246">
      <a:srgbClr val="F4FBF6"/>
    </a:custClr>
    <a:custClr name="Green 3%, 248-253-250">
      <a:srgbClr val="F8FDFA"/>
    </a:custClr>
    <a:custClr name="SEL Blue 100%, 0-58-93">
      <a:srgbClr val="003A5D"/>
    </a:custClr>
    <a:custClr name="SEL Blue 85%, 56-89-120">
      <a:srgbClr val="385978"/>
    </a:custClr>
    <a:custClr name="SEL Blue 60%, 97-122-149">
      <a:srgbClr val="617A95"/>
    </a:custClr>
    <a:custClr name="SEL Blue 45%, 137-157-178">
      <a:srgbClr val="899DB2"/>
    </a:custClr>
    <a:custClr name="SEL Blue 30%, 179-193-208">
      <a:srgbClr val="B3C1D0"/>
    </a:custClr>
    <a:custClr name="SEL Blue 15%, 222-230-239">
      <a:srgbClr val="DEE6EF"/>
    </a:custClr>
    <a:custClr name="SEL Blue 100%, 0-58-93">
      <a:srgbClr val="003A5D"/>
    </a:custClr>
    <a:custClr name="SEL Blue 75%, 77-105-134">
      <a:srgbClr val="4D6986"/>
    </a:custClr>
    <a:custClr name="SEL Blue 50%, 137-156-178">
      <a:srgbClr val="899CB2"/>
    </a:custClr>
    <a:custClr name="SEL Blue 25%, 200-211-223">
      <a:srgbClr val="C8D3DF"/>
    </a:custClr>
  </a:custClrLst>
  <a:extLst>
    <a:ext uri="{05A4C25C-085E-4340-85A3-A5531E510DB2}">
      <thm15:themeFamily xmlns:thm15="http://schemas.microsoft.com/office/thememl/2012/main" name="Template_SELConfidential_20210225.potx" id="{85FB5304-095C-435D-B64A-49BAFE6FE949}" vid="{4D616A2E-B204-41D9-A927-B2F0D3DCD223}"/>
    </a:ext>
  </a:extLst>
</a:theme>
</file>

<file path=ppt/theme/theme2.xml><?xml version="1.0" encoding="utf-8"?>
<a:theme xmlns:a="http://schemas.openxmlformats.org/drawingml/2006/main" name="Office Theme">
  <a:themeElements>
    <a:clrScheme name="SEL_2021_Colors">
      <a:dk1>
        <a:srgbClr val="003A5D"/>
      </a:dk1>
      <a:lt1>
        <a:sysClr val="window" lastClr="FFFFFF"/>
      </a:lt1>
      <a:dk2>
        <a:srgbClr val="002240"/>
      </a:dk2>
      <a:lt2>
        <a:srgbClr val="E9EDF2"/>
      </a:lt2>
      <a:accent1>
        <a:srgbClr val="003A5D"/>
      </a:accent1>
      <a:accent2>
        <a:srgbClr val="FC5B3E"/>
      </a:accent2>
      <a:accent3>
        <a:srgbClr val="3D7AA0"/>
      </a:accent3>
      <a:accent4>
        <a:srgbClr val="E11E41"/>
      </a:accent4>
      <a:accent5>
        <a:srgbClr val="40CB6C"/>
      </a:accent5>
      <a:accent6>
        <a:srgbClr val="1A3FD8"/>
      </a:accent6>
      <a:hlink>
        <a:srgbClr val="1B98A9"/>
      </a:hlink>
      <a:folHlink>
        <a:srgbClr val="6A486B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1B9C94D25F38429A0346D1F1AFEEF9" ma:contentTypeVersion="4" ma:contentTypeDescription="Create a new document." ma:contentTypeScope="" ma:versionID="cee670417bc764ed5a2da39407d0d1a6">
  <xsd:schema xmlns:xsd="http://www.w3.org/2001/XMLSchema" xmlns:xs="http://www.w3.org/2001/XMLSchema" xmlns:p="http://schemas.microsoft.com/office/2006/metadata/properties" xmlns:ns2="3ca689bb-be1e-4af2-8ff6-8c299b2a2679" targetNamespace="http://schemas.microsoft.com/office/2006/metadata/properties" ma:root="true" ma:fieldsID="f73aa48bda8cd346f7f0069607a6aba4" ns2:_="">
    <xsd:import namespace="3ca689bb-be1e-4af2-8ff6-8c299b2a26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689bb-be1e-4af2-8ff6-8c299b2a26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AB498E-0A9F-4E7D-ACA2-648F703BF791}">
  <ds:schemaRefs>
    <ds:schemaRef ds:uri="3ca689bb-be1e-4af2-8ff6-8c299b2a26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F17939A-39DC-438D-B4F8-5E20A43F8EEB}">
  <ds:schemaRefs>
    <ds:schemaRef ds:uri="http://purl.org/dc/dcmitype/"/>
    <ds:schemaRef ds:uri="3ca689bb-be1e-4af2-8ff6-8c299b2a2679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2C68A9A-B1FA-4278-AD6A-659213E373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Template_SELConfidential_20210225</Template>
  <TotalTime>0</TotalTime>
  <Words>1321</Words>
  <Application>Microsoft Macintosh PowerPoint</Application>
  <PresentationFormat>Widescreen</PresentationFormat>
  <Paragraphs>155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Times New Roman</vt:lpstr>
      <vt:lpstr>Wingdings</vt:lpstr>
      <vt:lpstr>Arial</vt:lpstr>
      <vt:lpstr>SEL_2021</vt:lpstr>
      <vt:lpstr>Social Media Best Practices That Hold Up Across Platforms &amp; Audiences</vt:lpstr>
      <vt:lpstr>Who am I?</vt:lpstr>
      <vt:lpstr>Social Media is Your Welcome Mat</vt:lpstr>
      <vt:lpstr>Corporate LinkedIn </vt:lpstr>
      <vt:lpstr>Lesson Learned: More Isn’t Always Better</vt:lpstr>
      <vt:lpstr>Executive Presence on LinkedIn</vt:lpstr>
      <vt:lpstr>SEL Facebook: How Community Forms</vt:lpstr>
      <vt:lpstr>Schweitzer Wellbeing Center Facebook</vt:lpstr>
      <vt:lpstr>Consistency is Key!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 Terranella</dc:creator>
  <cp:lastModifiedBy>info inwp.org</cp:lastModifiedBy>
  <cp:revision>2</cp:revision>
  <cp:lastPrinted>2026-04-13T21:41:30Z</cp:lastPrinted>
  <dcterms:created xsi:type="dcterms:W3CDTF">2021-03-11T19:53:21Z</dcterms:created>
  <dcterms:modified xsi:type="dcterms:W3CDTF">2026-04-16T05:55:05Z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0x010100F01B9C94D25F38429A0346D1F1AFEEF9</vt:lpwstr>
  </property>
</Properties>
</file>