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895" r:id="rId3"/>
    <p:sldId id="993" r:id="rId4"/>
    <p:sldId id="994" r:id="rId5"/>
    <p:sldId id="986" r:id="rId6"/>
    <p:sldId id="996" r:id="rId7"/>
    <p:sldId id="1011" r:id="rId8"/>
    <p:sldId id="1008" r:id="rId9"/>
    <p:sldId id="1009" r:id="rId10"/>
    <p:sldId id="995" r:id="rId11"/>
    <p:sldId id="989" r:id="rId12"/>
    <p:sldId id="997" r:id="rId13"/>
    <p:sldId id="998" r:id="rId14"/>
    <p:sldId id="1000" r:id="rId15"/>
    <p:sldId id="973" r:id="rId16"/>
    <p:sldId id="966" r:id="rId17"/>
    <p:sldId id="1010" r:id="rId18"/>
    <p:sldId id="984" r:id="rId19"/>
    <p:sldId id="297" r:id="rId20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uel Wolkenhauer" initials="SW" lastIdx="1" clrIdx="0">
    <p:extLst>
      <p:ext uri="{19B8F6BF-5375-455C-9EA6-DF929625EA0E}">
        <p15:presenceInfo xmlns:p15="http://schemas.microsoft.com/office/powerpoint/2012/main" userId="S::Samuel.Wolkenhauer@labor.idaho.gov::dbe0cac6-06b0-4371-9262-8d391a09bba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9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Rolling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Sheet1!$A$2:$A$57</c:f>
              <c:numCache>
                <c:formatCode>m/d/yyyy</c:formatCode>
                <c:ptCount val="56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  <c:pt idx="13">
                  <c:v>44593</c:v>
                </c:pt>
                <c:pt idx="14">
                  <c:v>44621</c:v>
                </c:pt>
                <c:pt idx="15">
                  <c:v>44652</c:v>
                </c:pt>
                <c:pt idx="16">
                  <c:v>44682</c:v>
                </c:pt>
                <c:pt idx="17">
                  <c:v>44713</c:v>
                </c:pt>
                <c:pt idx="18">
                  <c:v>44743</c:v>
                </c:pt>
                <c:pt idx="19">
                  <c:v>44774</c:v>
                </c:pt>
                <c:pt idx="20">
                  <c:v>44805</c:v>
                </c:pt>
                <c:pt idx="21">
                  <c:v>44835</c:v>
                </c:pt>
                <c:pt idx="22">
                  <c:v>44866</c:v>
                </c:pt>
                <c:pt idx="23">
                  <c:v>44896</c:v>
                </c:pt>
                <c:pt idx="24">
                  <c:v>44927</c:v>
                </c:pt>
                <c:pt idx="25">
                  <c:v>44958</c:v>
                </c:pt>
                <c:pt idx="26">
                  <c:v>44986</c:v>
                </c:pt>
                <c:pt idx="27">
                  <c:v>45017</c:v>
                </c:pt>
                <c:pt idx="28">
                  <c:v>45047</c:v>
                </c:pt>
                <c:pt idx="29">
                  <c:v>45078</c:v>
                </c:pt>
                <c:pt idx="30">
                  <c:v>45108</c:v>
                </c:pt>
                <c:pt idx="31">
                  <c:v>45139</c:v>
                </c:pt>
                <c:pt idx="32">
                  <c:v>45170</c:v>
                </c:pt>
                <c:pt idx="33">
                  <c:v>45200</c:v>
                </c:pt>
                <c:pt idx="34">
                  <c:v>45231</c:v>
                </c:pt>
                <c:pt idx="35">
                  <c:v>45261</c:v>
                </c:pt>
                <c:pt idx="36">
                  <c:v>45292</c:v>
                </c:pt>
                <c:pt idx="37">
                  <c:v>45323</c:v>
                </c:pt>
                <c:pt idx="38">
                  <c:v>45352</c:v>
                </c:pt>
                <c:pt idx="39">
                  <c:v>45383</c:v>
                </c:pt>
                <c:pt idx="40">
                  <c:v>45413</c:v>
                </c:pt>
                <c:pt idx="41">
                  <c:v>45444</c:v>
                </c:pt>
                <c:pt idx="42">
                  <c:v>45474</c:v>
                </c:pt>
                <c:pt idx="43">
                  <c:v>45505</c:v>
                </c:pt>
                <c:pt idx="44">
                  <c:v>45536</c:v>
                </c:pt>
                <c:pt idx="45">
                  <c:v>45566</c:v>
                </c:pt>
                <c:pt idx="46">
                  <c:v>45597</c:v>
                </c:pt>
                <c:pt idx="47">
                  <c:v>45627</c:v>
                </c:pt>
                <c:pt idx="48">
                  <c:v>45658</c:v>
                </c:pt>
                <c:pt idx="49">
                  <c:v>45689</c:v>
                </c:pt>
                <c:pt idx="50">
                  <c:v>45717</c:v>
                </c:pt>
                <c:pt idx="51">
                  <c:v>45748</c:v>
                </c:pt>
                <c:pt idx="52">
                  <c:v>45778</c:v>
                </c:pt>
                <c:pt idx="53">
                  <c:v>45809</c:v>
                </c:pt>
                <c:pt idx="54">
                  <c:v>45839</c:v>
                </c:pt>
                <c:pt idx="55">
                  <c:v>45870</c:v>
                </c:pt>
              </c:numCache>
            </c:numRef>
          </c:cat>
          <c:val>
            <c:numRef>
              <c:f>Sheet1!$B$2:$B$57</c:f>
              <c:numCache>
                <c:formatCode>#,##0</c:formatCode>
                <c:ptCount val="56"/>
                <c:pt idx="0">
                  <c:v>150666.66666666666</c:v>
                </c:pt>
                <c:pt idx="1">
                  <c:v>230333.33333333334</c:v>
                </c:pt>
                <c:pt idx="2">
                  <c:v>566000</c:v>
                </c:pt>
                <c:pt idx="3">
                  <c:v>566000</c:v>
                </c:pt>
                <c:pt idx="4">
                  <c:v>536666.66666666663</c:v>
                </c:pt>
                <c:pt idx="5">
                  <c:v>527333.33333333337</c:v>
                </c:pt>
                <c:pt idx="6">
                  <c:v>716000</c:v>
                </c:pt>
                <c:pt idx="7">
                  <c:v>738000</c:v>
                </c:pt>
                <c:pt idx="8">
                  <c:v>628000</c:v>
                </c:pt>
                <c:pt idx="9">
                  <c:v>603333.33333333337</c:v>
                </c:pt>
                <c:pt idx="10">
                  <c:v>653333.33333333337</c:v>
                </c:pt>
                <c:pt idx="11">
                  <c:v>689666.66666666663</c:v>
                </c:pt>
                <c:pt idx="12">
                  <c:v>479000</c:v>
                </c:pt>
                <c:pt idx="13">
                  <c:v>556333.33333333337</c:v>
                </c:pt>
                <c:pt idx="14">
                  <c:v>521666.66666666663</c:v>
                </c:pt>
                <c:pt idx="15">
                  <c:v>548333.33333333337</c:v>
                </c:pt>
                <c:pt idx="16">
                  <c:v>339000</c:v>
                </c:pt>
                <c:pt idx="17">
                  <c:v>335666.66666666669</c:v>
                </c:pt>
                <c:pt idx="18">
                  <c:v>466000</c:v>
                </c:pt>
                <c:pt idx="19">
                  <c:v>464666.66666666669</c:v>
                </c:pt>
                <c:pt idx="20">
                  <c:v>386666.66666666669</c:v>
                </c:pt>
                <c:pt idx="21">
                  <c:v>288000</c:v>
                </c:pt>
                <c:pt idx="22">
                  <c:v>308000</c:v>
                </c:pt>
                <c:pt idx="23">
                  <c:v>274333.33333333331</c:v>
                </c:pt>
                <c:pt idx="24">
                  <c:v>289000</c:v>
                </c:pt>
                <c:pt idx="25">
                  <c:v>292000</c:v>
                </c:pt>
                <c:pt idx="26">
                  <c:v>278333.33333333331</c:v>
                </c:pt>
                <c:pt idx="27">
                  <c:v>202333.33333333334</c:v>
                </c:pt>
                <c:pt idx="28">
                  <c:v>176000</c:v>
                </c:pt>
                <c:pt idx="29">
                  <c:v>233333.33333333334</c:v>
                </c:pt>
                <c:pt idx="30">
                  <c:v>210666.66666666666</c:v>
                </c:pt>
                <c:pt idx="31">
                  <c:v>187333.33333333334</c:v>
                </c:pt>
                <c:pt idx="32">
                  <c:v>154333.33333333334</c:v>
                </c:pt>
                <c:pt idx="33">
                  <c:v>167000</c:v>
                </c:pt>
                <c:pt idx="34">
                  <c:v>161666.66666666666</c:v>
                </c:pt>
                <c:pt idx="35">
                  <c:v>198666.66666666666</c:v>
                </c:pt>
                <c:pt idx="36">
                  <c:v>176333.33333333334</c:v>
                </c:pt>
                <c:pt idx="37">
                  <c:v>203333.33333333334</c:v>
                </c:pt>
                <c:pt idx="38">
                  <c:v>195666.66666666666</c:v>
                </c:pt>
                <c:pt idx="39">
                  <c:v>195333.33333333334</c:v>
                </c:pt>
                <c:pt idx="40">
                  <c:v>185666.66666666666</c:v>
                </c:pt>
                <c:pt idx="41">
                  <c:v>132666.66666666666</c:v>
                </c:pt>
                <c:pt idx="42">
                  <c:v>122666.66666666667</c:v>
                </c:pt>
                <c:pt idx="43">
                  <c:v>82000</c:v>
                </c:pt>
                <c:pt idx="44">
                  <c:v>133000</c:v>
                </c:pt>
                <c:pt idx="45">
                  <c:v>118333.33333333333</c:v>
                </c:pt>
                <c:pt idx="46">
                  <c:v>181666.66666666666</c:v>
                </c:pt>
                <c:pt idx="47">
                  <c:v>209333.33333333334</c:v>
                </c:pt>
                <c:pt idx="48">
                  <c:v>231666.66666666666</c:v>
                </c:pt>
                <c:pt idx="49">
                  <c:v>178666.66666666666</c:v>
                </c:pt>
                <c:pt idx="50">
                  <c:v>111000</c:v>
                </c:pt>
                <c:pt idx="51">
                  <c:v>126666.66666666667</c:v>
                </c:pt>
                <c:pt idx="52">
                  <c:v>99000</c:v>
                </c:pt>
                <c:pt idx="53">
                  <c:v>54666.666666666664</c:v>
                </c:pt>
                <c:pt idx="54">
                  <c:v>28333.333333333332</c:v>
                </c:pt>
                <c:pt idx="55">
                  <c:v>29333.333333333332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95-4094-B2F2-627CD8311D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611161008"/>
        <c:axId val="611161664"/>
      </c:barChart>
      <c:dateAx>
        <c:axId val="611161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611161664"/>
        <c:crosses val="autoZero"/>
        <c:auto val="1"/>
        <c:lblOffset val="100"/>
        <c:baseTimeUnit val="months"/>
        <c:majorUnit val="12"/>
        <c:majorTimeUnit val="months"/>
      </c:dateAx>
      <c:valAx>
        <c:axId val="611161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numFmt formatCode="#,##0&quot;K&quot;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611161008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rgbClr val="AD916D"/>
                </a:solidFill>
                <a:latin typeface="+mj-lt"/>
                <a:ea typeface="+mn-ea"/>
                <a:cs typeface="+mn-cs"/>
              </a:defRPr>
            </a:pPr>
            <a:r>
              <a:rPr lang="en-US" sz="1200" b="1" dirty="0">
                <a:solidFill>
                  <a:srgbClr val="AD916D"/>
                </a:solidFill>
                <a:latin typeface="+mj-lt"/>
              </a:rPr>
              <a:t>United States (in Millions): Down 26%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rgbClr val="AD916D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Quits</c:v>
                </c:pt>
              </c:strCache>
            </c:strRef>
          </c:tx>
          <c:spPr>
            <a:ln w="57150" cap="rnd">
              <a:solidFill>
                <a:srgbClr val="AD916D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Sheet1!$A$2:$A$116</c:f>
              <c:numCache>
                <c:formatCode>m/d/yyyy</c:formatCode>
                <c:ptCount val="115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>
                  <c:v>44682</c:v>
                </c:pt>
                <c:pt idx="77">
                  <c:v>44713</c:v>
                </c:pt>
                <c:pt idx="78">
                  <c:v>44743</c:v>
                </c:pt>
                <c:pt idx="79">
                  <c:v>44774</c:v>
                </c:pt>
                <c:pt idx="80">
                  <c:v>44805</c:v>
                </c:pt>
                <c:pt idx="81">
                  <c:v>44835</c:v>
                </c:pt>
                <c:pt idx="82">
                  <c:v>44866</c:v>
                </c:pt>
                <c:pt idx="83">
                  <c:v>44896</c:v>
                </c:pt>
                <c:pt idx="84">
                  <c:v>44927</c:v>
                </c:pt>
                <c:pt idx="85">
                  <c:v>44958</c:v>
                </c:pt>
                <c:pt idx="86">
                  <c:v>44986</c:v>
                </c:pt>
                <c:pt idx="87">
                  <c:v>45017</c:v>
                </c:pt>
                <c:pt idx="88">
                  <c:v>45047</c:v>
                </c:pt>
                <c:pt idx="89">
                  <c:v>45078</c:v>
                </c:pt>
                <c:pt idx="90">
                  <c:v>45108</c:v>
                </c:pt>
                <c:pt idx="91">
                  <c:v>45139</c:v>
                </c:pt>
                <c:pt idx="92">
                  <c:v>45170</c:v>
                </c:pt>
                <c:pt idx="93">
                  <c:v>45200</c:v>
                </c:pt>
                <c:pt idx="94">
                  <c:v>45231</c:v>
                </c:pt>
                <c:pt idx="95">
                  <c:v>45261</c:v>
                </c:pt>
                <c:pt idx="96">
                  <c:v>45292</c:v>
                </c:pt>
                <c:pt idx="97">
                  <c:v>45323</c:v>
                </c:pt>
                <c:pt idx="98">
                  <c:v>45352</c:v>
                </c:pt>
                <c:pt idx="99">
                  <c:v>45383</c:v>
                </c:pt>
                <c:pt idx="100">
                  <c:v>45413</c:v>
                </c:pt>
                <c:pt idx="101">
                  <c:v>45444</c:v>
                </c:pt>
                <c:pt idx="102">
                  <c:v>45474</c:v>
                </c:pt>
                <c:pt idx="103">
                  <c:v>45505</c:v>
                </c:pt>
                <c:pt idx="104">
                  <c:v>45536</c:v>
                </c:pt>
                <c:pt idx="105">
                  <c:v>45566</c:v>
                </c:pt>
                <c:pt idx="106">
                  <c:v>45597</c:v>
                </c:pt>
                <c:pt idx="107">
                  <c:v>45627</c:v>
                </c:pt>
                <c:pt idx="108">
                  <c:v>45658</c:v>
                </c:pt>
                <c:pt idx="109">
                  <c:v>45689</c:v>
                </c:pt>
                <c:pt idx="110">
                  <c:v>45717</c:v>
                </c:pt>
                <c:pt idx="111">
                  <c:v>45748</c:v>
                </c:pt>
                <c:pt idx="112">
                  <c:v>45778</c:v>
                </c:pt>
                <c:pt idx="113">
                  <c:v>45809</c:v>
                </c:pt>
                <c:pt idx="114">
                  <c:v>45839</c:v>
                </c:pt>
              </c:numCache>
            </c:numRef>
          </c:cat>
          <c:val>
            <c:numRef>
              <c:f>Sheet1!$B$2:$B$116</c:f>
              <c:numCache>
                <c:formatCode>#0</c:formatCode>
                <c:ptCount val="115"/>
                <c:pt idx="0">
                  <c:v>29280</c:v>
                </c:pt>
                <c:pt idx="1">
                  <c:v>29513</c:v>
                </c:pt>
                <c:pt idx="2">
                  <c:v>29708</c:v>
                </c:pt>
                <c:pt idx="3">
                  <c:v>29907</c:v>
                </c:pt>
                <c:pt idx="4">
                  <c:v>30164</c:v>
                </c:pt>
                <c:pt idx="5">
                  <c:v>30359</c:v>
                </c:pt>
                <c:pt idx="6">
                  <c:v>30453</c:v>
                </c:pt>
                <c:pt idx="7">
                  <c:v>30639</c:v>
                </c:pt>
                <c:pt idx="8">
                  <c:v>30872</c:v>
                </c:pt>
                <c:pt idx="9">
                  <c:v>31027</c:v>
                </c:pt>
                <c:pt idx="10">
                  <c:v>31002</c:v>
                </c:pt>
                <c:pt idx="11">
                  <c:v>31118</c:v>
                </c:pt>
                <c:pt idx="12">
                  <c:v>31295</c:v>
                </c:pt>
                <c:pt idx="13">
                  <c:v>31453</c:v>
                </c:pt>
                <c:pt idx="14">
                  <c:v>31623</c:v>
                </c:pt>
                <c:pt idx="15">
                  <c:v>31643</c:v>
                </c:pt>
                <c:pt idx="16">
                  <c:v>31785</c:v>
                </c:pt>
                <c:pt idx="17">
                  <c:v>31965</c:v>
                </c:pt>
                <c:pt idx="18">
                  <c:v>32091</c:v>
                </c:pt>
                <c:pt idx="19">
                  <c:v>32145</c:v>
                </c:pt>
                <c:pt idx="20">
                  <c:v>32266</c:v>
                </c:pt>
                <c:pt idx="21">
                  <c:v>32458</c:v>
                </c:pt>
                <c:pt idx="22">
                  <c:v>32640</c:v>
                </c:pt>
                <c:pt idx="23">
                  <c:v>32678</c:v>
                </c:pt>
                <c:pt idx="24">
                  <c:v>32614</c:v>
                </c:pt>
                <c:pt idx="25">
                  <c:v>32710</c:v>
                </c:pt>
                <c:pt idx="26">
                  <c:v>32991</c:v>
                </c:pt>
                <c:pt idx="27">
                  <c:v>33228</c:v>
                </c:pt>
                <c:pt idx="28">
                  <c:v>33432</c:v>
                </c:pt>
                <c:pt idx="29">
                  <c:v>33689</c:v>
                </c:pt>
                <c:pt idx="30">
                  <c:v>33997</c:v>
                </c:pt>
                <c:pt idx="31">
                  <c:v>34235</c:v>
                </c:pt>
                <c:pt idx="32">
                  <c:v>34394</c:v>
                </c:pt>
                <c:pt idx="33">
                  <c:v>34659</c:v>
                </c:pt>
                <c:pt idx="34">
                  <c:v>34924</c:v>
                </c:pt>
                <c:pt idx="35">
                  <c:v>35308</c:v>
                </c:pt>
                <c:pt idx="36">
                  <c:v>35558</c:v>
                </c:pt>
                <c:pt idx="37">
                  <c:v>35774</c:v>
                </c:pt>
                <c:pt idx="38">
                  <c:v>35940</c:v>
                </c:pt>
                <c:pt idx="39">
                  <c:v>36062</c:v>
                </c:pt>
                <c:pt idx="40">
                  <c:v>36132</c:v>
                </c:pt>
                <c:pt idx="41">
                  <c:v>36202</c:v>
                </c:pt>
                <c:pt idx="42">
                  <c:v>36410</c:v>
                </c:pt>
                <c:pt idx="43">
                  <c:v>36560</c:v>
                </c:pt>
                <c:pt idx="44">
                  <c:v>36545</c:v>
                </c:pt>
                <c:pt idx="45">
                  <c:v>36505</c:v>
                </c:pt>
                <c:pt idx="46">
                  <c:v>36629</c:v>
                </c:pt>
                <c:pt idx="47">
                  <c:v>36611</c:v>
                </c:pt>
                <c:pt idx="48">
                  <c:v>36626</c:v>
                </c:pt>
                <c:pt idx="49">
                  <c:v>36580</c:v>
                </c:pt>
                <c:pt idx="50">
                  <c:v>35974</c:v>
                </c:pt>
                <c:pt idx="51">
                  <c:v>34536</c:v>
                </c:pt>
                <c:pt idx="52">
                  <c:v>33296</c:v>
                </c:pt>
                <c:pt idx="53">
                  <c:v>32243</c:v>
                </c:pt>
                <c:pt idx="54">
                  <c:v>31695</c:v>
                </c:pt>
                <c:pt idx="55">
                  <c:v>31149</c:v>
                </c:pt>
                <c:pt idx="56">
                  <c:v>30855</c:v>
                </c:pt>
                <c:pt idx="57">
                  <c:v>30588</c:v>
                </c:pt>
                <c:pt idx="58">
                  <c:v>30328</c:v>
                </c:pt>
                <c:pt idx="59">
                  <c:v>30142</c:v>
                </c:pt>
                <c:pt idx="60">
                  <c:v>29980</c:v>
                </c:pt>
                <c:pt idx="61">
                  <c:v>30508</c:v>
                </c:pt>
                <c:pt idx="62">
                  <c:v>32174</c:v>
                </c:pt>
                <c:pt idx="63">
                  <c:v>33826</c:v>
                </c:pt>
                <c:pt idx="64">
                  <c:v>35080</c:v>
                </c:pt>
                <c:pt idx="65">
                  <c:v>36058</c:v>
                </c:pt>
                <c:pt idx="66">
                  <c:v>37172</c:v>
                </c:pt>
                <c:pt idx="67">
                  <c:v>38117</c:v>
                </c:pt>
                <c:pt idx="68">
                  <c:v>39134</c:v>
                </c:pt>
                <c:pt idx="69">
                  <c:v>39993</c:v>
                </c:pt>
                <c:pt idx="70">
                  <c:v>41044</c:v>
                </c:pt>
                <c:pt idx="71">
                  <c:v>42055</c:v>
                </c:pt>
                <c:pt idx="72">
                  <c:v>42980</c:v>
                </c:pt>
                <c:pt idx="73">
                  <c:v>43553</c:v>
                </c:pt>
                <c:pt idx="74">
                  <c:v>44081</c:v>
                </c:pt>
                <c:pt idx="75">
                  <c:v>44635</c:v>
                </c:pt>
                <c:pt idx="76">
                  <c:v>44871</c:v>
                </c:pt>
                <c:pt idx="77">
                  <c:v>44943</c:v>
                </c:pt>
                <c:pt idx="78">
                  <c:v>44849</c:v>
                </c:pt>
                <c:pt idx="79">
                  <c:v>44709</c:v>
                </c:pt>
                <c:pt idx="80">
                  <c:v>44707</c:v>
                </c:pt>
                <c:pt idx="81">
                  <c:v>44193</c:v>
                </c:pt>
                <c:pt idx="82">
                  <c:v>43905</c:v>
                </c:pt>
                <c:pt idx="83">
                  <c:v>43687</c:v>
                </c:pt>
                <c:pt idx="84">
                  <c:v>43265</c:v>
                </c:pt>
                <c:pt idx="85">
                  <c:v>42753</c:v>
                </c:pt>
                <c:pt idx="86">
                  <c:v>42137</c:v>
                </c:pt>
                <c:pt idx="87">
                  <c:v>41536</c:v>
                </c:pt>
                <c:pt idx="88">
                  <c:v>41448</c:v>
                </c:pt>
                <c:pt idx="89">
                  <c:v>41119</c:v>
                </c:pt>
                <c:pt idx="90">
                  <c:v>40514</c:v>
                </c:pt>
                <c:pt idx="91">
                  <c:v>40043</c:v>
                </c:pt>
                <c:pt idx="92">
                  <c:v>39765</c:v>
                </c:pt>
                <c:pt idx="93">
                  <c:v>39277</c:v>
                </c:pt>
                <c:pt idx="94">
                  <c:v>38689</c:v>
                </c:pt>
                <c:pt idx="95">
                  <c:v>38209</c:v>
                </c:pt>
                <c:pt idx="96">
                  <c:v>37627</c:v>
                </c:pt>
                <c:pt idx="97">
                  <c:v>37298</c:v>
                </c:pt>
                <c:pt idx="98">
                  <c:v>37025</c:v>
                </c:pt>
                <c:pt idx="99">
                  <c:v>36409</c:v>
                </c:pt>
                <c:pt idx="100">
                  <c:v>36053</c:v>
                </c:pt>
                <c:pt idx="101">
                  <c:v>35807</c:v>
                </c:pt>
                <c:pt idx="102">
                  <c:v>35600</c:v>
                </c:pt>
                <c:pt idx="103">
                  <c:v>35146</c:v>
                </c:pt>
                <c:pt idx="104">
                  <c:v>34668</c:v>
                </c:pt>
                <c:pt idx="105">
                  <c:v>34355</c:v>
                </c:pt>
                <c:pt idx="106">
                  <c:v>34043</c:v>
                </c:pt>
                <c:pt idx="107">
                  <c:v>33788</c:v>
                </c:pt>
                <c:pt idx="108">
                  <c:v>33590</c:v>
                </c:pt>
                <c:pt idx="109">
                  <c:v>33486</c:v>
                </c:pt>
                <c:pt idx="110">
                  <c:v>33451</c:v>
                </c:pt>
                <c:pt idx="111">
                  <c:v>33339</c:v>
                </c:pt>
                <c:pt idx="112">
                  <c:v>33308</c:v>
                </c:pt>
                <c:pt idx="113">
                  <c:v>33125</c:v>
                </c:pt>
                <c:pt idx="114">
                  <c:v>33156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EF-4359-80EB-3343C11AC6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0900384"/>
        <c:axId val="605888400"/>
      </c:lineChart>
      <c:dateAx>
        <c:axId val="540900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605888400"/>
        <c:crosses val="autoZero"/>
        <c:auto val="1"/>
        <c:lblOffset val="100"/>
        <c:baseTimeUnit val="months"/>
        <c:majorUnit val="12"/>
        <c:majorTimeUnit val="months"/>
      </c:dateAx>
      <c:valAx>
        <c:axId val="605888400"/>
        <c:scaling>
          <c:orientation val="minMax"/>
          <c:min val="20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numFmt formatCode="#,##0&quot;M&quot;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540900384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r>
              <a:rPr lang="en-US" sz="1200" b="1" dirty="0">
                <a:solidFill>
                  <a:schemeClr val="tx2"/>
                </a:solidFill>
                <a:latin typeface="+mj-lt"/>
              </a:rPr>
              <a:t>Idaho (in Thousands): Down 20%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2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Quits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Sheet1!$A$2:$A$116</c:f>
              <c:numCache>
                <c:formatCode>m/d/yyyy</c:formatCode>
                <c:ptCount val="115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>
                  <c:v>44682</c:v>
                </c:pt>
                <c:pt idx="77">
                  <c:v>44713</c:v>
                </c:pt>
                <c:pt idx="78">
                  <c:v>44743</c:v>
                </c:pt>
                <c:pt idx="79">
                  <c:v>44774</c:v>
                </c:pt>
                <c:pt idx="80">
                  <c:v>44805</c:v>
                </c:pt>
                <c:pt idx="81">
                  <c:v>44835</c:v>
                </c:pt>
                <c:pt idx="82">
                  <c:v>44866</c:v>
                </c:pt>
                <c:pt idx="83">
                  <c:v>44896</c:v>
                </c:pt>
                <c:pt idx="84">
                  <c:v>44927</c:v>
                </c:pt>
                <c:pt idx="85">
                  <c:v>44958</c:v>
                </c:pt>
                <c:pt idx="86">
                  <c:v>44986</c:v>
                </c:pt>
                <c:pt idx="87">
                  <c:v>45017</c:v>
                </c:pt>
                <c:pt idx="88">
                  <c:v>45047</c:v>
                </c:pt>
                <c:pt idx="89">
                  <c:v>45078</c:v>
                </c:pt>
                <c:pt idx="90">
                  <c:v>45108</c:v>
                </c:pt>
                <c:pt idx="91">
                  <c:v>45139</c:v>
                </c:pt>
                <c:pt idx="92">
                  <c:v>45170</c:v>
                </c:pt>
                <c:pt idx="93">
                  <c:v>45200</c:v>
                </c:pt>
                <c:pt idx="94">
                  <c:v>45231</c:v>
                </c:pt>
                <c:pt idx="95">
                  <c:v>45261</c:v>
                </c:pt>
                <c:pt idx="96">
                  <c:v>45292</c:v>
                </c:pt>
                <c:pt idx="97">
                  <c:v>45323</c:v>
                </c:pt>
                <c:pt idx="98">
                  <c:v>45352</c:v>
                </c:pt>
                <c:pt idx="99">
                  <c:v>45383</c:v>
                </c:pt>
                <c:pt idx="100">
                  <c:v>45413</c:v>
                </c:pt>
                <c:pt idx="101">
                  <c:v>45444</c:v>
                </c:pt>
                <c:pt idx="102">
                  <c:v>45474</c:v>
                </c:pt>
                <c:pt idx="103">
                  <c:v>45505</c:v>
                </c:pt>
                <c:pt idx="104">
                  <c:v>45536</c:v>
                </c:pt>
                <c:pt idx="105">
                  <c:v>45566</c:v>
                </c:pt>
                <c:pt idx="106">
                  <c:v>45597</c:v>
                </c:pt>
                <c:pt idx="107">
                  <c:v>45627</c:v>
                </c:pt>
                <c:pt idx="108">
                  <c:v>45658</c:v>
                </c:pt>
                <c:pt idx="109">
                  <c:v>45689</c:v>
                </c:pt>
                <c:pt idx="110">
                  <c:v>45717</c:v>
                </c:pt>
                <c:pt idx="111">
                  <c:v>45748</c:v>
                </c:pt>
                <c:pt idx="112">
                  <c:v>45778</c:v>
                </c:pt>
                <c:pt idx="113">
                  <c:v>45809</c:v>
                </c:pt>
                <c:pt idx="114">
                  <c:v>45839</c:v>
                </c:pt>
              </c:numCache>
            </c:numRef>
          </c:cat>
          <c:val>
            <c:numRef>
              <c:f>Sheet1!$B$2:$B$116</c:f>
              <c:numCache>
                <c:formatCode>General</c:formatCode>
                <c:ptCount val="115"/>
                <c:pt idx="0">
                  <c:v>191000</c:v>
                </c:pt>
                <c:pt idx="1">
                  <c:v>189000</c:v>
                </c:pt>
                <c:pt idx="2">
                  <c:v>188000</c:v>
                </c:pt>
                <c:pt idx="3">
                  <c:v>193000</c:v>
                </c:pt>
                <c:pt idx="4">
                  <c:v>196000</c:v>
                </c:pt>
                <c:pt idx="5">
                  <c:v>198000</c:v>
                </c:pt>
                <c:pt idx="6">
                  <c:v>200000</c:v>
                </c:pt>
                <c:pt idx="7">
                  <c:v>200000</c:v>
                </c:pt>
                <c:pt idx="8">
                  <c:v>201000</c:v>
                </c:pt>
                <c:pt idx="9">
                  <c:v>202000</c:v>
                </c:pt>
                <c:pt idx="10">
                  <c:v>204000</c:v>
                </c:pt>
                <c:pt idx="11">
                  <c:v>204000</c:v>
                </c:pt>
                <c:pt idx="12">
                  <c:v>210000</c:v>
                </c:pt>
                <c:pt idx="13">
                  <c:v>210000</c:v>
                </c:pt>
                <c:pt idx="14">
                  <c:v>212000</c:v>
                </c:pt>
                <c:pt idx="15">
                  <c:v>209000</c:v>
                </c:pt>
                <c:pt idx="16">
                  <c:v>209000</c:v>
                </c:pt>
                <c:pt idx="17">
                  <c:v>208000</c:v>
                </c:pt>
                <c:pt idx="18">
                  <c:v>204000</c:v>
                </c:pt>
                <c:pt idx="19">
                  <c:v>206000</c:v>
                </c:pt>
                <c:pt idx="20">
                  <c:v>208000</c:v>
                </c:pt>
                <c:pt idx="21">
                  <c:v>211000</c:v>
                </c:pt>
                <c:pt idx="22">
                  <c:v>212000</c:v>
                </c:pt>
                <c:pt idx="23">
                  <c:v>215000</c:v>
                </c:pt>
                <c:pt idx="24">
                  <c:v>212000</c:v>
                </c:pt>
                <c:pt idx="25">
                  <c:v>213000</c:v>
                </c:pt>
                <c:pt idx="26">
                  <c:v>216000</c:v>
                </c:pt>
                <c:pt idx="27">
                  <c:v>219000</c:v>
                </c:pt>
                <c:pt idx="28">
                  <c:v>221000</c:v>
                </c:pt>
                <c:pt idx="29">
                  <c:v>223000</c:v>
                </c:pt>
                <c:pt idx="30">
                  <c:v>229000</c:v>
                </c:pt>
                <c:pt idx="31">
                  <c:v>232000</c:v>
                </c:pt>
                <c:pt idx="32">
                  <c:v>233000</c:v>
                </c:pt>
                <c:pt idx="33">
                  <c:v>234000</c:v>
                </c:pt>
                <c:pt idx="34">
                  <c:v>236000</c:v>
                </c:pt>
                <c:pt idx="35">
                  <c:v>237000</c:v>
                </c:pt>
                <c:pt idx="36">
                  <c:v>240000</c:v>
                </c:pt>
                <c:pt idx="37">
                  <c:v>249000</c:v>
                </c:pt>
                <c:pt idx="38">
                  <c:v>250000</c:v>
                </c:pt>
                <c:pt idx="39">
                  <c:v>249000</c:v>
                </c:pt>
                <c:pt idx="40">
                  <c:v>251000</c:v>
                </c:pt>
                <c:pt idx="41">
                  <c:v>255000</c:v>
                </c:pt>
                <c:pt idx="42">
                  <c:v>258000</c:v>
                </c:pt>
                <c:pt idx="43">
                  <c:v>260000</c:v>
                </c:pt>
                <c:pt idx="44">
                  <c:v>263000</c:v>
                </c:pt>
                <c:pt idx="45">
                  <c:v>266000</c:v>
                </c:pt>
                <c:pt idx="46">
                  <c:v>268000</c:v>
                </c:pt>
                <c:pt idx="47">
                  <c:v>273000</c:v>
                </c:pt>
                <c:pt idx="48">
                  <c:v>274000</c:v>
                </c:pt>
                <c:pt idx="49">
                  <c:v>270000</c:v>
                </c:pt>
                <c:pt idx="50">
                  <c:v>263000</c:v>
                </c:pt>
                <c:pt idx="51">
                  <c:v>257000</c:v>
                </c:pt>
                <c:pt idx="52">
                  <c:v>248000</c:v>
                </c:pt>
                <c:pt idx="53">
                  <c:v>243000</c:v>
                </c:pt>
                <c:pt idx="54">
                  <c:v>239000</c:v>
                </c:pt>
                <c:pt idx="55">
                  <c:v>233000</c:v>
                </c:pt>
                <c:pt idx="56">
                  <c:v>226000</c:v>
                </c:pt>
                <c:pt idx="57">
                  <c:v>224000</c:v>
                </c:pt>
                <c:pt idx="58">
                  <c:v>221000</c:v>
                </c:pt>
                <c:pt idx="59">
                  <c:v>217000</c:v>
                </c:pt>
                <c:pt idx="60">
                  <c:v>216000</c:v>
                </c:pt>
                <c:pt idx="61">
                  <c:v>216000</c:v>
                </c:pt>
                <c:pt idx="62">
                  <c:v>224000</c:v>
                </c:pt>
                <c:pt idx="63">
                  <c:v>240000</c:v>
                </c:pt>
                <c:pt idx="64">
                  <c:v>257000</c:v>
                </c:pt>
                <c:pt idx="65">
                  <c:v>269000</c:v>
                </c:pt>
                <c:pt idx="66">
                  <c:v>278000</c:v>
                </c:pt>
                <c:pt idx="67">
                  <c:v>290000</c:v>
                </c:pt>
                <c:pt idx="68">
                  <c:v>304000</c:v>
                </c:pt>
                <c:pt idx="69">
                  <c:v>311000</c:v>
                </c:pt>
                <c:pt idx="70">
                  <c:v>319000</c:v>
                </c:pt>
                <c:pt idx="71">
                  <c:v>326000</c:v>
                </c:pt>
                <c:pt idx="72">
                  <c:v>332000</c:v>
                </c:pt>
                <c:pt idx="73">
                  <c:v>337000</c:v>
                </c:pt>
                <c:pt idx="74">
                  <c:v>343000</c:v>
                </c:pt>
                <c:pt idx="75">
                  <c:v>347000</c:v>
                </c:pt>
                <c:pt idx="76">
                  <c:v>344000</c:v>
                </c:pt>
                <c:pt idx="77">
                  <c:v>339000</c:v>
                </c:pt>
                <c:pt idx="78">
                  <c:v>337000</c:v>
                </c:pt>
                <c:pt idx="79">
                  <c:v>335000</c:v>
                </c:pt>
                <c:pt idx="80">
                  <c:v>333000</c:v>
                </c:pt>
                <c:pt idx="81">
                  <c:v>331000</c:v>
                </c:pt>
                <c:pt idx="82">
                  <c:v>331000</c:v>
                </c:pt>
                <c:pt idx="83">
                  <c:v>343000</c:v>
                </c:pt>
                <c:pt idx="84">
                  <c:v>345000</c:v>
                </c:pt>
                <c:pt idx="85">
                  <c:v>345000</c:v>
                </c:pt>
                <c:pt idx="86">
                  <c:v>342000</c:v>
                </c:pt>
                <c:pt idx="87">
                  <c:v>336000</c:v>
                </c:pt>
                <c:pt idx="88">
                  <c:v>337000</c:v>
                </c:pt>
                <c:pt idx="89">
                  <c:v>335000</c:v>
                </c:pt>
                <c:pt idx="90">
                  <c:v>335000</c:v>
                </c:pt>
                <c:pt idx="91">
                  <c:v>337000</c:v>
                </c:pt>
                <c:pt idx="92">
                  <c:v>340000</c:v>
                </c:pt>
                <c:pt idx="93">
                  <c:v>336000</c:v>
                </c:pt>
                <c:pt idx="94">
                  <c:v>333000</c:v>
                </c:pt>
                <c:pt idx="95">
                  <c:v>313000</c:v>
                </c:pt>
                <c:pt idx="96">
                  <c:v>309000</c:v>
                </c:pt>
                <c:pt idx="97">
                  <c:v>307000</c:v>
                </c:pt>
                <c:pt idx="98">
                  <c:v>304000</c:v>
                </c:pt>
                <c:pt idx="99">
                  <c:v>298000</c:v>
                </c:pt>
                <c:pt idx="100">
                  <c:v>294000</c:v>
                </c:pt>
                <c:pt idx="101">
                  <c:v>295000</c:v>
                </c:pt>
                <c:pt idx="102">
                  <c:v>292000</c:v>
                </c:pt>
                <c:pt idx="103">
                  <c:v>286000</c:v>
                </c:pt>
                <c:pt idx="104">
                  <c:v>276000</c:v>
                </c:pt>
                <c:pt idx="105">
                  <c:v>275000</c:v>
                </c:pt>
                <c:pt idx="106">
                  <c:v>272000</c:v>
                </c:pt>
                <c:pt idx="107">
                  <c:v>276000</c:v>
                </c:pt>
                <c:pt idx="108">
                  <c:v>277000</c:v>
                </c:pt>
                <c:pt idx="109">
                  <c:v>274000</c:v>
                </c:pt>
                <c:pt idx="110">
                  <c:v>273000</c:v>
                </c:pt>
                <c:pt idx="111">
                  <c:v>274000</c:v>
                </c:pt>
                <c:pt idx="112">
                  <c:v>272000</c:v>
                </c:pt>
                <c:pt idx="113">
                  <c:v>270000</c:v>
                </c:pt>
                <c:pt idx="114">
                  <c:v>280000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79-4155-B125-4AE3E9147B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0900384"/>
        <c:axId val="605888400"/>
      </c:lineChart>
      <c:dateAx>
        <c:axId val="540900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605888400"/>
        <c:crosses val="autoZero"/>
        <c:auto val="1"/>
        <c:lblOffset val="100"/>
        <c:baseTimeUnit val="months"/>
        <c:majorUnit val="12"/>
        <c:majorTimeUnit val="months"/>
      </c:dateAx>
      <c:valAx>
        <c:axId val="605888400"/>
        <c:scaling>
          <c:orientation val="minMax"/>
          <c:min val="150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numFmt formatCode="#,##0&quot;K&quot;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540900384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Initial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Sheet1!$A$2:$A$297</c:f>
              <c:numCache>
                <c:formatCode>m/d/yyyy</c:formatCode>
                <c:ptCount val="296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  <c:pt idx="216">
                  <c:v>43466</c:v>
                </c:pt>
                <c:pt idx="217">
                  <c:v>43497</c:v>
                </c:pt>
                <c:pt idx="218">
                  <c:v>43525</c:v>
                </c:pt>
                <c:pt idx="219">
                  <c:v>43556</c:v>
                </c:pt>
                <c:pt idx="220">
                  <c:v>43586</c:v>
                </c:pt>
                <c:pt idx="221">
                  <c:v>43617</c:v>
                </c:pt>
                <c:pt idx="222">
                  <c:v>43647</c:v>
                </c:pt>
                <c:pt idx="223">
                  <c:v>43678</c:v>
                </c:pt>
                <c:pt idx="224">
                  <c:v>43709</c:v>
                </c:pt>
                <c:pt idx="225">
                  <c:v>43739</c:v>
                </c:pt>
                <c:pt idx="226">
                  <c:v>43770</c:v>
                </c:pt>
                <c:pt idx="227">
                  <c:v>43800</c:v>
                </c:pt>
                <c:pt idx="228">
                  <c:v>43831</c:v>
                </c:pt>
                <c:pt idx="229">
                  <c:v>43862</c:v>
                </c:pt>
                <c:pt idx="230">
                  <c:v>43891</c:v>
                </c:pt>
                <c:pt idx="231">
                  <c:v>43922</c:v>
                </c:pt>
                <c:pt idx="232">
                  <c:v>43952</c:v>
                </c:pt>
                <c:pt idx="233">
                  <c:v>43983</c:v>
                </c:pt>
                <c:pt idx="234">
                  <c:v>44013</c:v>
                </c:pt>
                <c:pt idx="235">
                  <c:v>44044</c:v>
                </c:pt>
                <c:pt idx="236">
                  <c:v>44075</c:v>
                </c:pt>
                <c:pt idx="237">
                  <c:v>44105</c:v>
                </c:pt>
                <c:pt idx="238">
                  <c:v>44136</c:v>
                </c:pt>
                <c:pt idx="239">
                  <c:v>44166</c:v>
                </c:pt>
                <c:pt idx="240">
                  <c:v>44197</c:v>
                </c:pt>
                <c:pt idx="241">
                  <c:v>44228</c:v>
                </c:pt>
                <c:pt idx="242">
                  <c:v>44256</c:v>
                </c:pt>
                <c:pt idx="243">
                  <c:v>44287</c:v>
                </c:pt>
                <c:pt idx="244">
                  <c:v>44317</c:v>
                </c:pt>
                <c:pt idx="245">
                  <c:v>44348</c:v>
                </c:pt>
                <c:pt idx="246">
                  <c:v>44378</c:v>
                </c:pt>
                <c:pt idx="247">
                  <c:v>44409</c:v>
                </c:pt>
                <c:pt idx="248">
                  <c:v>44440</c:v>
                </c:pt>
                <c:pt idx="249">
                  <c:v>44470</c:v>
                </c:pt>
                <c:pt idx="250">
                  <c:v>44501</c:v>
                </c:pt>
                <c:pt idx="251">
                  <c:v>44531</c:v>
                </c:pt>
                <c:pt idx="252">
                  <c:v>44562</c:v>
                </c:pt>
                <c:pt idx="253">
                  <c:v>44593</c:v>
                </c:pt>
                <c:pt idx="254">
                  <c:v>44621</c:v>
                </c:pt>
                <c:pt idx="255">
                  <c:v>44652</c:v>
                </c:pt>
                <c:pt idx="256">
                  <c:v>44682</c:v>
                </c:pt>
                <c:pt idx="257">
                  <c:v>44713</c:v>
                </c:pt>
                <c:pt idx="258">
                  <c:v>44743</c:v>
                </c:pt>
                <c:pt idx="259">
                  <c:v>44774</c:v>
                </c:pt>
                <c:pt idx="260">
                  <c:v>44805</c:v>
                </c:pt>
                <c:pt idx="261">
                  <c:v>44835</c:v>
                </c:pt>
                <c:pt idx="262">
                  <c:v>44866</c:v>
                </c:pt>
                <c:pt idx="263">
                  <c:v>44896</c:v>
                </c:pt>
                <c:pt idx="264">
                  <c:v>44927</c:v>
                </c:pt>
                <c:pt idx="265">
                  <c:v>44958</c:v>
                </c:pt>
                <c:pt idx="266">
                  <c:v>44986</c:v>
                </c:pt>
                <c:pt idx="267">
                  <c:v>45017</c:v>
                </c:pt>
                <c:pt idx="268">
                  <c:v>45047</c:v>
                </c:pt>
                <c:pt idx="269">
                  <c:v>45078</c:v>
                </c:pt>
                <c:pt idx="270">
                  <c:v>45108</c:v>
                </c:pt>
                <c:pt idx="271">
                  <c:v>45139</c:v>
                </c:pt>
                <c:pt idx="272">
                  <c:v>45170</c:v>
                </c:pt>
                <c:pt idx="273">
                  <c:v>45200</c:v>
                </c:pt>
                <c:pt idx="274">
                  <c:v>45231</c:v>
                </c:pt>
                <c:pt idx="275">
                  <c:v>45261</c:v>
                </c:pt>
                <c:pt idx="276">
                  <c:v>45292</c:v>
                </c:pt>
                <c:pt idx="277">
                  <c:v>45323</c:v>
                </c:pt>
                <c:pt idx="278">
                  <c:v>45352</c:v>
                </c:pt>
                <c:pt idx="279">
                  <c:v>45383</c:v>
                </c:pt>
                <c:pt idx="280">
                  <c:v>45413</c:v>
                </c:pt>
                <c:pt idx="281">
                  <c:v>45444</c:v>
                </c:pt>
                <c:pt idx="282">
                  <c:v>45474</c:v>
                </c:pt>
                <c:pt idx="283">
                  <c:v>45505</c:v>
                </c:pt>
                <c:pt idx="284">
                  <c:v>45536</c:v>
                </c:pt>
                <c:pt idx="285">
                  <c:v>45566</c:v>
                </c:pt>
                <c:pt idx="286">
                  <c:v>45597</c:v>
                </c:pt>
                <c:pt idx="287">
                  <c:v>45627</c:v>
                </c:pt>
                <c:pt idx="288">
                  <c:v>45658</c:v>
                </c:pt>
                <c:pt idx="289">
                  <c:v>45689</c:v>
                </c:pt>
                <c:pt idx="290">
                  <c:v>45717</c:v>
                </c:pt>
                <c:pt idx="291">
                  <c:v>45748</c:v>
                </c:pt>
                <c:pt idx="292">
                  <c:v>45778</c:v>
                </c:pt>
                <c:pt idx="293">
                  <c:v>45809</c:v>
                </c:pt>
                <c:pt idx="294">
                  <c:v>45839</c:v>
                </c:pt>
                <c:pt idx="295">
                  <c:v>45870</c:v>
                </c:pt>
              </c:numCache>
            </c:numRef>
          </c:cat>
          <c:val>
            <c:numRef>
              <c:f>Sheet1!$B$2:$B$297</c:f>
              <c:numCache>
                <c:formatCode>#,##0</c:formatCode>
                <c:ptCount val="296"/>
                <c:pt idx="0">
                  <c:v>1716.6203108719596</c:v>
                </c:pt>
                <c:pt idx="1">
                  <c:v>2324.4833186701508</c:v>
                </c:pt>
                <c:pt idx="2">
                  <c:v>2027.0842303747481</c:v>
                </c:pt>
                <c:pt idx="3">
                  <c:v>2023.5837364196173</c:v>
                </c:pt>
                <c:pt idx="4">
                  <c:v>2340.6653955839456</c:v>
                </c:pt>
                <c:pt idx="5">
                  <c:v>2436.9306925545206</c:v>
                </c:pt>
                <c:pt idx="6">
                  <c:v>2649.1031599193893</c:v>
                </c:pt>
                <c:pt idx="7">
                  <c:v>2981.1430391177651</c:v>
                </c:pt>
                <c:pt idx="8">
                  <c:v>2521.0320505308528</c:v>
                </c:pt>
                <c:pt idx="9">
                  <c:v>3205.0863291026189</c:v>
                </c:pt>
                <c:pt idx="10">
                  <c:v>2736.7713302627567</c:v>
                </c:pt>
                <c:pt idx="11">
                  <c:v>2557.9115855478622</c:v>
                </c:pt>
                <c:pt idx="12">
                  <c:v>2350.4965796549695</c:v>
                </c:pt>
                <c:pt idx="13">
                  <c:v>2613.0307402152357</c:v>
                </c:pt>
                <c:pt idx="14">
                  <c:v>2445.6202355580799</c:v>
                </c:pt>
                <c:pt idx="15">
                  <c:v>2229.3464567730221</c:v>
                </c:pt>
                <c:pt idx="16">
                  <c:v>2567.1814016081985</c:v>
                </c:pt>
                <c:pt idx="17">
                  <c:v>2511.9173103137255</c:v>
                </c:pt>
                <c:pt idx="18">
                  <c:v>2896.6363160889546</c:v>
                </c:pt>
                <c:pt idx="19">
                  <c:v>2730.1827726515849</c:v>
                </c:pt>
                <c:pt idx="20">
                  <c:v>2490.3799822626547</c:v>
                </c:pt>
                <c:pt idx="21">
                  <c:v>2340.7330644702542</c:v>
                </c:pt>
                <c:pt idx="22">
                  <c:v>2687.7638482152802</c:v>
                </c:pt>
                <c:pt idx="23">
                  <c:v>2578.4045990939958</c:v>
                </c:pt>
                <c:pt idx="24">
                  <c:v>2470.711706847057</c:v>
                </c:pt>
                <c:pt idx="25">
                  <c:v>2875.326523255836</c:v>
                </c:pt>
                <c:pt idx="26">
                  <c:v>2662.9184019107756</c:v>
                </c:pt>
                <c:pt idx="27">
                  <c:v>2649.883403480711</c:v>
                </c:pt>
                <c:pt idx="28">
                  <c:v>2808.7984747007349</c:v>
                </c:pt>
                <c:pt idx="29">
                  <c:v>2523.0712337438581</c:v>
                </c:pt>
                <c:pt idx="30">
                  <c:v>2889.3266121483766</c:v>
                </c:pt>
                <c:pt idx="31">
                  <c:v>2714.0568117541598</c:v>
                </c:pt>
                <c:pt idx="32">
                  <c:v>2701.967750098248</c:v>
                </c:pt>
                <c:pt idx="33">
                  <c:v>2536.846830395245</c:v>
                </c:pt>
                <c:pt idx="34">
                  <c:v>2504.8442018469909</c:v>
                </c:pt>
                <c:pt idx="35">
                  <c:v>2209.8898818170246</c:v>
                </c:pt>
                <c:pt idx="36">
                  <c:v>2346.133933910095</c:v>
                </c:pt>
                <c:pt idx="37">
                  <c:v>2238.007333008321</c:v>
                </c:pt>
                <c:pt idx="38">
                  <c:v>2033.905032123575</c:v>
                </c:pt>
                <c:pt idx="39">
                  <c:v>1976.5236495261379</c:v>
                </c:pt>
                <c:pt idx="40">
                  <c:v>2220.3867210400736</c:v>
                </c:pt>
                <c:pt idx="41">
                  <c:v>2015.0973715040827</c:v>
                </c:pt>
                <c:pt idx="42">
                  <c:v>2176.1653149640074</c:v>
                </c:pt>
                <c:pt idx="43">
                  <c:v>2346.9032377502817</c:v>
                </c:pt>
                <c:pt idx="44">
                  <c:v>2279.1944725408175</c:v>
                </c:pt>
                <c:pt idx="45">
                  <c:v>2184.3473367954475</c:v>
                </c:pt>
                <c:pt idx="46">
                  <c:v>2205.5317856159445</c:v>
                </c:pt>
                <c:pt idx="47">
                  <c:v>1925.7141018680759</c:v>
                </c:pt>
                <c:pt idx="48">
                  <c:v>2282.9240444510301</c:v>
                </c:pt>
                <c:pt idx="49">
                  <c:v>1832.5408492163749</c:v>
                </c:pt>
                <c:pt idx="50">
                  <c:v>1967.1482490499507</c:v>
                </c:pt>
                <c:pt idx="51">
                  <c:v>1875.9952936941093</c:v>
                </c:pt>
                <c:pt idx="52">
                  <c:v>2008.1769890805103</c:v>
                </c:pt>
                <c:pt idx="53">
                  <c:v>1830.6544810479736</c:v>
                </c:pt>
                <c:pt idx="54">
                  <c:v>1820.2491849118753</c:v>
                </c:pt>
                <c:pt idx="55">
                  <c:v>2069.3783303414671</c:v>
                </c:pt>
                <c:pt idx="56">
                  <c:v>1814.988609266532</c:v>
                </c:pt>
                <c:pt idx="57">
                  <c:v>1687.652117718435</c:v>
                </c:pt>
                <c:pt idx="58">
                  <c:v>1818.2712288315436</c:v>
                </c:pt>
                <c:pt idx="59">
                  <c:v>1959.0601896997237</c:v>
                </c:pt>
                <c:pt idx="60">
                  <c:v>1696.5844563399451</c:v>
                </c:pt>
                <c:pt idx="61">
                  <c:v>1696.8706166091677</c:v>
                </c:pt>
                <c:pt idx="62">
                  <c:v>1638.2017817306426</c:v>
                </c:pt>
                <c:pt idx="63">
                  <c:v>1562.7953962413353</c:v>
                </c:pt>
                <c:pt idx="64">
                  <c:v>1411.4199088821133</c:v>
                </c:pt>
                <c:pt idx="65">
                  <c:v>1575.9956268298854</c:v>
                </c:pt>
                <c:pt idx="66">
                  <c:v>1688.9403213974965</c:v>
                </c:pt>
                <c:pt idx="67">
                  <c:v>1728.5014336927684</c:v>
                </c:pt>
                <c:pt idx="68">
                  <c:v>1469.6902444184841</c:v>
                </c:pt>
                <c:pt idx="69">
                  <c:v>1852.8171734008342</c:v>
                </c:pt>
                <c:pt idx="70">
                  <c:v>1924.7922686321899</c:v>
                </c:pt>
                <c:pt idx="71">
                  <c:v>1930.7774341623692</c:v>
                </c:pt>
                <c:pt idx="72">
                  <c:v>1755.0762252156649</c:v>
                </c:pt>
                <c:pt idx="73">
                  <c:v>1695.326402579492</c:v>
                </c:pt>
                <c:pt idx="74">
                  <c:v>1631.9614737476736</c:v>
                </c:pt>
                <c:pt idx="75">
                  <c:v>1535.9611339276066</c:v>
                </c:pt>
                <c:pt idx="76">
                  <c:v>1511.1001980828446</c:v>
                </c:pt>
                <c:pt idx="77">
                  <c:v>1626.860205363683</c:v>
                </c:pt>
                <c:pt idx="78">
                  <c:v>2000.2008055580989</c:v>
                </c:pt>
                <c:pt idx="79">
                  <c:v>1758.7376103754409</c:v>
                </c:pt>
                <c:pt idx="80">
                  <c:v>1890.9349411436422</c:v>
                </c:pt>
                <c:pt idx="81">
                  <c:v>2053.9837899776758</c:v>
                </c:pt>
                <c:pt idx="82">
                  <c:v>2096.2794371024611</c:v>
                </c:pt>
                <c:pt idx="83">
                  <c:v>2127.678143263528</c:v>
                </c:pt>
                <c:pt idx="84">
                  <c:v>2094.8778548997511</c:v>
                </c:pt>
                <c:pt idx="85">
                  <c:v>2342.1314790092997</c:v>
                </c:pt>
                <c:pt idx="86">
                  <c:v>2093.4540176044679</c:v>
                </c:pt>
                <c:pt idx="87">
                  <c:v>1888.9117856287025</c:v>
                </c:pt>
                <c:pt idx="88">
                  <c:v>2216.4127560221041</c:v>
                </c:pt>
                <c:pt idx="89">
                  <c:v>2375.2481521396908</c:v>
                </c:pt>
                <c:pt idx="90">
                  <c:v>2661.7290121803871</c:v>
                </c:pt>
                <c:pt idx="91">
                  <c:v>3061.3408982237102</c:v>
                </c:pt>
                <c:pt idx="92">
                  <c:v>2893.8448703598028</c:v>
                </c:pt>
                <c:pt idx="93">
                  <c:v>3657.3164624433375</c:v>
                </c:pt>
                <c:pt idx="94">
                  <c:v>3836.16210587558</c:v>
                </c:pt>
                <c:pt idx="95">
                  <c:v>3565.3049882893974</c:v>
                </c:pt>
                <c:pt idx="96">
                  <c:v>3310.8280137321913</c:v>
                </c:pt>
                <c:pt idx="97">
                  <c:v>3683.6122667888562</c:v>
                </c:pt>
                <c:pt idx="98">
                  <c:v>3518.275965901953</c:v>
                </c:pt>
                <c:pt idx="99">
                  <c:v>3551.0340035686163</c:v>
                </c:pt>
                <c:pt idx="100">
                  <c:v>3975.2896729753375</c:v>
                </c:pt>
                <c:pt idx="101">
                  <c:v>4011.0449347094436</c:v>
                </c:pt>
                <c:pt idx="102">
                  <c:v>3830.949383402804</c:v>
                </c:pt>
                <c:pt idx="103">
                  <c:v>4098.2977766456443</c:v>
                </c:pt>
                <c:pt idx="104">
                  <c:v>4086.9424357597436</c:v>
                </c:pt>
                <c:pt idx="105">
                  <c:v>4252.7317511308993</c:v>
                </c:pt>
                <c:pt idx="106">
                  <c:v>3645.3216642400635</c:v>
                </c:pt>
                <c:pt idx="107">
                  <c:v>3109.455279072396</c:v>
                </c:pt>
                <c:pt idx="108">
                  <c:v>2976.1646112587346</c:v>
                </c:pt>
                <c:pt idx="109">
                  <c:v>2849.7366907640703</c:v>
                </c:pt>
                <c:pt idx="110">
                  <c:v>2710.4221417501226</c:v>
                </c:pt>
                <c:pt idx="111">
                  <c:v>3248.3975937057612</c:v>
                </c:pt>
                <c:pt idx="112">
                  <c:v>3436.4200165386937</c:v>
                </c:pt>
                <c:pt idx="113">
                  <c:v>3412.697415761666</c:v>
                </c:pt>
                <c:pt idx="114">
                  <c:v>3284.3164323555975</c:v>
                </c:pt>
                <c:pt idx="115">
                  <c:v>4055.9671292899034</c:v>
                </c:pt>
                <c:pt idx="116">
                  <c:v>3891.0427343606298</c:v>
                </c:pt>
                <c:pt idx="117">
                  <c:v>3664.5799352553745</c:v>
                </c:pt>
                <c:pt idx="118">
                  <c:v>3425.0611258977015</c:v>
                </c:pt>
                <c:pt idx="119">
                  <c:v>2589.1903956972246</c:v>
                </c:pt>
                <c:pt idx="120">
                  <c:v>2798.2979284454955</c:v>
                </c:pt>
                <c:pt idx="121">
                  <c:v>2577.0726135242194</c:v>
                </c:pt>
                <c:pt idx="122">
                  <c:v>2710.6640141525636</c:v>
                </c:pt>
                <c:pt idx="123">
                  <c:v>2919.5276885959038</c:v>
                </c:pt>
                <c:pt idx="124">
                  <c:v>3406.3503479027258</c:v>
                </c:pt>
                <c:pt idx="125">
                  <c:v>3180.8839468824035</c:v>
                </c:pt>
                <c:pt idx="126">
                  <c:v>3157.2604874975541</c:v>
                </c:pt>
                <c:pt idx="127">
                  <c:v>2824.5628384396409</c:v>
                </c:pt>
                <c:pt idx="128">
                  <c:v>2992.8003663437494</c:v>
                </c:pt>
                <c:pt idx="129">
                  <c:v>3057.9852145005889</c:v>
                </c:pt>
                <c:pt idx="130">
                  <c:v>2597.0843989490886</c:v>
                </c:pt>
                <c:pt idx="131">
                  <c:v>2251.3552776472143</c:v>
                </c:pt>
                <c:pt idx="132">
                  <c:v>2312.6869831993936</c:v>
                </c:pt>
                <c:pt idx="133">
                  <c:v>2239.7721490422359</c:v>
                </c:pt>
                <c:pt idx="134">
                  <c:v>2204.521824805222</c:v>
                </c:pt>
                <c:pt idx="135">
                  <c:v>2291.9263595569046</c:v>
                </c:pt>
                <c:pt idx="136">
                  <c:v>2445.6443048086358</c:v>
                </c:pt>
                <c:pt idx="137">
                  <c:v>2396.6153066624752</c:v>
                </c:pt>
                <c:pt idx="138">
                  <c:v>2531.1511190600659</c:v>
                </c:pt>
                <c:pt idx="139">
                  <c:v>2418.534180129469</c:v>
                </c:pt>
                <c:pt idx="140">
                  <c:v>2337.6023506581714</c:v>
                </c:pt>
                <c:pt idx="141">
                  <c:v>2455.3696136341377</c:v>
                </c:pt>
                <c:pt idx="142">
                  <c:v>2427.1579783147245</c:v>
                </c:pt>
                <c:pt idx="143">
                  <c:v>2034.6806081068032</c:v>
                </c:pt>
                <c:pt idx="144">
                  <c:v>2115.23686837583</c:v>
                </c:pt>
                <c:pt idx="145">
                  <c:v>1927.3997110393004</c:v>
                </c:pt>
                <c:pt idx="146">
                  <c:v>1849.8401338662268</c:v>
                </c:pt>
                <c:pt idx="147">
                  <c:v>1925.959088076761</c:v>
                </c:pt>
                <c:pt idx="148">
                  <c:v>1834.9783470473462</c:v>
                </c:pt>
                <c:pt idx="149">
                  <c:v>1882.1909826799722</c:v>
                </c:pt>
                <c:pt idx="150">
                  <c:v>2097.2205124057673</c:v>
                </c:pt>
                <c:pt idx="151">
                  <c:v>2126.6110933479545</c:v>
                </c:pt>
                <c:pt idx="152">
                  <c:v>1933.2524947107606</c:v>
                </c:pt>
                <c:pt idx="153">
                  <c:v>2045.4571045026764</c:v>
                </c:pt>
                <c:pt idx="154">
                  <c:v>1670.4684087711598</c:v>
                </c:pt>
                <c:pt idx="155">
                  <c:v>2014.5471211141098</c:v>
                </c:pt>
                <c:pt idx="156">
                  <c:v>1802.7421694652157</c:v>
                </c:pt>
                <c:pt idx="157">
                  <c:v>1884.3823202126248</c:v>
                </c:pt>
                <c:pt idx="158">
                  <c:v>1736.643849523994</c:v>
                </c:pt>
                <c:pt idx="159">
                  <c:v>1440.0887228626991</c:v>
                </c:pt>
                <c:pt idx="160">
                  <c:v>1650.5201374632688</c:v>
                </c:pt>
                <c:pt idx="161">
                  <c:v>1690.8944766222155</c:v>
                </c:pt>
                <c:pt idx="162">
                  <c:v>1559.6250135032751</c:v>
                </c:pt>
                <c:pt idx="163">
                  <c:v>1559.0348624760766</c:v>
                </c:pt>
                <c:pt idx="164">
                  <c:v>1609.0324550235209</c:v>
                </c:pt>
                <c:pt idx="165">
                  <c:v>1498.4860214397406</c:v>
                </c:pt>
                <c:pt idx="166">
                  <c:v>1850.2665594676353</c:v>
                </c:pt>
                <c:pt idx="167">
                  <c:v>1732.7681848547672</c:v>
                </c:pt>
                <c:pt idx="168">
                  <c:v>1844.9790434544789</c:v>
                </c:pt>
                <c:pt idx="169">
                  <c:v>1588.1138285191626</c:v>
                </c:pt>
                <c:pt idx="170">
                  <c:v>1330.781958228554</c:v>
                </c:pt>
                <c:pt idx="171">
                  <c:v>1362.7399630218206</c:v>
                </c:pt>
                <c:pt idx="172">
                  <c:v>1459.7698166007403</c:v>
                </c:pt>
                <c:pt idx="173">
                  <c:v>1573.3079344370822</c:v>
                </c:pt>
                <c:pt idx="174">
                  <c:v>1363.5920441877804</c:v>
                </c:pt>
                <c:pt idx="175">
                  <c:v>1390.2882002280194</c:v>
                </c:pt>
                <c:pt idx="176">
                  <c:v>1628.3408444838033</c:v>
                </c:pt>
                <c:pt idx="177">
                  <c:v>1564.362561813256</c:v>
                </c:pt>
                <c:pt idx="178">
                  <c:v>1597.620503530205</c:v>
                </c:pt>
                <c:pt idx="179">
                  <c:v>1643.7853628781327</c:v>
                </c:pt>
                <c:pt idx="180">
                  <c:v>1525.051688830375</c:v>
                </c:pt>
                <c:pt idx="181">
                  <c:v>1279.050420579817</c:v>
                </c:pt>
                <c:pt idx="182">
                  <c:v>1206.21767097161</c:v>
                </c:pt>
                <c:pt idx="183">
                  <c:v>1083.7837883723867</c:v>
                </c:pt>
                <c:pt idx="184">
                  <c:v>1296.5060871124995</c:v>
                </c:pt>
                <c:pt idx="185">
                  <c:v>1382.4817745480661</c:v>
                </c:pt>
                <c:pt idx="186">
                  <c:v>1283.5840119654565</c:v>
                </c:pt>
                <c:pt idx="187">
                  <c:v>1418.9405771796946</c:v>
                </c:pt>
                <c:pt idx="188">
                  <c:v>1500.0205061956776</c:v>
                </c:pt>
                <c:pt idx="189">
                  <c:v>1535.8139556302945</c:v>
                </c:pt>
                <c:pt idx="190">
                  <c:v>1367.0200107749599</c:v>
                </c:pt>
                <c:pt idx="191">
                  <c:v>1589.4668927624293</c:v>
                </c:pt>
                <c:pt idx="192">
                  <c:v>1553.5866235912924</c:v>
                </c:pt>
                <c:pt idx="193">
                  <c:v>1320.3029953725777</c:v>
                </c:pt>
                <c:pt idx="194">
                  <c:v>1243.4660209474728</c:v>
                </c:pt>
                <c:pt idx="195">
                  <c:v>1096.8004081514343</c:v>
                </c:pt>
                <c:pt idx="196">
                  <c:v>1141.1902876601976</c:v>
                </c:pt>
                <c:pt idx="197">
                  <c:v>1350.5654273835301</c:v>
                </c:pt>
                <c:pt idx="198">
                  <c:v>1131.8079774174598</c:v>
                </c:pt>
                <c:pt idx="199">
                  <c:v>1195.4088424185097</c:v>
                </c:pt>
                <c:pt idx="200">
                  <c:v>1342.2548739806211</c:v>
                </c:pt>
                <c:pt idx="201">
                  <c:v>1353.8481715304883</c:v>
                </c:pt>
                <c:pt idx="202">
                  <c:v>1396.2840326982143</c:v>
                </c:pt>
                <c:pt idx="203">
                  <c:v>1470.2239192045151</c:v>
                </c:pt>
                <c:pt idx="204">
                  <c:v>1335.2927568755529</c:v>
                </c:pt>
                <c:pt idx="205">
                  <c:v>1144.2625959895674</c:v>
                </c:pt>
                <c:pt idx="206">
                  <c:v>1150.7321418517208</c:v>
                </c:pt>
                <c:pt idx="207">
                  <c:v>905.40603347720878</c:v>
                </c:pt>
                <c:pt idx="208">
                  <c:v>1038.5295246959895</c:v>
                </c:pt>
                <c:pt idx="209">
                  <c:v>1252.733424285499</c:v>
                </c:pt>
                <c:pt idx="210">
                  <c:v>1088.8136278760614</c:v>
                </c:pt>
                <c:pt idx="211">
                  <c:v>1067.2650460014702</c:v>
                </c:pt>
                <c:pt idx="212">
                  <c:v>1220.6120203808434</c:v>
                </c:pt>
                <c:pt idx="213">
                  <c:v>1183.6302651962376</c:v>
                </c:pt>
                <c:pt idx="214">
                  <c:v>1262.4499057691974</c:v>
                </c:pt>
                <c:pt idx="215">
                  <c:v>1475.6168175061293</c:v>
                </c:pt>
                <c:pt idx="216">
                  <c:v>1312.0253129028908</c:v>
                </c:pt>
                <c:pt idx="217">
                  <c:v>1292.9483468468968</c:v>
                </c:pt>
                <c:pt idx="218">
                  <c:v>1126.1579057637491</c:v>
                </c:pt>
                <c:pt idx="219">
                  <c:v>892.63973330929684</c:v>
                </c:pt>
                <c:pt idx="220">
                  <c:v>1040.1853434534767</c:v>
                </c:pt>
                <c:pt idx="221">
                  <c:v>1188.7663453367868</c:v>
                </c:pt>
                <c:pt idx="222">
                  <c:v>1047.6134783928051</c:v>
                </c:pt>
                <c:pt idx="223">
                  <c:v>1019.6790631746928</c:v>
                </c:pt>
                <c:pt idx="224">
                  <c:v>1080.0630354345387</c:v>
                </c:pt>
                <c:pt idx="225">
                  <c:v>1044.6768722703187</c:v>
                </c:pt>
                <c:pt idx="226">
                  <c:v>979.21319224799186</c:v>
                </c:pt>
                <c:pt idx="227">
                  <c:v>1333.0944996129138</c:v>
                </c:pt>
                <c:pt idx="228">
                  <c:v>1467.3031855260037</c:v>
                </c:pt>
                <c:pt idx="229">
                  <c:v>1121.8935527596961</c:v>
                </c:pt>
                <c:pt idx="230">
                  <c:v>11729.844028762622</c:v>
                </c:pt>
                <c:pt idx="231">
                  <c:v>17844.033479796195</c:v>
                </c:pt>
                <c:pt idx="232">
                  <c:v>7275.8000858994801</c:v>
                </c:pt>
                <c:pt idx="233">
                  <c:v>5807.431337749179</c:v>
                </c:pt>
                <c:pt idx="234">
                  <c:v>6901.6895569855205</c:v>
                </c:pt>
                <c:pt idx="235">
                  <c:v>5177.8732660107744</c:v>
                </c:pt>
                <c:pt idx="236">
                  <c:v>5594.6058461167831</c:v>
                </c:pt>
                <c:pt idx="237">
                  <c:v>4433.6238044671882</c:v>
                </c:pt>
                <c:pt idx="238">
                  <c:v>3670.2936296145735</c:v>
                </c:pt>
                <c:pt idx="239">
                  <c:v>2597.5793486108469</c:v>
                </c:pt>
                <c:pt idx="240">
                  <c:v>2864.3516166123309</c:v>
                </c:pt>
                <c:pt idx="241">
                  <c:v>6353.5583240978476</c:v>
                </c:pt>
                <c:pt idx="242">
                  <c:v>4332.1766001147998</c:v>
                </c:pt>
                <c:pt idx="243">
                  <c:v>4838.4277636386423</c:v>
                </c:pt>
                <c:pt idx="244">
                  <c:v>2990.806072523731</c:v>
                </c:pt>
                <c:pt idx="245">
                  <c:v>1738.9369781435701</c:v>
                </c:pt>
                <c:pt idx="246">
                  <c:v>1619.0329709839707</c:v>
                </c:pt>
                <c:pt idx="247">
                  <c:v>1410.3016695560739</c:v>
                </c:pt>
                <c:pt idx="248">
                  <c:v>1345.1511323996638</c:v>
                </c:pt>
                <c:pt idx="249">
                  <c:v>1151.2920210243876</c:v>
                </c:pt>
                <c:pt idx="250">
                  <c:v>1015.656654216418</c:v>
                </c:pt>
                <c:pt idx="251">
                  <c:v>1065.9962309524099</c:v>
                </c:pt>
                <c:pt idx="252">
                  <c:v>1189.3541777359112</c:v>
                </c:pt>
                <c:pt idx="253">
                  <c:v>915.49831759334961</c:v>
                </c:pt>
                <c:pt idx="254">
                  <c:v>931.45062179901151</c:v>
                </c:pt>
                <c:pt idx="255">
                  <c:v>771.58516936415492</c:v>
                </c:pt>
                <c:pt idx="256">
                  <c:v>896.12911155208792</c:v>
                </c:pt>
                <c:pt idx="257">
                  <c:v>1172.8417679094287</c:v>
                </c:pt>
                <c:pt idx="258">
                  <c:v>1123.8337549368293</c:v>
                </c:pt>
                <c:pt idx="259">
                  <c:v>1081.6632253741711</c:v>
                </c:pt>
                <c:pt idx="260">
                  <c:v>1060.3523878605006</c:v>
                </c:pt>
                <c:pt idx="261">
                  <c:v>1001.7276417295801</c:v>
                </c:pt>
                <c:pt idx="262">
                  <c:v>1278.4475710872432</c:v>
                </c:pt>
                <c:pt idx="263">
                  <c:v>1340.6745177812938</c:v>
                </c:pt>
                <c:pt idx="264">
                  <c:v>1108.4351781420974</c:v>
                </c:pt>
                <c:pt idx="265">
                  <c:v>1123.3054055868281</c:v>
                </c:pt>
                <c:pt idx="266">
                  <c:v>1139.4608878979857</c:v>
                </c:pt>
                <c:pt idx="267">
                  <c:v>1047.7377643688706</c:v>
                </c:pt>
                <c:pt idx="268">
                  <c:v>1284.5841920585915</c:v>
                </c:pt>
                <c:pt idx="269">
                  <c:v>1370.3871587804524</c:v>
                </c:pt>
                <c:pt idx="270">
                  <c:v>1273.4833301566582</c:v>
                </c:pt>
                <c:pt idx="271">
                  <c:v>1145.3751690983736</c:v>
                </c:pt>
                <c:pt idx="272">
                  <c:v>1247.6437656252383</c:v>
                </c:pt>
                <c:pt idx="273">
                  <c:v>1160.5766340971647</c:v>
                </c:pt>
                <c:pt idx="274">
                  <c:v>1165.0982595045041</c:v>
                </c:pt>
                <c:pt idx="275">
                  <c:v>1324.1362963230101</c:v>
                </c:pt>
                <c:pt idx="276">
                  <c:v>1312.9947897350849</c:v>
                </c:pt>
                <c:pt idx="277">
                  <c:v>1160.3665422990407</c:v>
                </c:pt>
                <c:pt idx="278">
                  <c:v>1116.8700055100276</c:v>
                </c:pt>
                <c:pt idx="279">
                  <c:v>958.97443026021199</c:v>
                </c:pt>
                <c:pt idx="280">
                  <c:v>1199.4751079237481</c:v>
                </c:pt>
                <c:pt idx="281">
                  <c:v>1299.4992719202723</c:v>
                </c:pt>
                <c:pt idx="282">
                  <c:v>1133.3363700595805</c:v>
                </c:pt>
                <c:pt idx="283">
                  <c:v>1127.377444882497</c:v>
                </c:pt>
                <c:pt idx="284">
                  <c:v>1265.1017677622435</c:v>
                </c:pt>
                <c:pt idx="285">
                  <c:v>1168.7875164064235</c:v>
                </c:pt>
                <c:pt idx="286">
                  <c:v>1249.846866994249</c:v>
                </c:pt>
                <c:pt idx="287">
                  <c:v>1364.7028757695971</c:v>
                </c:pt>
                <c:pt idx="288">
                  <c:v>1219.278695956307</c:v>
                </c:pt>
                <c:pt idx="289">
                  <c:v>1266.2555043339344</c:v>
                </c:pt>
                <c:pt idx="290">
                  <c:v>1149.9581501639107</c:v>
                </c:pt>
                <c:pt idx="291">
                  <c:v>999.27588765303221</c:v>
                </c:pt>
                <c:pt idx="292">
                  <c:v>1278.8219427825359</c:v>
                </c:pt>
                <c:pt idx="293">
                  <c:v>1263.5513861665313</c:v>
                </c:pt>
                <c:pt idx="294">
                  <c:v>1328.3725615649969</c:v>
                </c:pt>
                <c:pt idx="295">
                  <c:v>1199.3683417460027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C7-4B2D-9938-EDB3A6A40A5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Continued</c:v>
                </c:pt>
              </c:strCache>
            </c:strRef>
          </c:tx>
          <c:spPr>
            <a:ln w="57150" cap="rnd">
              <a:solidFill>
                <a:srgbClr val="AD916D"/>
              </a:solidFill>
              <a:round/>
            </a:ln>
            <a:effectLst/>
          </c:spPr>
          <c:marker>
            <c:symbol val="none"/>
          </c:marker>
          <c:cat>
            <c:numRef>
              <c:f>Sheet1!$A$2:$A$297</c:f>
              <c:numCache>
                <c:formatCode>m/d/yyyy</c:formatCode>
                <c:ptCount val="296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  <c:pt idx="216">
                  <c:v>43466</c:v>
                </c:pt>
                <c:pt idx="217">
                  <c:v>43497</c:v>
                </c:pt>
                <c:pt idx="218">
                  <c:v>43525</c:v>
                </c:pt>
                <c:pt idx="219">
                  <c:v>43556</c:v>
                </c:pt>
                <c:pt idx="220">
                  <c:v>43586</c:v>
                </c:pt>
                <c:pt idx="221">
                  <c:v>43617</c:v>
                </c:pt>
                <c:pt idx="222">
                  <c:v>43647</c:v>
                </c:pt>
                <c:pt idx="223">
                  <c:v>43678</c:v>
                </c:pt>
                <c:pt idx="224">
                  <c:v>43709</c:v>
                </c:pt>
                <c:pt idx="225">
                  <c:v>43739</c:v>
                </c:pt>
                <c:pt idx="226">
                  <c:v>43770</c:v>
                </c:pt>
                <c:pt idx="227">
                  <c:v>43800</c:v>
                </c:pt>
                <c:pt idx="228">
                  <c:v>43831</c:v>
                </c:pt>
                <c:pt idx="229">
                  <c:v>43862</c:v>
                </c:pt>
                <c:pt idx="230">
                  <c:v>43891</c:v>
                </c:pt>
                <c:pt idx="231">
                  <c:v>43922</c:v>
                </c:pt>
                <c:pt idx="232">
                  <c:v>43952</c:v>
                </c:pt>
                <c:pt idx="233">
                  <c:v>43983</c:v>
                </c:pt>
                <c:pt idx="234">
                  <c:v>44013</c:v>
                </c:pt>
                <c:pt idx="235">
                  <c:v>44044</c:v>
                </c:pt>
                <c:pt idx="236">
                  <c:v>44075</c:v>
                </c:pt>
                <c:pt idx="237">
                  <c:v>44105</c:v>
                </c:pt>
                <c:pt idx="238">
                  <c:v>44136</c:v>
                </c:pt>
                <c:pt idx="239">
                  <c:v>44166</c:v>
                </c:pt>
                <c:pt idx="240">
                  <c:v>44197</c:v>
                </c:pt>
                <c:pt idx="241">
                  <c:v>44228</c:v>
                </c:pt>
                <c:pt idx="242">
                  <c:v>44256</c:v>
                </c:pt>
                <c:pt idx="243">
                  <c:v>44287</c:v>
                </c:pt>
                <c:pt idx="244">
                  <c:v>44317</c:v>
                </c:pt>
                <c:pt idx="245">
                  <c:v>44348</c:v>
                </c:pt>
                <c:pt idx="246">
                  <c:v>44378</c:v>
                </c:pt>
                <c:pt idx="247">
                  <c:v>44409</c:v>
                </c:pt>
                <c:pt idx="248">
                  <c:v>44440</c:v>
                </c:pt>
                <c:pt idx="249">
                  <c:v>44470</c:v>
                </c:pt>
                <c:pt idx="250">
                  <c:v>44501</c:v>
                </c:pt>
                <c:pt idx="251">
                  <c:v>44531</c:v>
                </c:pt>
                <c:pt idx="252">
                  <c:v>44562</c:v>
                </c:pt>
                <c:pt idx="253">
                  <c:v>44593</c:v>
                </c:pt>
                <c:pt idx="254">
                  <c:v>44621</c:v>
                </c:pt>
                <c:pt idx="255">
                  <c:v>44652</c:v>
                </c:pt>
                <c:pt idx="256">
                  <c:v>44682</c:v>
                </c:pt>
                <c:pt idx="257">
                  <c:v>44713</c:v>
                </c:pt>
                <c:pt idx="258">
                  <c:v>44743</c:v>
                </c:pt>
                <c:pt idx="259">
                  <c:v>44774</c:v>
                </c:pt>
                <c:pt idx="260">
                  <c:v>44805</c:v>
                </c:pt>
                <c:pt idx="261">
                  <c:v>44835</c:v>
                </c:pt>
                <c:pt idx="262">
                  <c:v>44866</c:v>
                </c:pt>
                <c:pt idx="263">
                  <c:v>44896</c:v>
                </c:pt>
                <c:pt idx="264">
                  <c:v>44927</c:v>
                </c:pt>
                <c:pt idx="265">
                  <c:v>44958</c:v>
                </c:pt>
                <c:pt idx="266">
                  <c:v>44986</c:v>
                </c:pt>
                <c:pt idx="267">
                  <c:v>45017</c:v>
                </c:pt>
                <c:pt idx="268">
                  <c:v>45047</c:v>
                </c:pt>
                <c:pt idx="269">
                  <c:v>45078</c:v>
                </c:pt>
                <c:pt idx="270">
                  <c:v>45108</c:v>
                </c:pt>
                <c:pt idx="271">
                  <c:v>45139</c:v>
                </c:pt>
                <c:pt idx="272">
                  <c:v>45170</c:v>
                </c:pt>
                <c:pt idx="273">
                  <c:v>45200</c:v>
                </c:pt>
                <c:pt idx="274">
                  <c:v>45231</c:v>
                </c:pt>
                <c:pt idx="275">
                  <c:v>45261</c:v>
                </c:pt>
                <c:pt idx="276">
                  <c:v>45292</c:v>
                </c:pt>
                <c:pt idx="277">
                  <c:v>45323</c:v>
                </c:pt>
                <c:pt idx="278">
                  <c:v>45352</c:v>
                </c:pt>
                <c:pt idx="279">
                  <c:v>45383</c:v>
                </c:pt>
                <c:pt idx="280">
                  <c:v>45413</c:v>
                </c:pt>
                <c:pt idx="281">
                  <c:v>45444</c:v>
                </c:pt>
                <c:pt idx="282">
                  <c:v>45474</c:v>
                </c:pt>
                <c:pt idx="283">
                  <c:v>45505</c:v>
                </c:pt>
                <c:pt idx="284">
                  <c:v>45536</c:v>
                </c:pt>
                <c:pt idx="285">
                  <c:v>45566</c:v>
                </c:pt>
                <c:pt idx="286">
                  <c:v>45597</c:v>
                </c:pt>
                <c:pt idx="287">
                  <c:v>45627</c:v>
                </c:pt>
                <c:pt idx="288">
                  <c:v>45658</c:v>
                </c:pt>
                <c:pt idx="289">
                  <c:v>45689</c:v>
                </c:pt>
                <c:pt idx="290">
                  <c:v>45717</c:v>
                </c:pt>
                <c:pt idx="291">
                  <c:v>45748</c:v>
                </c:pt>
                <c:pt idx="292">
                  <c:v>45778</c:v>
                </c:pt>
                <c:pt idx="293">
                  <c:v>45809</c:v>
                </c:pt>
                <c:pt idx="294">
                  <c:v>45839</c:v>
                </c:pt>
                <c:pt idx="295">
                  <c:v>45870</c:v>
                </c:pt>
              </c:numCache>
            </c:numRef>
          </c:cat>
          <c:val>
            <c:numRef>
              <c:f>Sheet1!$C$2:$C$297</c:f>
              <c:numCache>
                <c:formatCode>#,##0</c:formatCode>
                <c:ptCount val="296"/>
                <c:pt idx="0">
                  <c:v>12738.447023961697</c:v>
                </c:pt>
                <c:pt idx="1">
                  <c:v>14058.889508488313</c:v>
                </c:pt>
                <c:pt idx="2">
                  <c:v>14977.037456077096</c:v>
                </c:pt>
                <c:pt idx="3">
                  <c:v>14681.577729206922</c:v>
                </c:pt>
                <c:pt idx="4">
                  <c:v>15090.686980603463</c:v>
                </c:pt>
                <c:pt idx="5">
                  <c:v>15993.810052518209</c:v>
                </c:pt>
                <c:pt idx="6">
                  <c:v>16002.132139563335</c:v>
                </c:pt>
                <c:pt idx="7">
                  <c:v>17037.725658361211</c:v>
                </c:pt>
                <c:pt idx="8">
                  <c:v>19275.105640144659</c:v>
                </c:pt>
                <c:pt idx="9">
                  <c:v>19640.297519896136</c:v>
                </c:pt>
                <c:pt idx="10">
                  <c:v>20404.617895922704</c:v>
                </c:pt>
                <c:pt idx="11">
                  <c:v>19175.82460223938</c:v>
                </c:pt>
                <c:pt idx="12">
                  <c:v>18413.852566278423</c:v>
                </c:pt>
                <c:pt idx="13">
                  <c:v>18736.888270220203</c:v>
                </c:pt>
                <c:pt idx="14">
                  <c:v>19981.592829392255</c:v>
                </c:pt>
                <c:pt idx="15">
                  <c:v>19393.43123721594</c:v>
                </c:pt>
                <c:pt idx="16">
                  <c:v>19002.332747610417</c:v>
                </c:pt>
                <c:pt idx="17">
                  <c:v>18735.172149750164</c:v>
                </c:pt>
                <c:pt idx="18">
                  <c:v>18509.583204134004</c:v>
                </c:pt>
                <c:pt idx="19">
                  <c:v>18996.28811691111</c:v>
                </c:pt>
                <c:pt idx="20">
                  <c:v>18860.000467982118</c:v>
                </c:pt>
                <c:pt idx="21">
                  <c:v>18335.164825974847</c:v>
                </c:pt>
                <c:pt idx="22">
                  <c:v>19148.261397124785</c:v>
                </c:pt>
                <c:pt idx="23">
                  <c:v>18210.219795198529</c:v>
                </c:pt>
                <c:pt idx="24">
                  <c:v>17777.45511175615</c:v>
                </c:pt>
                <c:pt idx="25">
                  <c:v>18073.443719110808</c:v>
                </c:pt>
                <c:pt idx="26">
                  <c:v>19817.858323972654</c:v>
                </c:pt>
                <c:pt idx="27">
                  <c:v>19862.630674121101</c:v>
                </c:pt>
                <c:pt idx="28">
                  <c:v>20830.148716741736</c:v>
                </c:pt>
                <c:pt idx="29">
                  <c:v>20520.381205984995</c:v>
                </c:pt>
                <c:pt idx="30">
                  <c:v>20455.214893337627</c:v>
                </c:pt>
                <c:pt idx="31">
                  <c:v>20742.026895614319</c:v>
                </c:pt>
                <c:pt idx="32">
                  <c:v>20671.242430620976</c:v>
                </c:pt>
                <c:pt idx="33">
                  <c:v>20437.715568029216</c:v>
                </c:pt>
                <c:pt idx="34">
                  <c:v>19470.633324191811</c:v>
                </c:pt>
                <c:pt idx="35">
                  <c:v>17718.345675268967</c:v>
                </c:pt>
                <c:pt idx="36">
                  <c:v>16665.883011985228</c:v>
                </c:pt>
                <c:pt idx="37">
                  <c:v>16993.399031090798</c:v>
                </c:pt>
                <c:pt idx="38">
                  <c:v>16745.209590583807</c:v>
                </c:pt>
                <c:pt idx="39">
                  <c:v>15397.161428561354</c:v>
                </c:pt>
                <c:pt idx="40">
                  <c:v>14523.043255729495</c:v>
                </c:pt>
                <c:pt idx="41">
                  <c:v>14601.531223325092</c:v>
                </c:pt>
                <c:pt idx="42">
                  <c:v>14289.004247224409</c:v>
                </c:pt>
                <c:pt idx="43">
                  <c:v>15058.771656909059</c:v>
                </c:pt>
                <c:pt idx="44">
                  <c:v>15923.104864973247</c:v>
                </c:pt>
                <c:pt idx="45">
                  <c:v>15345.643725019132</c:v>
                </c:pt>
                <c:pt idx="46">
                  <c:v>15427.048092187953</c:v>
                </c:pt>
                <c:pt idx="47">
                  <c:v>14553.252101250744</c:v>
                </c:pt>
                <c:pt idx="48">
                  <c:v>13750.384191087593</c:v>
                </c:pt>
                <c:pt idx="49">
                  <c:v>13959.959021080089</c:v>
                </c:pt>
                <c:pt idx="50">
                  <c:v>13713.676897214535</c:v>
                </c:pt>
                <c:pt idx="51">
                  <c:v>13475.407827916299</c:v>
                </c:pt>
                <c:pt idx="52">
                  <c:v>12642.997925504616</c:v>
                </c:pt>
                <c:pt idx="53">
                  <c:v>12890.513966652074</c:v>
                </c:pt>
                <c:pt idx="54">
                  <c:v>12658.885653598885</c:v>
                </c:pt>
                <c:pt idx="55">
                  <c:v>12969.16047725016</c:v>
                </c:pt>
                <c:pt idx="56">
                  <c:v>13264.767753403767</c:v>
                </c:pt>
                <c:pt idx="57">
                  <c:v>12278.728632641038</c:v>
                </c:pt>
                <c:pt idx="58">
                  <c:v>12408.098102270909</c:v>
                </c:pt>
                <c:pt idx="59">
                  <c:v>12634.61671279131</c:v>
                </c:pt>
                <c:pt idx="60">
                  <c:v>12340.00272914083</c:v>
                </c:pt>
                <c:pt idx="61">
                  <c:v>11767.267552598714</c:v>
                </c:pt>
                <c:pt idx="62">
                  <c:v>12011.027751062014</c:v>
                </c:pt>
                <c:pt idx="63">
                  <c:v>11127.22832042813</c:v>
                </c:pt>
                <c:pt idx="64">
                  <c:v>8983.2384389488689</c:v>
                </c:pt>
                <c:pt idx="65">
                  <c:v>9337.1500094508156</c:v>
                </c:pt>
                <c:pt idx="66">
                  <c:v>9609.8977355169882</c:v>
                </c:pt>
                <c:pt idx="67">
                  <c:v>10547.229784423191</c:v>
                </c:pt>
                <c:pt idx="68">
                  <c:v>9751.0970133618248</c:v>
                </c:pt>
                <c:pt idx="69">
                  <c:v>10232.693112925435</c:v>
                </c:pt>
                <c:pt idx="70">
                  <c:v>11243.904213943619</c:v>
                </c:pt>
                <c:pt idx="71">
                  <c:v>12213.967531767074</c:v>
                </c:pt>
                <c:pt idx="72">
                  <c:v>11880.320488808571</c:v>
                </c:pt>
                <c:pt idx="73">
                  <c:v>12099.391331754905</c:v>
                </c:pt>
                <c:pt idx="74">
                  <c:v>11887.679631003268</c:v>
                </c:pt>
                <c:pt idx="75">
                  <c:v>10306.674886584682</c:v>
                </c:pt>
                <c:pt idx="76">
                  <c:v>9728.049236711624</c:v>
                </c:pt>
                <c:pt idx="77">
                  <c:v>9979.2949726045263</c:v>
                </c:pt>
                <c:pt idx="78">
                  <c:v>11005.698121376974</c:v>
                </c:pt>
                <c:pt idx="79">
                  <c:v>11899.12644270376</c:v>
                </c:pt>
                <c:pt idx="80">
                  <c:v>13065.412862312151</c:v>
                </c:pt>
                <c:pt idx="81">
                  <c:v>13679.78627367739</c:v>
                </c:pt>
                <c:pt idx="82">
                  <c:v>13702.121630883146</c:v>
                </c:pt>
                <c:pt idx="83">
                  <c:v>14797.209482095068</c:v>
                </c:pt>
                <c:pt idx="84">
                  <c:v>15012.522107017166</c:v>
                </c:pt>
                <c:pt idx="85">
                  <c:v>16245.317520786375</c:v>
                </c:pt>
                <c:pt idx="86">
                  <c:v>16986.506386226676</c:v>
                </c:pt>
                <c:pt idx="87">
                  <c:v>16608.568904961616</c:v>
                </c:pt>
                <c:pt idx="88">
                  <c:v>15887.039214744256</c:v>
                </c:pt>
                <c:pt idx="89">
                  <c:v>16273.025163956374</c:v>
                </c:pt>
                <c:pt idx="90">
                  <c:v>16794.964902840817</c:v>
                </c:pt>
                <c:pt idx="91">
                  <c:v>18206.516004778914</c:v>
                </c:pt>
                <c:pt idx="92">
                  <c:v>20979.165799635237</c:v>
                </c:pt>
                <c:pt idx="93">
                  <c:v>23528.863448620818</c:v>
                </c:pt>
                <c:pt idx="94">
                  <c:v>27944.860457565483</c:v>
                </c:pt>
                <c:pt idx="95">
                  <c:v>27789.473719505659</c:v>
                </c:pt>
                <c:pt idx="96">
                  <c:v>27081.996270636504</c:v>
                </c:pt>
                <c:pt idx="97">
                  <c:v>29372.718673807616</c:v>
                </c:pt>
                <c:pt idx="98">
                  <c:v>33759.479336575256</c:v>
                </c:pt>
                <c:pt idx="99">
                  <c:v>37807.217696633139</c:v>
                </c:pt>
                <c:pt idx="100">
                  <c:v>38610.991756021234</c:v>
                </c:pt>
                <c:pt idx="101">
                  <c:v>38993.018950909885</c:v>
                </c:pt>
                <c:pt idx="102">
                  <c:v>37200.607498351936</c:v>
                </c:pt>
                <c:pt idx="103">
                  <c:v>36072.848181209025</c:v>
                </c:pt>
                <c:pt idx="104">
                  <c:v>38459.832712642215</c:v>
                </c:pt>
                <c:pt idx="105">
                  <c:v>38026.191885210676</c:v>
                </c:pt>
                <c:pt idx="106">
                  <c:v>34818.008745987179</c:v>
                </c:pt>
                <c:pt idx="107">
                  <c:v>29173.073632266394</c:v>
                </c:pt>
                <c:pt idx="108">
                  <c:v>25501.452849967442</c:v>
                </c:pt>
                <c:pt idx="109">
                  <c:v>25432.201727300693</c:v>
                </c:pt>
                <c:pt idx="110">
                  <c:v>26466.398608878237</c:v>
                </c:pt>
                <c:pt idx="111">
                  <c:v>26967.183078050217</c:v>
                </c:pt>
                <c:pt idx="112">
                  <c:v>26576.754286464235</c:v>
                </c:pt>
                <c:pt idx="113">
                  <c:v>27858.647286805251</c:v>
                </c:pt>
                <c:pt idx="114">
                  <c:v>26051.83011736592</c:v>
                </c:pt>
                <c:pt idx="115">
                  <c:v>26839.93337190185</c:v>
                </c:pt>
                <c:pt idx="116">
                  <c:v>28806.537055425579</c:v>
                </c:pt>
                <c:pt idx="117">
                  <c:v>28250.567729211994</c:v>
                </c:pt>
                <c:pt idx="118">
                  <c:v>26623.62200688845</c:v>
                </c:pt>
                <c:pt idx="119">
                  <c:v>23316.269095891479</c:v>
                </c:pt>
                <c:pt idx="120">
                  <c:v>20146.616022932943</c:v>
                </c:pt>
                <c:pt idx="121">
                  <c:v>20211.370096348342</c:v>
                </c:pt>
                <c:pt idx="122">
                  <c:v>21442.908697168969</c:v>
                </c:pt>
                <c:pt idx="123">
                  <c:v>21343.293157616055</c:v>
                </c:pt>
                <c:pt idx="124">
                  <c:v>21067.429826309635</c:v>
                </c:pt>
                <c:pt idx="125">
                  <c:v>22786.903337732827</c:v>
                </c:pt>
                <c:pt idx="126">
                  <c:v>22074.382221168798</c:v>
                </c:pt>
                <c:pt idx="127">
                  <c:v>22002.335600108676</c:v>
                </c:pt>
                <c:pt idx="128">
                  <c:v>22630.532317699799</c:v>
                </c:pt>
                <c:pt idx="129">
                  <c:v>23029.030747787874</c:v>
                </c:pt>
                <c:pt idx="130">
                  <c:v>21790.015196684853</c:v>
                </c:pt>
                <c:pt idx="131">
                  <c:v>19444.712887172125</c:v>
                </c:pt>
                <c:pt idx="132">
                  <c:v>17104.155830328313</c:v>
                </c:pt>
                <c:pt idx="133">
                  <c:v>17264.654864260432</c:v>
                </c:pt>
                <c:pt idx="134">
                  <c:v>17674.132936616275</c:v>
                </c:pt>
                <c:pt idx="135">
                  <c:v>17118.796013558953</c:v>
                </c:pt>
                <c:pt idx="136">
                  <c:v>16788.273509358645</c:v>
                </c:pt>
                <c:pt idx="137">
                  <c:v>17349.179706258175</c:v>
                </c:pt>
                <c:pt idx="138">
                  <c:v>17279.995816868763</c:v>
                </c:pt>
                <c:pt idx="139">
                  <c:v>17419.110146771895</c:v>
                </c:pt>
                <c:pt idx="140">
                  <c:v>17897.892881883254</c:v>
                </c:pt>
                <c:pt idx="141">
                  <c:v>17763.304564327354</c:v>
                </c:pt>
                <c:pt idx="142">
                  <c:v>17483.286648194597</c:v>
                </c:pt>
                <c:pt idx="143">
                  <c:v>15943.073862675777</c:v>
                </c:pt>
                <c:pt idx="144">
                  <c:v>14838.351846406847</c:v>
                </c:pt>
                <c:pt idx="145">
                  <c:v>14820.622141243544</c:v>
                </c:pt>
                <c:pt idx="146">
                  <c:v>14029.507916246939</c:v>
                </c:pt>
                <c:pt idx="147">
                  <c:v>13341.849662620503</c:v>
                </c:pt>
                <c:pt idx="148">
                  <c:v>12895.677965242958</c:v>
                </c:pt>
                <c:pt idx="149">
                  <c:v>13236.265180214046</c:v>
                </c:pt>
                <c:pt idx="150">
                  <c:v>13569.52552465229</c:v>
                </c:pt>
                <c:pt idx="151">
                  <c:v>14111.226071195289</c:v>
                </c:pt>
                <c:pt idx="152">
                  <c:v>14075.156805365805</c:v>
                </c:pt>
                <c:pt idx="153">
                  <c:v>14209.721296201162</c:v>
                </c:pt>
                <c:pt idx="154">
                  <c:v>13497.286613603199</c:v>
                </c:pt>
                <c:pt idx="155">
                  <c:v>12696.922218296762</c:v>
                </c:pt>
                <c:pt idx="156">
                  <c:v>11782.339775990344</c:v>
                </c:pt>
                <c:pt idx="157">
                  <c:v>11653.240529774295</c:v>
                </c:pt>
                <c:pt idx="158">
                  <c:v>11609.681206026147</c:v>
                </c:pt>
                <c:pt idx="159">
                  <c:v>10427.57557869885</c:v>
                </c:pt>
                <c:pt idx="160">
                  <c:v>10514.029682833841</c:v>
                </c:pt>
                <c:pt idx="161">
                  <c:v>11074.308672009707</c:v>
                </c:pt>
                <c:pt idx="162">
                  <c:v>11455.412823227871</c:v>
                </c:pt>
                <c:pt idx="163">
                  <c:v>11589.355939434428</c:v>
                </c:pt>
                <c:pt idx="164">
                  <c:v>11722.70383520122</c:v>
                </c:pt>
                <c:pt idx="165">
                  <c:v>11837.172014190057</c:v>
                </c:pt>
                <c:pt idx="166">
                  <c:v>11409.231578660905</c:v>
                </c:pt>
                <c:pt idx="167">
                  <c:v>11016.370437467098</c:v>
                </c:pt>
                <c:pt idx="168">
                  <c:v>9932.0630877934454</c:v>
                </c:pt>
                <c:pt idx="169">
                  <c:v>9704.3420481203393</c:v>
                </c:pt>
                <c:pt idx="170">
                  <c:v>8479.6816164609118</c:v>
                </c:pt>
                <c:pt idx="171">
                  <c:v>8782.7587619759579</c:v>
                </c:pt>
                <c:pt idx="172">
                  <c:v>8613.4524457150401</c:v>
                </c:pt>
                <c:pt idx="173">
                  <c:v>9173.7662226641041</c:v>
                </c:pt>
                <c:pt idx="174">
                  <c:v>9297.2358570687793</c:v>
                </c:pt>
                <c:pt idx="175">
                  <c:v>9124.2759066777835</c:v>
                </c:pt>
                <c:pt idx="176">
                  <c:v>9555.8205774889393</c:v>
                </c:pt>
                <c:pt idx="177">
                  <c:v>9876.2447298955994</c:v>
                </c:pt>
                <c:pt idx="178">
                  <c:v>9469.346674960263</c:v>
                </c:pt>
                <c:pt idx="179">
                  <c:v>9358.6611080273524</c:v>
                </c:pt>
                <c:pt idx="180">
                  <c:v>9176.9753606981867</c:v>
                </c:pt>
                <c:pt idx="181">
                  <c:v>8986.7748115294962</c:v>
                </c:pt>
                <c:pt idx="182">
                  <c:v>8365.3082487045776</c:v>
                </c:pt>
                <c:pt idx="183">
                  <c:v>7608.625361772627</c:v>
                </c:pt>
                <c:pt idx="184">
                  <c:v>7105.2039655847357</c:v>
                </c:pt>
                <c:pt idx="185">
                  <c:v>8126.5539511645202</c:v>
                </c:pt>
                <c:pt idx="186">
                  <c:v>8510.8831327228654</c:v>
                </c:pt>
                <c:pt idx="187">
                  <c:v>8694.2440172818679</c:v>
                </c:pt>
                <c:pt idx="188">
                  <c:v>9007.6761960913682</c:v>
                </c:pt>
                <c:pt idx="189">
                  <c:v>9326.5209945054303</c:v>
                </c:pt>
                <c:pt idx="190">
                  <c:v>9140.0066760602222</c:v>
                </c:pt>
                <c:pt idx="191">
                  <c:v>9146.2045553855078</c:v>
                </c:pt>
                <c:pt idx="192">
                  <c:v>9318.5065916489275</c:v>
                </c:pt>
                <c:pt idx="193">
                  <c:v>9411.5656219106022</c:v>
                </c:pt>
                <c:pt idx="194">
                  <c:v>8873.3303048471498</c:v>
                </c:pt>
                <c:pt idx="195">
                  <c:v>7489.2086492728577</c:v>
                </c:pt>
                <c:pt idx="196">
                  <c:v>6683.4531976863927</c:v>
                </c:pt>
                <c:pt idx="197">
                  <c:v>7028.6149039578249</c:v>
                </c:pt>
                <c:pt idx="198">
                  <c:v>6996.6276351937977</c:v>
                </c:pt>
                <c:pt idx="199">
                  <c:v>7063.2685636496844</c:v>
                </c:pt>
                <c:pt idx="200">
                  <c:v>6859.3091250721291</c:v>
                </c:pt>
                <c:pt idx="201">
                  <c:v>7072.3685877797006</c:v>
                </c:pt>
                <c:pt idx="202">
                  <c:v>7018.3602759606556</c:v>
                </c:pt>
                <c:pt idx="203">
                  <c:v>7588.2188422994604</c:v>
                </c:pt>
                <c:pt idx="204">
                  <c:v>7853.2495681400096</c:v>
                </c:pt>
                <c:pt idx="205">
                  <c:v>7451.4250394148021</c:v>
                </c:pt>
                <c:pt idx="206">
                  <c:v>6750.3271097987763</c:v>
                </c:pt>
                <c:pt idx="207">
                  <c:v>5509.9290153402653</c:v>
                </c:pt>
                <c:pt idx="208">
                  <c:v>4947.2370502905851</c:v>
                </c:pt>
                <c:pt idx="209">
                  <c:v>5525.2973411923322</c:v>
                </c:pt>
                <c:pt idx="210">
                  <c:v>6072.4444827734114</c:v>
                </c:pt>
                <c:pt idx="211">
                  <c:v>6155.3925323873909</c:v>
                </c:pt>
                <c:pt idx="212">
                  <c:v>5800.2158738718181</c:v>
                </c:pt>
                <c:pt idx="213">
                  <c:v>6192.7770709641336</c:v>
                </c:pt>
                <c:pt idx="214">
                  <c:v>5891.6362078675011</c:v>
                </c:pt>
                <c:pt idx="215">
                  <c:v>6882.1477924792971</c:v>
                </c:pt>
                <c:pt idx="216">
                  <c:v>7366.6862556222313</c:v>
                </c:pt>
                <c:pt idx="217">
                  <c:v>7226.7436240185198</c:v>
                </c:pt>
                <c:pt idx="218">
                  <c:v>7066.559438893486</c:v>
                </c:pt>
                <c:pt idx="219">
                  <c:v>5605.5147610911781</c:v>
                </c:pt>
                <c:pt idx="220">
                  <c:v>5225.3173872172838</c:v>
                </c:pt>
                <c:pt idx="221">
                  <c:v>5689.1168180771401</c:v>
                </c:pt>
                <c:pt idx="222">
                  <c:v>6477.7709179430594</c:v>
                </c:pt>
                <c:pt idx="223">
                  <c:v>6273.0788772601045</c:v>
                </c:pt>
                <c:pt idx="224">
                  <c:v>5821.1791336961005</c:v>
                </c:pt>
                <c:pt idx="225">
                  <c:v>5923.6170357898745</c:v>
                </c:pt>
                <c:pt idx="226">
                  <c:v>5711.1894420031076</c:v>
                </c:pt>
                <c:pt idx="227">
                  <c:v>6077.3973526546897</c:v>
                </c:pt>
                <c:pt idx="228">
                  <c:v>7014.6873636307819</c:v>
                </c:pt>
                <c:pt idx="229">
                  <c:v>7184.9230088868599</c:v>
                </c:pt>
                <c:pt idx="230">
                  <c:v>7824.6341465837204</c:v>
                </c:pt>
                <c:pt idx="231">
                  <c:v>51108.257919857708</c:v>
                </c:pt>
                <c:pt idx="232">
                  <c:v>64584.488984261989</c:v>
                </c:pt>
                <c:pt idx="233">
                  <c:v>46210.847840327369</c:v>
                </c:pt>
                <c:pt idx="234">
                  <c:v>36263.269866900468</c:v>
                </c:pt>
                <c:pt idx="235">
                  <c:v>26513.459898337158</c:v>
                </c:pt>
                <c:pt idx="236">
                  <c:v>18407.699784224747</c:v>
                </c:pt>
                <c:pt idx="237">
                  <c:v>14050.992340878776</c:v>
                </c:pt>
                <c:pt idx="238">
                  <c:v>11276.443794673265</c:v>
                </c:pt>
                <c:pt idx="239">
                  <c:v>9596.0050553264027</c:v>
                </c:pt>
                <c:pt idx="240">
                  <c:v>8964.2172414357519</c:v>
                </c:pt>
                <c:pt idx="241">
                  <c:v>9730.8412858189731</c:v>
                </c:pt>
                <c:pt idx="242">
                  <c:v>8937.7223284803022</c:v>
                </c:pt>
                <c:pt idx="243">
                  <c:v>9091.7756934446606</c:v>
                </c:pt>
                <c:pt idx="244">
                  <c:v>8243.8781216244479</c:v>
                </c:pt>
                <c:pt idx="245">
                  <c:v>7687.4405737244278</c:v>
                </c:pt>
                <c:pt idx="246">
                  <c:v>6815.964149781651</c:v>
                </c:pt>
                <c:pt idx="247">
                  <c:v>5882.2293723487164</c:v>
                </c:pt>
                <c:pt idx="248">
                  <c:v>5337.0664992326201</c:v>
                </c:pt>
                <c:pt idx="249">
                  <c:v>4861.9861306991315</c:v>
                </c:pt>
                <c:pt idx="250">
                  <c:v>4645.2716611320166</c:v>
                </c:pt>
                <c:pt idx="251">
                  <c:v>4669.2146112552837</c:v>
                </c:pt>
                <c:pt idx="252">
                  <c:v>5466.0512984671341</c:v>
                </c:pt>
                <c:pt idx="253">
                  <c:v>5467.0336393887374</c:v>
                </c:pt>
                <c:pt idx="254">
                  <c:v>4919.5141228398734</c:v>
                </c:pt>
                <c:pt idx="255">
                  <c:v>3792.8773085636012</c:v>
                </c:pt>
                <c:pt idx="256">
                  <c:v>3462.3780104878915</c:v>
                </c:pt>
                <c:pt idx="257">
                  <c:v>4195.6956446827271</c:v>
                </c:pt>
                <c:pt idx="258">
                  <c:v>5043.0254981043436</c:v>
                </c:pt>
                <c:pt idx="259">
                  <c:v>5349.1262370885288</c:v>
                </c:pt>
                <c:pt idx="260">
                  <c:v>4903.1188639595402</c:v>
                </c:pt>
                <c:pt idx="261">
                  <c:v>5017.2772164133758</c:v>
                </c:pt>
                <c:pt idx="262">
                  <c:v>5436.4107602861068</c:v>
                </c:pt>
                <c:pt idx="263">
                  <c:v>6724.1215382922846</c:v>
                </c:pt>
                <c:pt idx="264">
                  <c:v>6720.7452251761051</c:v>
                </c:pt>
                <c:pt idx="265">
                  <c:v>6817.6917548159954</c:v>
                </c:pt>
                <c:pt idx="266">
                  <c:v>6883.0148094892993</c:v>
                </c:pt>
                <c:pt idx="267">
                  <c:v>6286.3122324257583</c:v>
                </c:pt>
                <c:pt idx="268">
                  <c:v>5645.4806365413533</c:v>
                </c:pt>
                <c:pt idx="269">
                  <c:v>6666.6809153236454</c:v>
                </c:pt>
                <c:pt idx="270">
                  <c:v>7053.9111793488682</c:v>
                </c:pt>
                <c:pt idx="271">
                  <c:v>6567.747111554052</c:v>
                </c:pt>
                <c:pt idx="272">
                  <c:v>6519.6553744561334</c:v>
                </c:pt>
                <c:pt idx="273">
                  <c:v>6648.085167847692</c:v>
                </c:pt>
                <c:pt idx="274">
                  <c:v>6386.3035714848284</c:v>
                </c:pt>
                <c:pt idx="275">
                  <c:v>6756.3185173942647</c:v>
                </c:pt>
                <c:pt idx="276">
                  <c:v>7154.818870112691</c:v>
                </c:pt>
                <c:pt idx="277">
                  <c:v>7426.6924175627455</c:v>
                </c:pt>
                <c:pt idx="278">
                  <c:v>7115.0085082333298</c:v>
                </c:pt>
                <c:pt idx="279">
                  <c:v>6045.2528380046215</c:v>
                </c:pt>
                <c:pt idx="280">
                  <c:v>5870.9082740880194</c:v>
                </c:pt>
                <c:pt idx="281">
                  <c:v>6839.0897112852417</c:v>
                </c:pt>
                <c:pt idx="282">
                  <c:v>6854.9091837603819</c:v>
                </c:pt>
                <c:pt idx="283">
                  <c:v>6287.2764020111581</c:v>
                </c:pt>
                <c:pt idx="284">
                  <c:v>6441.1043269433558</c:v>
                </c:pt>
                <c:pt idx="285">
                  <c:v>6706.3612502296583</c:v>
                </c:pt>
                <c:pt idx="286">
                  <c:v>6643.5963370925647</c:v>
                </c:pt>
                <c:pt idx="287">
                  <c:v>7024.8152174460411</c:v>
                </c:pt>
                <c:pt idx="288">
                  <c:v>7292.2463634161759</c:v>
                </c:pt>
                <c:pt idx="289">
                  <c:v>7567.3792795263926</c:v>
                </c:pt>
                <c:pt idx="290">
                  <c:v>7559.6600572649768</c:v>
                </c:pt>
                <c:pt idx="291">
                  <c:v>6154.5872184183372</c:v>
                </c:pt>
                <c:pt idx="292">
                  <c:v>5844.1850447544357</c:v>
                </c:pt>
                <c:pt idx="293">
                  <c:v>6989.7140023419424</c:v>
                </c:pt>
                <c:pt idx="294">
                  <c:v>7448.4807498921118</c:v>
                </c:pt>
                <c:pt idx="295">
                  <c:v>7648.5684810828679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C7-4B2D-9938-EDB3A6A40A5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Sheet1!$A$2:$A$297</c:f>
              <c:numCache>
                <c:formatCode>m/d/yyyy</c:formatCode>
                <c:ptCount val="296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  <c:pt idx="216">
                  <c:v>43466</c:v>
                </c:pt>
                <c:pt idx="217">
                  <c:v>43497</c:v>
                </c:pt>
                <c:pt idx="218">
                  <c:v>43525</c:v>
                </c:pt>
                <c:pt idx="219">
                  <c:v>43556</c:v>
                </c:pt>
                <c:pt idx="220">
                  <c:v>43586</c:v>
                </c:pt>
                <c:pt idx="221">
                  <c:v>43617</c:v>
                </c:pt>
                <c:pt idx="222">
                  <c:v>43647</c:v>
                </c:pt>
                <c:pt idx="223">
                  <c:v>43678</c:v>
                </c:pt>
                <c:pt idx="224">
                  <c:v>43709</c:v>
                </c:pt>
                <c:pt idx="225">
                  <c:v>43739</c:v>
                </c:pt>
                <c:pt idx="226">
                  <c:v>43770</c:v>
                </c:pt>
                <c:pt idx="227">
                  <c:v>43800</c:v>
                </c:pt>
                <c:pt idx="228">
                  <c:v>43831</c:v>
                </c:pt>
                <c:pt idx="229">
                  <c:v>43862</c:v>
                </c:pt>
                <c:pt idx="230">
                  <c:v>43891</c:v>
                </c:pt>
                <c:pt idx="231">
                  <c:v>43922</c:v>
                </c:pt>
                <c:pt idx="232">
                  <c:v>43952</c:v>
                </c:pt>
                <c:pt idx="233">
                  <c:v>43983</c:v>
                </c:pt>
                <c:pt idx="234">
                  <c:v>44013</c:v>
                </c:pt>
                <c:pt idx="235">
                  <c:v>44044</c:v>
                </c:pt>
                <c:pt idx="236">
                  <c:v>44075</c:v>
                </c:pt>
                <c:pt idx="237">
                  <c:v>44105</c:v>
                </c:pt>
                <c:pt idx="238">
                  <c:v>44136</c:v>
                </c:pt>
                <c:pt idx="239">
                  <c:v>44166</c:v>
                </c:pt>
                <c:pt idx="240">
                  <c:v>44197</c:v>
                </c:pt>
                <c:pt idx="241">
                  <c:v>44228</c:v>
                </c:pt>
                <c:pt idx="242">
                  <c:v>44256</c:v>
                </c:pt>
                <c:pt idx="243">
                  <c:v>44287</c:v>
                </c:pt>
                <c:pt idx="244">
                  <c:v>44317</c:v>
                </c:pt>
                <c:pt idx="245">
                  <c:v>44348</c:v>
                </c:pt>
                <c:pt idx="246">
                  <c:v>44378</c:v>
                </c:pt>
                <c:pt idx="247">
                  <c:v>44409</c:v>
                </c:pt>
                <c:pt idx="248">
                  <c:v>44440</c:v>
                </c:pt>
                <c:pt idx="249">
                  <c:v>44470</c:v>
                </c:pt>
                <c:pt idx="250">
                  <c:v>44501</c:v>
                </c:pt>
                <c:pt idx="251">
                  <c:v>44531</c:v>
                </c:pt>
                <c:pt idx="252">
                  <c:v>44562</c:v>
                </c:pt>
                <c:pt idx="253">
                  <c:v>44593</c:v>
                </c:pt>
                <c:pt idx="254">
                  <c:v>44621</c:v>
                </c:pt>
                <c:pt idx="255">
                  <c:v>44652</c:v>
                </c:pt>
                <c:pt idx="256">
                  <c:v>44682</c:v>
                </c:pt>
                <c:pt idx="257">
                  <c:v>44713</c:v>
                </c:pt>
                <c:pt idx="258">
                  <c:v>44743</c:v>
                </c:pt>
                <c:pt idx="259">
                  <c:v>44774</c:v>
                </c:pt>
                <c:pt idx="260">
                  <c:v>44805</c:v>
                </c:pt>
                <c:pt idx="261">
                  <c:v>44835</c:v>
                </c:pt>
                <c:pt idx="262">
                  <c:v>44866</c:v>
                </c:pt>
                <c:pt idx="263">
                  <c:v>44896</c:v>
                </c:pt>
                <c:pt idx="264">
                  <c:v>44927</c:v>
                </c:pt>
                <c:pt idx="265">
                  <c:v>44958</c:v>
                </c:pt>
                <c:pt idx="266">
                  <c:v>44986</c:v>
                </c:pt>
                <c:pt idx="267">
                  <c:v>45017</c:v>
                </c:pt>
                <c:pt idx="268">
                  <c:v>45047</c:v>
                </c:pt>
                <c:pt idx="269">
                  <c:v>45078</c:v>
                </c:pt>
                <c:pt idx="270">
                  <c:v>45108</c:v>
                </c:pt>
                <c:pt idx="271">
                  <c:v>45139</c:v>
                </c:pt>
                <c:pt idx="272">
                  <c:v>45170</c:v>
                </c:pt>
                <c:pt idx="273">
                  <c:v>45200</c:v>
                </c:pt>
                <c:pt idx="274">
                  <c:v>45231</c:v>
                </c:pt>
                <c:pt idx="275">
                  <c:v>45261</c:v>
                </c:pt>
                <c:pt idx="276">
                  <c:v>45292</c:v>
                </c:pt>
                <c:pt idx="277">
                  <c:v>45323</c:v>
                </c:pt>
                <c:pt idx="278">
                  <c:v>45352</c:v>
                </c:pt>
                <c:pt idx="279">
                  <c:v>45383</c:v>
                </c:pt>
                <c:pt idx="280">
                  <c:v>45413</c:v>
                </c:pt>
                <c:pt idx="281">
                  <c:v>45444</c:v>
                </c:pt>
                <c:pt idx="282">
                  <c:v>45474</c:v>
                </c:pt>
                <c:pt idx="283">
                  <c:v>45505</c:v>
                </c:pt>
                <c:pt idx="284">
                  <c:v>45536</c:v>
                </c:pt>
                <c:pt idx="285">
                  <c:v>45566</c:v>
                </c:pt>
                <c:pt idx="286">
                  <c:v>45597</c:v>
                </c:pt>
                <c:pt idx="287">
                  <c:v>45627</c:v>
                </c:pt>
                <c:pt idx="288">
                  <c:v>45658</c:v>
                </c:pt>
                <c:pt idx="289">
                  <c:v>45689</c:v>
                </c:pt>
                <c:pt idx="290">
                  <c:v>45717</c:v>
                </c:pt>
                <c:pt idx="291">
                  <c:v>45748</c:v>
                </c:pt>
                <c:pt idx="292">
                  <c:v>45778</c:v>
                </c:pt>
                <c:pt idx="293">
                  <c:v>45809</c:v>
                </c:pt>
                <c:pt idx="294">
                  <c:v>45839</c:v>
                </c:pt>
                <c:pt idx="295">
                  <c:v>45870</c:v>
                </c:pt>
              </c:numCache>
            </c:numRef>
          </c:cat>
          <c:val>
            <c:numRef>
              <c:f>Sheet1!$D$2:$D$297</c:f>
              <c:numCache>
                <c:formatCode>General</c:formatCode>
                <c:ptCount val="29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BC7-4B2D-9938-EDB3A6A40A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5400880"/>
        <c:axId val="555397600"/>
      </c:lineChart>
      <c:dateAx>
        <c:axId val="555400880"/>
        <c:scaling>
          <c:orientation val="minMax"/>
          <c:min val="44562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lg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555397600"/>
        <c:crosses val="autoZero"/>
        <c:auto val="1"/>
        <c:lblOffset val="100"/>
        <c:baseTimeUnit val="months"/>
        <c:majorUnit val="12"/>
        <c:majorTimeUnit val="months"/>
      </c:dateAx>
      <c:valAx>
        <c:axId val="555397600"/>
        <c:scaling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numFmt formatCode="#,##0&quot;K&quot;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555400880"/>
        <c:crosses val="autoZero"/>
        <c:crossBetween val="between"/>
        <c:dispUnits>
          <c:builtInUnit val="thousands"/>
        </c:dispUnits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CPI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Sheet1!$A$2:$A$122</c:f>
              <c:numCache>
                <c:formatCode>m/d/yyyy</c:formatCode>
                <c:ptCount val="121"/>
                <c:pt idx="0">
                  <c:v>42156</c:v>
                </c:pt>
                <c:pt idx="1">
                  <c:v>42186</c:v>
                </c:pt>
                <c:pt idx="2">
                  <c:v>42217</c:v>
                </c:pt>
                <c:pt idx="3">
                  <c:v>42248</c:v>
                </c:pt>
                <c:pt idx="4">
                  <c:v>42278</c:v>
                </c:pt>
                <c:pt idx="5">
                  <c:v>42309</c:v>
                </c:pt>
                <c:pt idx="6">
                  <c:v>42339</c:v>
                </c:pt>
                <c:pt idx="7">
                  <c:v>42370</c:v>
                </c:pt>
                <c:pt idx="8">
                  <c:v>42401</c:v>
                </c:pt>
                <c:pt idx="9">
                  <c:v>42430</c:v>
                </c:pt>
                <c:pt idx="10">
                  <c:v>42461</c:v>
                </c:pt>
                <c:pt idx="11">
                  <c:v>42491</c:v>
                </c:pt>
                <c:pt idx="12">
                  <c:v>42522</c:v>
                </c:pt>
                <c:pt idx="13">
                  <c:v>42552</c:v>
                </c:pt>
                <c:pt idx="14">
                  <c:v>42583</c:v>
                </c:pt>
                <c:pt idx="15">
                  <c:v>42614</c:v>
                </c:pt>
                <c:pt idx="16">
                  <c:v>42644</c:v>
                </c:pt>
                <c:pt idx="17">
                  <c:v>42675</c:v>
                </c:pt>
                <c:pt idx="18">
                  <c:v>42705</c:v>
                </c:pt>
                <c:pt idx="19">
                  <c:v>42736</c:v>
                </c:pt>
                <c:pt idx="20">
                  <c:v>42767</c:v>
                </c:pt>
                <c:pt idx="21">
                  <c:v>42795</c:v>
                </c:pt>
                <c:pt idx="22">
                  <c:v>42826</c:v>
                </c:pt>
                <c:pt idx="23">
                  <c:v>42856</c:v>
                </c:pt>
                <c:pt idx="24">
                  <c:v>42887</c:v>
                </c:pt>
                <c:pt idx="25">
                  <c:v>42917</c:v>
                </c:pt>
                <c:pt idx="26">
                  <c:v>42948</c:v>
                </c:pt>
                <c:pt idx="27">
                  <c:v>42979</c:v>
                </c:pt>
                <c:pt idx="28">
                  <c:v>43009</c:v>
                </c:pt>
                <c:pt idx="29">
                  <c:v>43040</c:v>
                </c:pt>
                <c:pt idx="30">
                  <c:v>43070</c:v>
                </c:pt>
                <c:pt idx="31">
                  <c:v>43101</c:v>
                </c:pt>
                <c:pt idx="32">
                  <c:v>43132</c:v>
                </c:pt>
                <c:pt idx="33">
                  <c:v>43160</c:v>
                </c:pt>
                <c:pt idx="34">
                  <c:v>43191</c:v>
                </c:pt>
                <c:pt idx="35">
                  <c:v>43221</c:v>
                </c:pt>
                <c:pt idx="36">
                  <c:v>43252</c:v>
                </c:pt>
                <c:pt idx="37">
                  <c:v>43282</c:v>
                </c:pt>
                <c:pt idx="38">
                  <c:v>43313</c:v>
                </c:pt>
                <c:pt idx="39">
                  <c:v>43344</c:v>
                </c:pt>
                <c:pt idx="40">
                  <c:v>43374</c:v>
                </c:pt>
                <c:pt idx="41">
                  <c:v>43405</c:v>
                </c:pt>
                <c:pt idx="42">
                  <c:v>43435</c:v>
                </c:pt>
                <c:pt idx="43">
                  <c:v>43466</c:v>
                </c:pt>
                <c:pt idx="44">
                  <c:v>43497</c:v>
                </c:pt>
                <c:pt idx="45">
                  <c:v>43525</c:v>
                </c:pt>
                <c:pt idx="46">
                  <c:v>43556</c:v>
                </c:pt>
                <c:pt idx="47">
                  <c:v>43586</c:v>
                </c:pt>
                <c:pt idx="48">
                  <c:v>43617</c:v>
                </c:pt>
                <c:pt idx="49">
                  <c:v>43647</c:v>
                </c:pt>
                <c:pt idx="50">
                  <c:v>43678</c:v>
                </c:pt>
                <c:pt idx="51">
                  <c:v>43709</c:v>
                </c:pt>
                <c:pt idx="52">
                  <c:v>43739</c:v>
                </c:pt>
                <c:pt idx="53">
                  <c:v>43770</c:v>
                </c:pt>
                <c:pt idx="54">
                  <c:v>43800</c:v>
                </c:pt>
                <c:pt idx="55">
                  <c:v>43831</c:v>
                </c:pt>
                <c:pt idx="56">
                  <c:v>43862</c:v>
                </c:pt>
                <c:pt idx="57">
                  <c:v>43891</c:v>
                </c:pt>
                <c:pt idx="58">
                  <c:v>43922</c:v>
                </c:pt>
                <c:pt idx="59">
                  <c:v>43952</c:v>
                </c:pt>
                <c:pt idx="60">
                  <c:v>43983</c:v>
                </c:pt>
                <c:pt idx="61">
                  <c:v>44013</c:v>
                </c:pt>
                <c:pt idx="62">
                  <c:v>44044</c:v>
                </c:pt>
                <c:pt idx="63">
                  <c:v>44075</c:v>
                </c:pt>
                <c:pt idx="64">
                  <c:v>44105</c:v>
                </c:pt>
                <c:pt idx="65">
                  <c:v>44136</c:v>
                </c:pt>
                <c:pt idx="66">
                  <c:v>44166</c:v>
                </c:pt>
                <c:pt idx="67">
                  <c:v>44197</c:v>
                </c:pt>
                <c:pt idx="68">
                  <c:v>44228</c:v>
                </c:pt>
                <c:pt idx="69">
                  <c:v>44256</c:v>
                </c:pt>
                <c:pt idx="70">
                  <c:v>44287</c:v>
                </c:pt>
                <c:pt idx="71">
                  <c:v>44317</c:v>
                </c:pt>
                <c:pt idx="72">
                  <c:v>44348</c:v>
                </c:pt>
                <c:pt idx="73">
                  <c:v>44378</c:v>
                </c:pt>
                <c:pt idx="74">
                  <c:v>44409</c:v>
                </c:pt>
                <c:pt idx="75">
                  <c:v>44440</c:v>
                </c:pt>
                <c:pt idx="76">
                  <c:v>44470</c:v>
                </c:pt>
                <c:pt idx="77">
                  <c:v>44501</c:v>
                </c:pt>
                <c:pt idx="78">
                  <c:v>44531</c:v>
                </c:pt>
                <c:pt idx="79">
                  <c:v>44562</c:v>
                </c:pt>
                <c:pt idx="80">
                  <c:v>44593</c:v>
                </c:pt>
                <c:pt idx="81">
                  <c:v>44621</c:v>
                </c:pt>
                <c:pt idx="82">
                  <c:v>44652</c:v>
                </c:pt>
                <c:pt idx="83">
                  <c:v>44682</c:v>
                </c:pt>
                <c:pt idx="84">
                  <c:v>44713</c:v>
                </c:pt>
                <c:pt idx="85">
                  <c:v>44743</c:v>
                </c:pt>
                <c:pt idx="86">
                  <c:v>44774</c:v>
                </c:pt>
                <c:pt idx="87">
                  <c:v>44805</c:v>
                </c:pt>
                <c:pt idx="88">
                  <c:v>44835</c:v>
                </c:pt>
                <c:pt idx="89">
                  <c:v>44866</c:v>
                </c:pt>
                <c:pt idx="90">
                  <c:v>44896</c:v>
                </c:pt>
                <c:pt idx="91">
                  <c:v>44927</c:v>
                </c:pt>
                <c:pt idx="92">
                  <c:v>44958</c:v>
                </c:pt>
                <c:pt idx="93">
                  <c:v>44986</c:v>
                </c:pt>
                <c:pt idx="94">
                  <c:v>45017</c:v>
                </c:pt>
                <c:pt idx="95">
                  <c:v>45047</c:v>
                </c:pt>
                <c:pt idx="96">
                  <c:v>45078</c:v>
                </c:pt>
                <c:pt idx="97">
                  <c:v>45108</c:v>
                </c:pt>
                <c:pt idx="98">
                  <c:v>45139</c:v>
                </c:pt>
                <c:pt idx="99">
                  <c:v>45170</c:v>
                </c:pt>
                <c:pt idx="100">
                  <c:v>45200</c:v>
                </c:pt>
                <c:pt idx="101">
                  <c:v>45231</c:v>
                </c:pt>
                <c:pt idx="102">
                  <c:v>45261</c:v>
                </c:pt>
                <c:pt idx="103">
                  <c:v>45292</c:v>
                </c:pt>
                <c:pt idx="104">
                  <c:v>45323</c:v>
                </c:pt>
                <c:pt idx="105">
                  <c:v>45352</c:v>
                </c:pt>
                <c:pt idx="106">
                  <c:v>45383</c:v>
                </c:pt>
                <c:pt idx="107">
                  <c:v>45413</c:v>
                </c:pt>
                <c:pt idx="108">
                  <c:v>45444</c:v>
                </c:pt>
                <c:pt idx="109">
                  <c:v>45474</c:v>
                </c:pt>
                <c:pt idx="110">
                  <c:v>45505</c:v>
                </c:pt>
                <c:pt idx="111">
                  <c:v>45536</c:v>
                </c:pt>
                <c:pt idx="112">
                  <c:v>45566</c:v>
                </c:pt>
                <c:pt idx="113">
                  <c:v>45597</c:v>
                </c:pt>
                <c:pt idx="114">
                  <c:v>45627</c:v>
                </c:pt>
                <c:pt idx="115">
                  <c:v>45658</c:v>
                </c:pt>
                <c:pt idx="116">
                  <c:v>45689</c:v>
                </c:pt>
                <c:pt idx="117">
                  <c:v>45717</c:v>
                </c:pt>
                <c:pt idx="118">
                  <c:v>45748</c:v>
                </c:pt>
                <c:pt idx="119">
                  <c:v>45778</c:v>
                </c:pt>
                <c:pt idx="120">
                  <c:v>45809</c:v>
                </c:pt>
              </c:numCache>
            </c:numRef>
          </c:cat>
          <c:val>
            <c:numRef>
              <c:f>Sheet1!$B$2:$B$122</c:f>
              <c:numCache>
                <c:formatCode>0.0%</c:formatCode>
                <c:ptCount val="121"/>
                <c:pt idx="0">
                  <c:v>1.7957000000000001E-3</c:v>
                </c:pt>
                <c:pt idx="1">
                  <c:v>2.2569000000000001E-3</c:v>
                </c:pt>
                <c:pt idx="2">
                  <c:v>2.4129999999999998E-3</c:v>
                </c:pt>
                <c:pt idx="3">
                  <c:v>8.8400000000000007E-5</c:v>
                </c:pt>
                <c:pt idx="4">
                  <c:v>1.2762000000000001E-3</c:v>
                </c:pt>
                <c:pt idx="5">
                  <c:v>4.3632000000000002E-3</c:v>
                </c:pt>
                <c:pt idx="6">
                  <c:v>6.3871999999999991E-3</c:v>
                </c:pt>
                <c:pt idx="7">
                  <c:v>1.2375000000000001E-2</c:v>
                </c:pt>
                <c:pt idx="8">
                  <c:v>8.4728000000000008E-3</c:v>
                </c:pt>
                <c:pt idx="9">
                  <c:v>8.9161999999999991E-3</c:v>
                </c:pt>
                <c:pt idx="10">
                  <c:v>1.17263E-2</c:v>
                </c:pt>
                <c:pt idx="11">
                  <c:v>1.0784800000000001E-2</c:v>
                </c:pt>
                <c:pt idx="12">
                  <c:v>1.0792900000000001E-2</c:v>
                </c:pt>
                <c:pt idx="13">
                  <c:v>8.6835999999999997E-3</c:v>
                </c:pt>
                <c:pt idx="14">
                  <c:v>1.05532E-2</c:v>
                </c:pt>
                <c:pt idx="15">
                  <c:v>1.5486400000000001E-2</c:v>
                </c:pt>
                <c:pt idx="16">
                  <c:v>1.6859200000000001E-2</c:v>
                </c:pt>
                <c:pt idx="17">
                  <c:v>1.6843300000000002E-2</c:v>
                </c:pt>
                <c:pt idx="18">
                  <c:v>2.0508000000000002E-2</c:v>
                </c:pt>
                <c:pt idx="19">
                  <c:v>2.5103900000000002E-2</c:v>
                </c:pt>
                <c:pt idx="20">
                  <c:v>2.8103600000000003E-2</c:v>
                </c:pt>
                <c:pt idx="21">
                  <c:v>2.4412E-2</c:v>
                </c:pt>
                <c:pt idx="22">
                  <c:v>2.1762199999999999E-2</c:v>
                </c:pt>
                <c:pt idx="23">
                  <c:v>1.8563400000000001E-2</c:v>
                </c:pt>
                <c:pt idx="24">
                  <c:v>1.6405700000000002E-2</c:v>
                </c:pt>
                <c:pt idx="25">
                  <c:v>1.7251099999999998E-2</c:v>
                </c:pt>
                <c:pt idx="26">
                  <c:v>1.9281200000000002E-2</c:v>
                </c:pt>
                <c:pt idx="27">
                  <c:v>2.1805699999999997E-2</c:v>
                </c:pt>
                <c:pt idx="28">
                  <c:v>2.0207600000000003E-2</c:v>
                </c:pt>
                <c:pt idx="29">
                  <c:v>2.1724899999999998E-2</c:v>
                </c:pt>
                <c:pt idx="30">
                  <c:v>2.12993E-2</c:v>
                </c:pt>
                <c:pt idx="31">
                  <c:v>2.15132E-2</c:v>
                </c:pt>
                <c:pt idx="32">
                  <c:v>2.2634699999999997E-2</c:v>
                </c:pt>
                <c:pt idx="33">
                  <c:v>2.33095E-2</c:v>
                </c:pt>
                <c:pt idx="34">
                  <c:v>2.4709999999999999E-2</c:v>
                </c:pt>
                <c:pt idx="35">
                  <c:v>2.7819199999999999E-2</c:v>
                </c:pt>
                <c:pt idx="36">
                  <c:v>2.80755E-2</c:v>
                </c:pt>
                <c:pt idx="37">
                  <c:v>2.8541199999999999E-2</c:v>
                </c:pt>
                <c:pt idx="38">
                  <c:v>2.64292E-2</c:v>
                </c:pt>
                <c:pt idx="39">
                  <c:v>2.3320599999999997E-2</c:v>
                </c:pt>
                <c:pt idx="40">
                  <c:v>2.4920300000000003E-2</c:v>
                </c:pt>
                <c:pt idx="41">
                  <c:v>2.1473300000000001E-2</c:v>
                </c:pt>
                <c:pt idx="42">
                  <c:v>2.0023800000000001E-2</c:v>
                </c:pt>
                <c:pt idx="43">
                  <c:v>1.4875899999999999E-2</c:v>
                </c:pt>
                <c:pt idx="44">
                  <c:v>1.5188600000000002E-2</c:v>
                </c:pt>
                <c:pt idx="45">
                  <c:v>1.8831899999999999E-2</c:v>
                </c:pt>
                <c:pt idx="46">
                  <c:v>2.0005799999999997E-2</c:v>
                </c:pt>
                <c:pt idx="47">
                  <c:v>1.7959099999999999E-2</c:v>
                </c:pt>
                <c:pt idx="48">
                  <c:v>1.6711899999999998E-2</c:v>
                </c:pt>
                <c:pt idx="49">
                  <c:v>1.82633E-2</c:v>
                </c:pt>
                <c:pt idx="50">
                  <c:v>1.73764E-2</c:v>
                </c:pt>
                <c:pt idx="51">
                  <c:v>1.6845000000000002E-2</c:v>
                </c:pt>
                <c:pt idx="52">
                  <c:v>1.73397E-2</c:v>
                </c:pt>
                <c:pt idx="53">
                  <c:v>2.0922900000000001E-2</c:v>
                </c:pt>
                <c:pt idx="54">
                  <c:v>2.3195299999999999E-2</c:v>
                </c:pt>
                <c:pt idx="55">
                  <c:v>2.5997699999999999E-2</c:v>
                </c:pt>
                <c:pt idx="56">
                  <c:v>2.3413200000000002E-2</c:v>
                </c:pt>
                <c:pt idx="57">
                  <c:v>1.49404E-2</c:v>
                </c:pt>
                <c:pt idx="58">
                  <c:v>3.1305E-3</c:v>
                </c:pt>
                <c:pt idx="59">
                  <c:v>1.9819999999999998E-3</c:v>
                </c:pt>
                <c:pt idx="60">
                  <c:v>7.1665999999999995E-3</c:v>
                </c:pt>
                <c:pt idx="61">
                  <c:v>9.9685999999999993E-3</c:v>
                </c:pt>
                <c:pt idx="62">
                  <c:v>1.28107E-2</c:v>
                </c:pt>
                <c:pt idx="63">
                  <c:v>1.3910199999999999E-2</c:v>
                </c:pt>
                <c:pt idx="64">
                  <c:v>1.2303900000000001E-2</c:v>
                </c:pt>
                <c:pt idx="65">
                  <c:v>1.1757500000000001E-2</c:v>
                </c:pt>
                <c:pt idx="66">
                  <c:v>1.3204199999999999E-2</c:v>
                </c:pt>
                <c:pt idx="67">
                  <c:v>1.3553200000000001E-2</c:v>
                </c:pt>
                <c:pt idx="68">
                  <c:v>1.6674999999999999E-2</c:v>
                </c:pt>
                <c:pt idx="69">
                  <c:v>2.6236499999999999E-2</c:v>
                </c:pt>
                <c:pt idx="70">
                  <c:v>4.1373699999999999E-2</c:v>
                </c:pt>
                <c:pt idx="71">
                  <c:v>4.9264700000000002E-2</c:v>
                </c:pt>
                <c:pt idx="72">
                  <c:v>5.3174200000000005E-2</c:v>
                </c:pt>
                <c:pt idx="73">
                  <c:v>5.2691700000000001E-2</c:v>
                </c:pt>
                <c:pt idx="74">
                  <c:v>5.1813200000000004E-2</c:v>
                </c:pt>
                <c:pt idx="75">
                  <c:v>5.3635200000000001E-2</c:v>
                </c:pt>
                <c:pt idx="76">
                  <c:v>6.2265899999999999E-2</c:v>
                </c:pt>
                <c:pt idx="77">
                  <c:v>6.8655599999999997E-2</c:v>
                </c:pt>
                <c:pt idx="78">
                  <c:v>7.1594600000000008E-2</c:v>
                </c:pt>
                <c:pt idx="79">
                  <c:v>7.5780799999999995E-2</c:v>
                </c:pt>
                <c:pt idx="80">
                  <c:v>7.9492199999999999E-2</c:v>
                </c:pt>
                <c:pt idx="81">
                  <c:v>8.5407799999999992E-2</c:v>
                </c:pt>
                <c:pt idx="82">
                  <c:v>8.2351600000000011E-2</c:v>
                </c:pt>
                <c:pt idx="83">
                  <c:v>8.5300499999999987E-2</c:v>
                </c:pt>
                <c:pt idx="84">
                  <c:v>8.9993000000000004E-2</c:v>
                </c:pt>
                <c:pt idx="85">
                  <c:v>8.4477799999999992E-2</c:v>
                </c:pt>
                <c:pt idx="86">
                  <c:v>8.2162600000000002E-2</c:v>
                </c:pt>
                <c:pt idx="87">
                  <c:v>8.2057500000000005E-2</c:v>
                </c:pt>
                <c:pt idx="88">
                  <c:v>7.7572599999999992E-2</c:v>
                </c:pt>
                <c:pt idx="89">
                  <c:v>7.1313799999999997E-2</c:v>
                </c:pt>
                <c:pt idx="90">
                  <c:v>6.4108299999999993E-2</c:v>
                </c:pt>
                <c:pt idx="91">
                  <c:v>6.3403000000000001E-2</c:v>
                </c:pt>
                <c:pt idx="92">
                  <c:v>5.9576500000000004E-2</c:v>
                </c:pt>
                <c:pt idx="93">
                  <c:v>4.9313500000000003E-2</c:v>
                </c:pt>
                <c:pt idx="94">
                  <c:v>4.94695E-2</c:v>
                </c:pt>
                <c:pt idx="95">
                  <c:v>4.1253100000000001E-2</c:v>
                </c:pt>
                <c:pt idx="96">
                  <c:v>3.0592500000000002E-2</c:v>
                </c:pt>
                <c:pt idx="97">
                  <c:v>3.2803300000000001E-2</c:v>
                </c:pt>
                <c:pt idx="98">
                  <c:v>3.7186400000000001E-2</c:v>
                </c:pt>
                <c:pt idx="99">
                  <c:v>3.6950799999999999E-2</c:v>
                </c:pt>
                <c:pt idx="100">
                  <c:v>3.2465399999999998E-2</c:v>
                </c:pt>
                <c:pt idx="101">
                  <c:v>3.1398599999999999E-2</c:v>
                </c:pt>
                <c:pt idx="102">
                  <c:v>3.3222000000000002E-2</c:v>
                </c:pt>
                <c:pt idx="103">
                  <c:v>3.10794E-2</c:v>
                </c:pt>
                <c:pt idx="104">
                  <c:v>3.1664200000000003E-2</c:v>
                </c:pt>
                <c:pt idx="105">
                  <c:v>3.4689999999999999E-2</c:v>
                </c:pt>
                <c:pt idx="106">
                  <c:v>3.3540500000000001E-2</c:v>
                </c:pt>
                <c:pt idx="107">
                  <c:v>3.2388699999999999E-2</c:v>
                </c:pt>
                <c:pt idx="108">
                  <c:v>2.9700899999999999E-2</c:v>
                </c:pt>
                <c:pt idx="109">
                  <c:v>2.93846E-2</c:v>
                </c:pt>
                <c:pt idx="110">
                  <c:v>2.61091E-2</c:v>
                </c:pt>
                <c:pt idx="111">
                  <c:v>2.43254E-2</c:v>
                </c:pt>
                <c:pt idx="112">
                  <c:v>2.5714000000000001E-2</c:v>
                </c:pt>
                <c:pt idx="113">
                  <c:v>2.7141700000000001E-2</c:v>
                </c:pt>
                <c:pt idx="114">
                  <c:v>2.8723700000000001E-2</c:v>
                </c:pt>
                <c:pt idx="115">
                  <c:v>2.9994100000000003E-2</c:v>
                </c:pt>
                <c:pt idx="116">
                  <c:v>2.81427E-2</c:v>
                </c:pt>
                <c:pt idx="117">
                  <c:v>2.4055900000000002E-2</c:v>
                </c:pt>
                <c:pt idx="118">
                  <c:v>2.3337500000000001E-2</c:v>
                </c:pt>
                <c:pt idx="119">
                  <c:v>2.3759299999999997E-2</c:v>
                </c:pt>
                <c:pt idx="120">
                  <c:v>2.6726800000000002E-2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2-4C5F-8AAB-42BFAFE215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Core</c:v>
                </c:pt>
              </c:strCache>
            </c:strRef>
          </c:tx>
          <c:spPr>
            <a:ln w="38100" cap="rnd">
              <a:solidFill>
                <a:srgbClr val="AD916D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Sheet1!$A$2:$A$122</c:f>
              <c:numCache>
                <c:formatCode>m/d/yyyy</c:formatCode>
                <c:ptCount val="121"/>
                <c:pt idx="0">
                  <c:v>42156</c:v>
                </c:pt>
                <c:pt idx="1">
                  <c:v>42186</c:v>
                </c:pt>
                <c:pt idx="2">
                  <c:v>42217</c:v>
                </c:pt>
                <c:pt idx="3">
                  <c:v>42248</c:v>
                </c:pt>
                <c:pt idx="4">
                  <c:v>42278</c:v>
                </c:pt>
                <c:pt idx="5">
                  <c:v>42309</c:v>
                </c:pt>
                <c:pt idx="6">
                  <c:v>42339</c:v>
                </c:pt>
                <c:pt idx="7">
                  <c:v>42370</c:v>
                </c:pt>
                <c:pt idx="8">
                  <c:v>42401</c:v>
                </c:pt>
                <c:pt idx="9">
                  <c:v>42430</c:v>
                </c:pt>
                <c:pt idx="10">
                  <c:v>42461</c:v>
                </c:pt>
                <c:pt idx="11">
                  <c:v>42491</c:v>
                </c:pt>
                <c:pt idx="12">
                  <c:v>42522</c:v>
                </c:pt>
                <c:pt idx="13">
                  <c:v>42552</c:v>
                </c:pt>
                <c:pt idx="14">
                  <c:v>42583</c:v>
                </c:pt>
                <c:pt idx="15">
                  <c:v>42614</c:v>
                </c:pt>
                <c:pt idx="16">
                  <c:v>42644</c:v>
                </c:pt>
                <c:pt idx="17">
                  <c:v>42675</c:v>
                </c:pt>
                <c:pt idx="18">
                  <c:v>42705</c:v>
                </c:pt>
                <c:pt idx="19">
                  <c:v>42736</c:v>
                </c:pt>
                <c:pt idx="20">
                  <c:v>42767</c:v>
                </c:pt>
                <c:pt idx="21">
                  <c:v>42795</c:v>
                </c:pt>
                <c:pt idx="22">
                  <c:v>42826</c:v>
                </c:pt>
                <c:pt idx="23">
                  <c:v>42856</c:v>
                </c:pt>
                <c:pt idx="24">
                  <c:v>42887</c:v>
                </c:pt>
                <c:pt idx="25">
                  <c:v>42917</c:v>
                </c:pt>
                <c:pt idx="26">
                  <c:v>42948</c:v>
                </c:pt>
                <c:pt idx="27">
                  <c:v>42979</c:v>
                </c:pt>
                <c:pt idx="28">
                  <c:v>43009</c:v>
                </c:pt>
                <c:pt idx="29">
                  <c:v>43040</c:v>
                </c:pt>
                <c:pt idx="30">
                  <c:v>43070</c:v>
                </c:pt>
                <c:pt idx="31">
                  <c:v>43101</c:v>
                </c:pt>
                <c:pt idx="32">
                  <c:v>43132</c:v>
                </c:pt>
                <c:pt idx="33">
                  <c:v>43160</c:v>
                </c:pt>
                <c:pt idx="34">
                  <c:v>43191</c:v>
                </c:pt>
                <c:pt idx="35">
                  <c:v>43221</c:v>
                </c:pt>
                <c:pt idx="36">
                  <c:v>43252</c:v>
                </c:pt>
                <c:pt idx="37">
                  <c:v>43282</c:v>
                </c:pt>
                <c:pt idx="38">
                  <c:v>43313</c:v>
                </c:pt>
                <c:pt idx="39">
                  <c:v>43344</c:v>
                </c:pt>
                <c:pt idx="40">
                  <c:v>43374</c:v>
                </c:pt>
                <c:pt idx="41">
                  <c:v>43405</c:v>
                </c:pt>
                <c:pt idx="42">
                  <c:v>43435</c:v>
                </c:pt>
                <c:pt idx="43">
                  <c:v>43466</c:v>
                </c:pt>
                <c:pt idx="44">
                  <c:v>43497</c:v>
                </c:pt>
                <c:pt idx="45">
                  <c:v>43525</c:v>
                </c:pt>
                <c:pt idx="46">
                  <c:v>43556</c:v>
                </c:pt>
                <c:pt idx="47">
                  <c:v>43586</c:v>
                </c:pt>
                <c:pt idx="48">
                  <c:v>43617</c:v>
                </c:pt>
                <c:pt idx="49">
                  <c:v>43647</c:v>
                </c:pt>
                <c:pt idx="50">
                  <c:v>43678</c:v>
                </c:pt>
                <c:pt idx="51">
                  <c:v>43709</c:v>
                </c:pt>
                <c:pt idx="52">
                  <c:v>43739</c:v>
                </c:pt>
                <c:pt idx="53">
                  <c:v>43770</c:v>
                </c:pt>
                <c:pt idx="54">
                  <c:v>43800</c:v>
                </c:pt>
                <c:pt idx="55">
                  <c:v>43831</c:v>
                </c:pt>
                <c:pt idx="56">
                  <c:v>43862</c:v>
                </c:pt>
                <c:pt idx="57">
                  <c:v>43891</c:v>
                </c:pt>
                <c:pt idx="58">
                  <c:v>43922</c:v>
                </c:pt>
                <c:pt idx="59">
                  <c:v>43952</c:v>
                </c:pt>
                <c:pt idx="60">
                  <c:v>43983</c:v>
                </c:pt>
                <c:pt idx="61">
                  <c:v>44013</c:v>
                </c:pt>
                <c:pt idx="62">
                  <c:v>44044</c:v>
                </c:pt>
                <c:pt idx="63">
                  <c:v>44075</c:v>
                </c:pt>
                <c:pt idx="64">
                  <c:v>44105</c:v>
                </c:pt>
                <c:pt idx="65">
                  <c:v>44136</c:v>
                </c:pt>
                <c:pt idx="66">
                  <c:v>44166</c:v>
                </c:pt>
                <c:pt idx="67">
                  <c:v>44197</c:v>
                </c:pt>
                <c:pt idx="68">
                  <c:v>44228</c:v>
                </c:pt>
                <c:pt idx="69">
                  <c:v>44256</c:v>
                </c:pt>
                <c:pt idx="70">
                  <c:v>44287</c:v>
                </c:pt>
                <c:pt idx="71">
                  <c:v>44317</c:v>
                </c:pt>
                <c:pt idx="72">
                  <c:v>44348</c:v>
                </c:pt>
                <c:pt idx="73">
                  <c:v>44378</c:v>
                </c:pt>
                <c:pt idx="74">
                  <c:v>44409</c:v>
                </c:pt>
                <c:pt idx="75">
                  <c:v>44440</c:v>
                </c:pt>
                <c:pt idx="76">
                  <c:v>44470</c:v>
                </c:pt>
                <c:pt idx="77">
                  <c:v>44501</c:v>
                </c:pt>
                <c:pt idx="78">
                  <c:v>44531</c:v>
                </c:pt>
                <c:pt idx="79">
                  <c:v>44562</c:v>
                </c:pt>
                <c:pt idx="80">
                  <c:v>44593</c:v>
                </c:pt>
                <c:pt idx="81">
                  <c:v>44621</c:v>
                </c:pt>
                <c:pt idx="82">
                  <c:v>44652</c:v>
                </c:pt>
                <c:pt idx="83">
                  <c:v>44682</c:v>
                </c:pt>
                <c:pt idx="84">
                  <c:v>44713</c:v>
                </c:pt>
                <c:pt idx="85">
                  <c:v>44743</c:v>
                </c:pt>
                <c:pt idx="86">
                  <c:v>44774</c:v>
                </c:pt>
                <c:pt idx="87">
                  <c:v>44805</c:v>
                </c:pt>
                <c:pt idx="88">
                  <c:v>44835</c:v>
                </c:pt>
                <c:pt idx="89">
                  <c:v>44866</c:v>
                </c:pt>
                <c:pt idx="90">
                  <c:v>44896</c:v>
                </c:pt>
                <c:pt idx="91">
                  <c:v>44927</c:v>
                </c:pt>
                <c:pt idx="92">
                  <c:v>44958</c:v>
                </c:pt>
                <c:pt idx="93">
                  <c:v>44986</c:v>
                </c:pt>
                <c:pt idx="94">
                  <c:v>45017</c:v>
                </c:pt>
                <c:pt idx="95">
                  <c:v>45047</c:v>
                </c:pt>
                <c:pt idx="96">
                  <c:v>45078</c:v>
                </c:pt>
                <c:pt idx="97">
                  <c:v>45108</c:v>
                </c:pt>
                <c:pt idx="98">
                  <c:v>45139</c:v>
                </c:pt>
                <c:pt idx="99">
                  <c:v>45170</c:v>
                </c:pt>
                <c:pt idx="100">
                  <c:v>45200</c:v>
                </c:pt>
                <c:pt idx="101">
                  <c:v>45231</c:v>
                </c:pt>
                <c:pt idx="102">
                  <c:v>45261</c:v>
                </c:pt>
                <c:pt idx="103">
                  <c:v>45292</c:v>
                </c:pt>
                <c:pt idx="104">
                  <c:v>45323</c:v>
                </c:pt>
                <c:pt idx="105">
                  <c:v>45352</c:v>
                </c:pt>
                <c:pt idx="106">
                  <c:v>45383</c:v>
                </c:pt>
                <c:pt idx="107">
                  <c:v>45413</c:v>
                </c:pt>
                <c:pt idx="108">
                  <c:v>45444</c:v>
                </c:pt>
                <c:pt idx="109">
                  <c:v>45474</c:v>
                </c:pt>
                <c:pt idx="110">
                  <c:v>45505</c:v>
                </c:pt>
                <c:pt idx="111">
                  <c:v>45536</c:v>
                </c:pt>
                <c:pt idx="112">
                  <c:v>45566</c:v>
                </c:pt>
                <c:pt idx="113">
                  <c:v>45597</c:v>
                </c:pt>
                <c:pt idx="114">
                  <c:v>45627</c:v>
                </c:pt>
                <c:pt idx="115">
                  <c:v>45658</c:v>
                </c:pt>
                <c:pt idx="116">
                  <c:v>45689</c:v>
                </c:pt>
                <c:pt idx="117">
                  <c:v>45717</c:v>
                </c:pt>
                <c:pt idx="118">
                  <c:v>45748</c:v>
                </c:pt>
                <c:pt idx="119">
                  <c:v>45778</c:v>
                </c:pt>
                <c:pt idx="120">
                  <c:v>45809</c:v>
                </c:pt>
              </c:numCache>
            </c:numRef>
          </c:cat>
          <c:val>
            <c:numRef>
              <c:f>Sheet1!$C$2:$C$122</c:f>
              <c:numCache>
                <c:formatCode>0.0%</c:formatCode>
                <c:ptCount val="121"/>
                <c:pt idx="0">
                  <c:v>1.7772699999999999E-2</c:v>
                </c:pt>
                <c:pt idx="1">
                  <c:v>1.8346299999999999E-2</c:v>
                </c:pt>
                <c:pt idx="2">
                  <c:v>1.85063E-2</c:v>
                </c:pt>
                <c:pt idx="3">
                  <c:v>1.8971000000000002E-2</c:v>
                </c:pt>
                <c:pt idx="4">
                  <c:v>1.9135300000000001E-2</c:v>
                </c:pt>
                <c:pt idx="5">
                  <c:v>1.99743E-2</c:v>
                </c:pt>
                <c:pt idx="6">
                  <c:v>2.07151E-2</c:v>
                </c:pt>
                <c:pt idx="7">
                  <c:v>2.1450200000000003E-2</c:v>
                </c:pt>
                <c:pt idx="8">
                  <c:v>2.2225700000000001E-2</c:v>
                </c:pt>
                <c:pt idx="9">
                  <c:v>2.14243E-2</c:v>
                </c:pt>
                <c:pt idx="10">
                  <c:v>2.1566499999999999E-2</c:v>
                </c:pt>
                <c:pt idx="11">
                  <c:v>2.2545600000000002E-2</c:v>
                </c:pt>
                <c:pt idx="12">
                  <c:v>2.2622099999999999E-2</c:v>
                </c:pt>
                <c:pt idx="13">
                  <c:v>2.1701399999999999E-2</c:v>
                </c:pt>
                <c:pt idx="14">
                  <c:v>2.3087300000000002E-2</c:v>
                </c:pt>
                <c:pt idx="15">
                  <c:v>2.2711199999999997E-2</c:v>
                </c:pt>
                <c:pt idx="16">
                  <c:v>2.2045599999999999E-2</c:v>
                </c:pt>
                <c:pt idx="17">
                  <c:v>2.14542E-2</c:v>
                </c:pt>
                <c:pt idx="18">
                  <c:v>2.19712E-2</c:v>
                </c:pt>
                <c:pt idx="19">
                  <c:v>2.2502100000000001E-2</c:v>
                </c:pt>
                <c:pt idx="20">
                  <c:v>2.2353499999999998E-2</c:v>
                </c:pt>
                <c:pt idx="21">
                  <c:v>2.0458500000000001E-2</c:v>
                </c:pt>
                <c:pt idx="22">
                  <c:v>1.8965700000000002E-2</c:v>
                </c:pt>
                <c:pt idx="23">
                  <c:v>1.7370900000000002E-2</c:v>
                </c:pt>
                <c:pt idx="24">
                  <c:v>1.6991199999999998E-2</c:v>
                </c:pt>
                <c:pt idx="25">
                  <c:v>1.6769599999999999E-2</c:v>
                </c:pt>
                <c:pt idx="26">
                  <c:v>1.6552400000000002E-2</c:v>
                </c:pt>
                <c:pt idx="27">
                  <c:v>1.59539E-2</c:v>
                </c:pt>
                <c:pt idx="28">
                  <c:v>1.7596400000000002E-2</c:v>
                </c:pt>
                <c:pt idx="29">
                  <c:v>1.7376100000000002E-2</c:v>
                </c:pt>
                <c:pt idx="30">
                  <c:v>1.7701700000000001E-2</c:v>
                </c:pt>
                <c:pt idx="31">
                  <c:v>1.8912700000000001E-2</c:v>
                </c:pt>
                <c:pt idx="32">
                  <c:v>1.8776999999999999E-2</c:v>
                </c:pt>
                <c:pt idx="33">
                  <c:v>2.1227800000000002E-2</c:v>
                </c:pt>
                <c:pt idx="34">
                  <c:v>2.1506400000000002E-2</c:v>
                </c:pt>
                <c:pt idx="35">
                  <c:v>2.273E-2</c:v>
                </c:pt>
                <c:pt idx="36">
                  <c:v>2.2455199999999998E-2</c:v>
                </c:pt>
                <c:pt idx="37">
                  <c:v>2.2675999999999998E-2</c:v>
                </c:pt>
                <c:pt idx="38">
                  <c:v>2.1208900000000003E-2</c:v>
                </c:pt>
                <c:pt idx="39">
                  <c:v>2.1976800000000001E-2</c:v>
                </c:pt>
                <c:pt idx="40">
                  <c:v>2.1264099999999998E-2</c:v>
                </c:pt>
                <c:pt idx="41">
                  <c:v>2.2153800000000001E-2</c:v>
                </c:pt>
                <c:pt idx="42">
                  <c:v>2.24853E-2</c:v>
                </c:pt>
                <c:pt idx="43">
                  <c:v>2.1794299999999999E-2</c:v>
                </c:pt>
                <c:pt idx="44">
                  <c:v>2.14109E-2</c:v>
                </c:pt>
                <c:pt idx="45">
                  <c:v>2.0665599999999999E-2</c:v>
                </c:pt>
                <c:pt idx="46">
                  <c:v>2.0913400000000002E-2</c:v>
                </c:pt>
                <c:pt idx="47">
                  <c:v>1.97243E-2</c:v>
                </c:pt>
                <c:pt idx="48">
                  <c:v>2.0746000000000001E-2</c:v>
                </c:pt>
                <c:pt idx="49">
                  <c:v>2.1657000000000003E-2</c:v>
                </c:pt>
                <c:pt idx="50">
                  <c:v>2.3211400000000004E-2</c:v>
                </c:pt>
                <c:pt idx="51">
                  <c:v>2.3300100000000001E-2</c:v>
                </c:pt>
                <c:pt idx="52">
                  <c:v>2.3378100000000002E-2</c:v>
                </c:pt>
                <c:pt idx="53">
                  <c:v>2.3546999999999998E-2</c:v>
                </c:pt>
                <c:pt idx="54">
                  <c:v>2.2905999999999999E-2</c:v>
                </c:pt>
                <c:pt idx="55">
                  <c:v>2.2817400000000002E-2</c:v>
                </c:pt>
                <c:pt idx="56">
                  <c:v>2.3676599999999999E-2</c:v>
                </c:pt>
                <c:pt idx="57">
                  <c:v>2.09774E-2</c:v>
                </c:pt>
                <c:pt idx="58">
                  <c:v>1.43093E-2</c:v>
                </c:pt>
                <c:pt idx="59">
                  <c:v>1.21846E-2</c:v>
                </c:pt>
                <c:pt idx="60">
                  <c:v>1.1836800000000001E-2</c:v>
                </c:pt>
                <c:pt idx="61">
                  <c:v>1.5606999999999999E-2</c:v>
                </c:pt>
                <c:pt idx="62">
                  <c:v>1.72239E-2</c:v>
                </c:pt>
                <c:pt idx="63">
                  <c:v>1.71906E-2</c:v>
                </c:pt>
                <c:pt idx="64">
                  <c:v>1.6364099999999999E-2</c:v>
                </c:pt>
                <c:pt idx="65">
                  <c:v>1.6693800000000002E-2</c:v>
                </c:pt>
                <c:pt idx="66">
                  <c:v>1.62431E-2</c:v>
                </c:pt>
                <c:pt idx="67">
                  <c:v>1.38724E-2</c:v>
                </c:pt>
                <c:pt idx="68">
                  <c:v>1.2738899999999999E-2</c:v>
                </c:pt>
                <c:pt idx="69">
                  <c:v>1.6472299999999999E-2</c:v>
                </c:pt>
                <c:pt idx="70">
                  <c:v>2.9652400000000002E-2</c:v>
                </c:pt>
                <c:pt idx="71">
                  <c:v>3.78468E-2</c:v>
                </c:pt>
                <c:pt idx="72">
                  <c:v>4.4231899999999998E-2</c:v>
                </c:pt>
                <c:pt idx="73">
                  <c:v>4.20735E-2</c:v>
                </c:pt>
                <c:pt idx="74">
                  <c:v>3.9486300000000002E-2</c:v>
                </c:pt>
                <c:pt idx="75">
                  <c:v>4.0136399999999996E-2</c:v>
                </c:pt>
                <c:pt idx="76">
                  <c:v>4.5832600000000001E-2</c:v>
                </c:pt>
                <c:pt idx="77">
                  <c:v>4.9744200000000002E-2</c:v>
                </c:pt>
                <c:pt idx="78">
                  <c:v>5.5041599999999996E-2</c:v>
                </c:pt>
                <c:pt idx="79">
                  <c:v>6.0584400000000004E-2</c:v>
                </c:pt>
                <c:pt idx="80">
                  <c:v>6.4555199999999993E-2</c:v>
                </c:pt>
                <c:pt idx="81">
                  <c:v>6.4803100000000002E-2</c:v>
                </c:pt>
                <c:pt idx="82">
                  <c:v>6.1573099999999999E-2</c:v>
                </c:pt>
                <c:pt idx="83">
                  <c:v>6.0198099999999997E-2</c:v>
                </c:pt>
                <c:pt idx="84">
                  <c:v>5.9079699999999999E-2</c:v>
                </c:pt>
                <c:pt idx="85">
                  <c:v>5.90047E-2</c:v>
                </c:pt>
                <c:pt idx="86">
                  <c:v>6.2937900000000005E-2</c:v>
                </c:pt>
                <c:pt idx="87">
                  <c:v>6.6328999999999999E-2</c:v>
                </c:pt>
                <c:pt idx="88">
                  <c:v>6.2957799999999994E-2</c:v>
                </c:pt>
                <c:pt idx="89">
                  <c:v>5.9648399999999997E-2</c:v>
                </c:pt>
                <c:pt idx="90">
                  <c:v>5.6840099999999998E-2</c:v>
                </c:pt>
                <c:pt idx="91">
                  <c:v>5.5390699999999994E-2</c:v>
                </c:pt>
                <c:pt idx="92">
                  <c:v>5.4954599999999992E-2</c:v>
                </c:pt>
                <c:pt idx="93">
                  <c:v>5.5628200000000003E-2</c:v>
                </c:pt>
                <c:pt idx="94">
                  <c:v>5.5137499999999999E-2</c:v>
                </c:pt>
                <c:pt idx="95">
                  <c:v>5.3362699999999999E-2</c:v>
                </c:pt>
                <c:pt idx="96">
                  <c:v>4.85767E-2</c:v>
                </c:pt>
                <c:pt idx="97">
                  <c:v>4.7034700000000006E-2</c:v>
                </c:pt>
                <c:pt idx="98">
                  <c:v>4.4048499999999997E-2</c:v>
                </c:pt>
                <c:pt idx="99">
                  <c:v>4.1353600000000004E-2</c:v>
                </c:pt>
                <c:pt idx="100">
                  <c:v>4.0256399999999998E-2</c:v>
                </c:pt>
                <c:pt idx="101">
                  <c:v>4.0147700000000001E-2</c:v>
                </c:pt>
                <c:pt idx="102">
                  <c:v>3.9136400000000002E-2</c:v>
                </c:pt>
                <c:pt idx="103">
                  <c:v>3.8667300000000002E-2</c:v>
                </c:pt>
                <c:pt idx="104">
                  <c:v>3.7678799999999998E-2</c:v>
                </c:pt>
                <c:pt idx="105">
                  <c:v>3.81453E-2</c:v>
                </c:pt>
                <c:pt idx="106">
                  <c:v>3.62361E-2</c:v>
                </c:pt>
                <c:pt idx="107">
                  <c:v>3.3905100000000001E-2</c:v>
                </c:pt>
                <c:pt idx="108">
                  <c:v>3.2605599999999998E-2</c:v>
                </c:pt>
                <c:pt idx="109">
                  <c:v>3.2282600000000002E-2</c:v>
                </c:pt>
                <c:pt idx="110">
                  <c:v>3.2918200000000002E-2</c:v>
                </c:pt>
                <c:pt idx="111">
                  <c:v>3.2899100000000001E-2</c:v>
                </c:pt>
                <c:pt idx="112">
                  <c:v>3.2928399999999997E-2</c:v>
                </c:pt>
                <c:pt idx="113">
                  <c:v>3.2800500000000003E-2</c:v>
                </c:pt>
                <c:pt idx="114">
                  <c:v>3.2136100000000001E-2</c:v>
                </c:pt>
                <c:pt idx="115">
                  <c:v>3.2920999999999999E-2</c:v>
                </c:pt>
                <c:pt idx="116">
                  <c:v>3.1436700000000005E-2</c:v>
                </c:pt>
                <c:pt idx="117">
                  <c:v>2.8087300000000003E-2</c:v>
                </c:pt>
                <c:pt idx="118">
                  <c:v>2.7815199999999998E-2</c:v>
                </c:pt>
                <c:pt idx="119">
                  <c:v>2.7671500000000002E-2</c:v>
                </c:pt>
                <c:pt idx="120">
                  <c:v>2.9078699999999999E-2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2-4C5F-8AAB-42BFAFE215D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Sheet1!$A$2:$A$122</c:f>
              <c:numCache>
                <c:formatCode>m/d/yyyy</c:formatCode>
                <c:ptCount val="121"/>
                <c:pt idx="0">
                  <c:v>42156</c:v>
                </c:pt>
                <c:pt idx="1">
                  <c:v>42186</c:v>
                </c:pt>
                <c:pt idx="2">
                  <c:v>42217</c:v>
                </c:pt>
                <c:pt idx="3">
                  <c:v>42248</c:v>
                </c:pt>
                <c:pt idx="4">
                  <c:v>42278</c:v>
                </c:pt>
                <c:pt idx="5">
                  <c:v>42309</c:v>
                </c:pt>
                <c:pt idx="6">
                  <c:v>42339</c:v>
                </c:pt>
                <c:pt idx="7">
                  <c:v>42370</c:v>
                </c:pt>
                <c:pt idx="8">
                  <c:v>42401</c:v>
                </c:pt>
                <c:pt idx="9">
                  <c:v>42430</c:v>
                </c:pt>
                <c:pt idx="10">
                  <c:v>42461</c:v>
                </c:pt>
                <c:pt idx="11">
                  <c:v>42491</c:v>
                </c:pt>
                <c:pt idx="12">
                  <c:v>42522</c:v>
                </c:pt>
                <c:pt idx="13">
                  <c:v>42552</c:v>
                </c:pt>
                <c:pt idx="14">
                  <c:v>42583</c:v>
                </c:pt>
                <c:pt idx="15">
                  <c:v>42614</c:v>
                </c:pt>
                <c:pt idx="16">
                  <c:v>42644</c:v>
                </c:pt>
                <c:pt idx="17">
                  <c:v>42675</c:v>
                </c:pt>
                <c:pt idx="18">
                  <c:v>42705</c:v>
                </c:pt>
                <c:pt idx="19">
                  <c:v>42736</c:v>
                </c:pt>
                <c:pt idx="20">
                  <c:v>42767</c:v>
                </c:pt>
                <c:pt idx="21">
                  <c:v>42795</c:v>
                </c:pt>
                <c:pt idx="22">
                  <c:v>42826</c:v>
                </c:pt>
                <c:pt idx="23">
                  <c:v>42856</c:v>
                </c:pt>
                <c:pt idx="24">
                  <c:v>42887</c:v>
                </c:pt>
                <c:pt idx="25">
                  <c:v>42917</c:v>
                </c:pt>
                <c:pt idx="26">
                  <c:v>42948</c:v>
                </c:pt>
                <c:pt idx="27">
                  <c:v>42979</c:v>
                </c:pt>
                <c:pt idx="28">
                  <c:v>43009</c:v>
                </c:pt>
                <c:pt idx="29">
                  <c:v>43040</c:v>
                </c:pt>
                <c:pt idx="30">
                  <c:v>43070</c:v>
                </c:pt>
                <c:pt idx="31">
                  <c:v>43101</c:v>
                </c:pt>
                <c:pt idx="32">
                  <c:v>43132</c:v>
                </c:pt>
                <c:pt idx="33">
                  <c:v>43160</c:v>
                </c:pt>
                <c:pt idx="34">
                  <c:v>43191</c:v>
                </c:pt>
                <c:pt idx="35">
                  <c:v>43221</c:v>
                </c:pt>
                <c:pt idx="36">
                  <c:v>43252</c:v>
                </c:pt>
                <c:pt idx="37">
                  <c:v>43282</c:v>
                </c:pt>
                <c:pt idx="38">
                  <c:v>43313</c:v>
                </c:pt>
                <c:pt idx="39">
                  <c:v>43344</c:v>
                </c:pt>
                <c:pt idx="40">
                  <c:v>43374</c:v>
                </c:pt>
                <c:pt idx="41">
                  <c:v>43405</c:v>
                </c:pt>
                <c:pt idx="42">
                  <c:v>43435</c:v>
                </c:pt>
                <c:pt idx="43">
                  <c:v>43466</c:v>
                </c:pt>
                <c:pt idx="44">
                  <c:v>43497</c:v>
                </c:pt>
                <c:pt idx="45">
                  <c:v>43525</c:v>
                </c:pt>
                <c:pt idx="46">
                  <c:v>43556</c:v>
                </c:pt>
                <c:pt idx="47">
                  <c:v>43586</c:v>
                </c:pt>
                <c:pt idx="48">
                  <c:v>43617</c:v>
                </c:pt>
                <c:pt idx="49">
                  <c:v>43647</c:v>
                </c:pt>
                <c:pt idx="50">
                  <c:v>43678</c:v>
                </c:pt>
                <c:pt idx="51">
                  <c:v>43709</c:v>
                </c:pt>
                <c:pt idx="52">
                  <c:v>43739</c:v>
                </c:pt>
                <c:pt idx="53">
                  <c:v>43770</c:v>
                </c:pt>
                <c:pt idx="54">
                  <c:v>43800</c:v>
                </c:pt>
                <c:pt idx="55">
                  <c:v>43831</c:v>
                </c:pt>
                <c:pt idx="56">
                  <c:v>43862</c:v>
                </c:pt>
                <c:pt idx="57">
                  <c:v>43891</c:v>
                </c:pt>
                <c:pt idx="58">
                  <c:v>43922</c:v>
                </c:pt>
                <c:pt idx="59">
                  <c:v>43952</c:v>
                </c:pt>
                <c:pt idx="60">
                  <c:v>43983</c:v>
                </c:pt>
                <c:pt idx="61">
                  <c:v>44013</c:v>
                </c:pt>
                <c:pt idx="62">
                  <c:v>44044</c:v>
                </c:pt>
                <c:pt idx="63">
                  <c:v>44075</c:v>
                </c:pt>
                <c:pt idx="64">
                  <c:v>44105</c:v>
                </c:pt>
                <c:pt idx="65">
                  <c:v>44136</c:v>
                </c:pt>
                <c:pt idx="66">
                  <c:v>44166</c:v>
                </c:pt>
                <c:pt idx="67">
                  <c:v>44197</c:v>
                </c:pt>
                <c:pt idx="68">
                  <c:v>44228</c:v>
                </c:pt>
                <c:pt idx="69">
                  <c:v>44256</c:v>
                </c:pt>
                <c:pt idx="70">
                  <c:v>44287</c:v>
                </c:pt>
                <c:pt idx="71">
                  <c:v>44317</c:v>
                </c:pt>
                <c:pt idx="72">
                  <c:v>44348</c:v>
                </c:pt>
                <c:pt idx="73">
                  <c:v>44378</c:v>
                </c:pt>
                <c:pt idx="74">
                  <c:v>44409</c:v>
                </c:pt>
                <c:pt idx="75">
                  <c:v>44440</c:v>
                </c:pt>
                <c:pt idx="76">
                  <c:v>44470</c:v>
                </c:pt>
                <c:pt idx="77">
                  <c:v>44501</c:v>
                </c:pt>
                <c:pt idx="78">
                  <c:v>44531</c:v>
                </c:pt>
                <c:pt idx="79">
                  <c:v>44562</c:v>
                </c:pt>
                <c:pt idx="80">
                  <c:v>44593</c:v>
                </c:pt>
                <c:pt idx="81">
                  <c:v>44621</c:v>
                </c:pt>
                <c:pt idx="82">
                  <c:v>44652</c:v>
                </c:pt>
                <c:pt idx="83">
                  <c:v>44682</c:v>
                </c:pt>
                <c:pt idx="84">
                  <c:v>44713</c:v>
                </c:pt>
                <c:pt idx="85">
                  <c:v>44743</c:v>
                </c:pt>
                <c:pt idx="86">
                  <c:v>44774</c:v>
                </c:pt>
                <c:pt idx="87">
                  <c:v>44805</c:v>
                </c:pt>
                <c:pt idx="88">
                  <c:v>44835</c:v>
                </c:pt>
                <c:pt idx="89">
                  <c:v>44866</c:v>
                </c:pt>
                <c:pt idx="90">
                  <c:v>44896</c:v>
                </c:pt>
                <c:pt idx="91">
                  <c:v>44927</c:v>
                </c:pt>
                <c:pt idx="92">
                  <c:v>44958</c:v>
                </c:pt>
                <c:pt idx="93">
                  <c:v>44986</c:v>
                </c:pt>
                <c:pt idx="94">
                  <c:v>45017</c:v>
                </c:pt>
                <c:pt idx="95">
                  <c:v>45047</c:v>
                </c:pt>
                <c:pt idx="96">
                  <c:v>45078</c:v>
                </c:pt>
                <c:pt idx="97">
                  <c:v>45108</c:v>
                </c:pt>
                <c:pt idx="98">
                  <c:v>45139</c:v>
                </c:pt>
                <c:pt idx="99">
                  <c:v>45170</c:v>
                </c:pt>
                <c:pt idx="100">
                  <c:v>45200</c:v>
                </c:pt>
                <c:pt idx="101">
                  <c:v>45231</c:v>
                </c:pt>
                <c:pt idx="102">
                  <c:v>45261</c:v>
                </c:pt>
                <c:pt idx="103">
                  <c:v>45292</c:v>
                </c:pt>
                <c:pt idx="104">
                  <c:v>45323</c:v>
                </c:pt>
                <c:pt idx="105">
                  <c:v>45352</c:v>
                </c:pt>
                <c:pt idx="106">
                  <c:v>45383</c:v>
                </c:pt>
                <c:pt idx="107">
                  <c:v>45413</c:v>
                </c:pt>
                <c:pt idx="108">
                  <c:v>45444</c:v>
                </c:pt>
                <c:pt idx="109">
                  <c:v>45474</c:v>
                </c:pt>
                <c:pt idx="110">
                  <c:v>45505</c:v>
                </c:pt>
                <c:pt idx="111">
                  <c:v>45536</c:v>
                </c:pt>
                <c:pt idx="112">
                  <c:v>45566</c:v>
                </c:pt>
                <c:pt idx="113">
                  <c:v>45597</c:v>
                </c:pt>
                <c:pt idx="114">
                  <c:v>45627</c:v>
                </c:pt>
                <c:pt idx="115">
                  <c:v>45658</c:v>
                </c:pt>
                <c:pt idx="116">
                  <c:v>45689</c:v>
                </c:pt>
                <c:pt idx="117">
                  <c:v>45717</c:v>
                </c:pt>
                <c:pt idx="118">
                  <c:v>45748</c:v>
                </c:pt>
                <c:pt idx="119">
                  <c:v>45778</c:v>
                </c:pt>
                <c:pt idx="120">
                  <c:v>45809</c:v>
                </c:pt>
              </c:numCache>
            </c:numRef>
          </c:cat>
          <c:val>
            <c:numRef>
              <c:f>Sheet1!$D$2:$D$122</c:f>
              <c:numCache>
                <c:formatCode>General</c:formatCode>
                <c:ptCount val="12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2-4C5F-8AAB-42BFAFE215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8840304"/>
        <c:axId val="318846536"/>
      </c:lineChart>
      <c:dateAx>
        <c:axId val="318840304"/>
        <c:scaling>
          <c:orientation val="minMax"/>
          <c:min val="4237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lg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18846536"/>
        <c:crosses val="autoZero"/>
        <c:auto val="1"/>
        <c:lblOffset val="100"/>
        <c:baseTimeUnit val="months"/>
        <c:majorUnit val="12"/>
        <c:majorTimeUnit val="months"/>
      </c:dateAx>
      <c:valAx>
        <c:axId val="318846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18840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391812865497075E-2"/>
          <c:y val="4.1574074074074076E-2"/>
          <c:w val="0.92328935856702121"/>
          <c:h val="0.898171296296296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CPI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Sheet1!$A$2:$A$242</c:f>
              <c:numCache>
                <c:formatCode>m/d/yyyy</c:formatCode>
                <c:ptCount val="241"/>
                <c:pt idx="0">
                  <c:v>42156</c:v>
                </c:pt>
                <c:pt idx="1">
                  <c:v>42186</c:v>
                </c:pt>
                <c:pt idx="2">
                  <c:v>42217</c:v>
                </c:pt>
                <c:pt idx="3">
                  <c:v>42248</c:v>
                </c:pt>
                <c:pt idx="4">
                  <c:v>42278</c:v>
                </c:pt>
                <c:pt idx="5">
                  <c:v>42309</c:v>
                </c:pt>
                <c:pt idx="6">
                  <c:v>42339</c:v>
                </c:pt>
                <c:pt idx="7">
                  <c:v>42370</c:v>
                </c:pt>
                <c:pt idx="8">
                  <c:v>42401</c:v>
                </c:pt>
                <c:pt idx="9">
                  <c:v>42430</c:v>
                </c:pt>
                <c:pt idx="10">
                  <c:v>42461</c:v>
                </c:pt>
                <c:pt idx="11">
                  <c:v>42491</c:v>
                </c:pt>
                <c:pt idx="12">
                  <c:v>42522</c:v>
                </c:pt>
                <c:pt idx="13">
                  <c:v>42552</c:v>
                </c:pt>
                <c:pt idx="14">
                  <c:v>42583</c:v>
                </c:pt>
                <c:pt idx="15">
                  <c:v>42614</c:v>
                </c:pt>
                <c:pt idx="16">
                  <c:v>42644</c:v>
                </c:pt>
                <c:pt idx="17">
                  <c:v>42675</c:v>
                </c:pt>
                <c:pt idx="18">
                  <c:v>42705</c:v>
                </c:pt>
                <c:pt idx="19">
                  <c:v>42736</c:v>
                </c:pt>
                <c:pt idx="20">
                  <c:v>42767</c:v>
                </c:pt>
                <c:pt idx="21">
                  <c:v>42795</c:v>
                </c:pt>
                <c:pt idx="22">
                  <c:v>42826</c:v>
                </c:pt>
                <c:pt idx="23">
                  <c:v>42856</c:v>
                </c:pt>
                <c:pt idx="24">
                  <c:v>42887</c:v>
                </c:pt>
                <c:pt idx="25">
                  <c:v>42917</c:v>
                </c:pt>
                <c:pt idx="26">
                  <c:v>42948</c:v>
                </c:pt>
                <c:pt idx="27">
                  <c:v>42979</c:v>
                </c:pt>
                <c:pt idx="28">
                  <c:v>43009</c:v>
                </c:pt>
                <c:pt idx="29">
                  <c:v>43040</c:v>
                </c:pt>
                <c:pt idx="30">
                  <c:v>43070</c:v>
                </c:pt>
                <c:pt idx="31">
                  <c:v>43101</c:v>
                </c:pt>
                <c:pt idx="32">
                  <c:v>43132</c:v>
                </c:pt>
                <c:pt idx="33">
                  <c:v>43160</c:v>
                </c:pt>
                <c:pt idx="34">
                  <c:v>43191</c:v>
                </c:pt>
                <c:pt idx="35">
                  <c:v>43221</c:v>
                </c:pt>
                <c:pt idx="36">
                  <c:v>43252</c:v>
                </c:pt>
                <c:pt idx="37">
                  <c:v>43282</c:v>
                </c:pt>
                <c:pt idx="38">
                  <c:v>43313</c:v>
                </c:pt>
                <c:pt idx="39">
                  <c:v>43344</c:v>
                </c:pt>
                <c:pt idx="40">
                  <c:v>43374</c:v>
                </c:pt>
                <c:pt idx="41">
                  <c:v>43405</c:v>
                </c:pt>
                <c:pt idx="42">
                  <c:v>43435</c:v>
                </c:pt>
                <c:pt idx="43">
                  <c:v>43466</c:v>
                </c:pt>
                <c:pt idx="44">
                  <c:v>43497</c:v>
                </c:pt>
                <c:pt idx="45">
                  <c:v>43525</c:v>
                </c:pt>
                <c:pt idx="46">
                  <c:v>43556</c:v>
                </c:pt>
                <c:pt idx="47">
                  <c:v>43586</c:v>
                </c:pt>
                <c:pt idx="48">
                  <c:v>43617</c:v>
                </c:pt>
                <c:pt idx="49">
                  <c:v>43647</c:v>
                </c:pt>
                <c:pt idx="50">
                  <c:v>43678</c:v>
                </c:pt>
                <c:pt idx="51">
                  <c:v>43709</c:v>
                </c:pt>
                <c:pt idx="52">
                  <c:v>43739</c:v>
                </c:pt>
                <c:pt idx="53">
                  <c:v>43770</c:v>
                </c:pt>
                <c:pt idx="54">
                  <c:v>43800</c:v>
                </c:pt>
                <c:pt idx="55">
                  <c:v>43831</c:v>
                </c:pt>
                <c:pt idx="56">
                  <c:v>43862</c:v>
                </c:pt>
                <c:pt idx="57">
                  <c:v>43891</c:v>
                </c:pt>
                <c:pt idx="58">
                  <c:v>43922</c:v>
                </c:pt>
                <c:pt idx="59">
                  <c:v>43952</c:v>
                </c:pt>
                <c:pt idx="60">
                  <c:v>43983</c:v>
                </c:pt>
                <c:pt idx="61">
                  <c:v>44013</c:v>
                </c:pt>
                <c:pt idx="62">
                  <c:v>44044</c:v>
                </c:pt>
                <c:pt idx="63">
                  <c:v>44075</c:v>
                </c:pt>
                <c:pt idx="64">
                  <c:v>44105</c:v>
                </c:pt>
                <c:pt idx="65">
                  <c:v>44136</c:v>
                </c:pt>
                <c:pt idx="66">
                  <c:v>44166</c:v>
                </c:pt>
                <c:pt idx="67">
                  <c:v>44197</c:v>
                </c:pt>
                <c:pt idx="68">
                  <c:v>44228</c:v>
                </c:pt>
                <c:pt idx="69">
                  <c:v>44256</c:v>
                </c:pt>
                <c:pt idx="70">
                  <c:v>44287</c:v>
                </c:pt>
                <c:pt idx="71">
                  <c:v>44317</c:v>
                </c:pt>
                <c:pt idx="72">
                  <c:v>44348</c:v>
                </c:pt>
                <c:pt idx="73">
                  <c:v>44378</c:v>
                </c:pt>
                <c:pt idx="74">
                  <c:v>44409</c:v>
                </c:pt>
                <c:pt idx="75">
                  <c:v>44440</c:v>
                </c:pt>
                <c:pt idx="76">
                  <c:v>44470</c:v>
                </c:pt>
                <c:pt idx="77">
                  <c:v>44501</c:v>
                </c:pt>
                <c:pt idx="78">
                  <c:v>44531</c:v>
                </c:pt>
                <c:pt idx="79">
                  <c:v>44562</c:v>
                </c:pt>
                <c:pt idx="80">
                  <c:v>44593</c:v>
                </c:pt>
                <c:pt idx="81">
                  <c:v>44621</c:v>
                </c:pt>
                <c:pt idx="82">
                  <c:v>44652</c:v>
                </c:pt>
                <c:pt idx="83">
                  <c:v>44682</c:v>
                </c:pt>
                <c:pt idx="84">
                  <c:v>44713</c:v>
                </c:pt>
                <c:pt idx="85">
                  <c:v>44743</c:v>
                </c:pt>
                <c:pt idx="86">
                  <c:v>44774</c:v>
                </c:pt>
                <c:pt idx="87">
                  <c:v>44805</c:v>
                </c:pt>
                <c:pt idx="88">
                  <c:v>44835</c:v>
                </c:pt>
                <c:pt idx="89">
                  <c:v>44866</c:v>
                </c:pt>
                <c:pt idx="90">
                  <c:v>44896</c:v>
                </c:pt>
                <c:pt idx="91">
                  <c:v>44927</c:v>
                </c:pt>
                <c:pt idx="92">
                  <c:v>44958</c:v>
                </c:pt>
                <c:pt idx="93">
                  <c:v>44986</c:v>
                </c:pt>
                <c:pt idx="94">
                  <c:v>45017</c:v>
                </c:pt>
                <c:pt idx="95">
                  <c:v>45047</c:v>
                </c:pt>
                <c:pt idx="96">
                  <c:v>45078</c:v>
                </c:pt>
                <c:pt idx="97">
                  <c:v>45108</c:v>
                </c:pt>
                <c:pt idx="98">
                  <c:v>45139</c:v>
                </c:pt>
                <c:pt idx="99">
                  <c:v>45170</c:v>
                </c:pt>
                <c:pt idx="100">
                  <c:v>45200</c:v>
                </c:pt>
                <c:pt idx="101">
                  <c:v>45231</c:v>
                </c:pt>
                <c:pt idx="102">
                  <c:v>45261</c:v>
                </c:pt>
                <c:pt idx="103">
                  <c:v>45292</c:v>
                </c:pt>
                <c:pt idx="104">
                  <c:v>45323</c:v>
                </c:pt>
                <c:pt idx="105">
                  <c:v>45352</c:v>
                </c:pt>
                <c:pt idx="106">
                  <c:v>45383</c:v>
                </c:pt>
                <c:pt idx="107">
                  <c:v>45413</c:v>
                </c:pt>
                <c:pt idx="108">
                  <c:v>45444</c:v>
                </c:pt>
                <c:pt idx="109">
                  <c:v>45474</c:v>
                </c:pt>
                <c:pt idx="110">
                  <c:v>45505</c:v>
                </c:pt>
                <c:pt idx="111">
                  <c:v>45536</c:v>
                </c:pt>
                <c:pt idx="112">
                  <c:v>45566</c:v>
                </c:pt>
                <c:pt idx="113">
                  <c:v>45597</c:v>
                </c:pt>
                <c:pt idx="114">
                  <c:v>45627</c:v>
                </c:pt>
                <c:pt idx="115">
                  <c:v>45658</c:v>
                </c:pt>
                <c:pt idx="116">
                  <c:v>45689</c:v>
                </c:pt>
                <c:pt idx="117">
                  <c:v>45717</c:v>
                </c:pt>
                <c:pt idx="118">
                  <c:v>45748</c:v>
                </c:pt>
                <c:pt idx="119">
                  <c:v>45778</c:v>
                </c:pt>
                <c:pt idx="120">
                  <c:v>45809</c:v>
                </c:pt>
                <c:pt idx="121">
                  <c:v>45839</c:v>
                </c:pt>
                <c:pt idx="122">
                  <c:v>45870</c:v>
                </c:pt>
                <c:pt idx="123">
                  <c:v>45901</c:v>
                </c:pt>
                <c:pt idx="124">
                  <c:v>45931</c:v>
                </c:pt>
                <c:pt idx="125">
                  <c:v>45962</c:v>
                </c:pt>
                <c:pt idx="126">
                  <c:v>45992</c:v>
                </c:pt>
                <c:pt idx="127">
                  <c:v>46023</c:v>
                </c:pt>
                <c:pt idx="128">
                  <c:v>46054</c:v>
                </c:pt>
                <c:pt idx="129">
                  <c:v>46082</c:v>
                </c:pt>
                <c:pt idx="130">
                  <c:v>46113</c:v>
                </c:pt>
                <c:pt idx="131">
                  <c:v>46143</c:v>
                </c:pt>
                <c:pt idx="132">
                  <c:v>46174</c:v>
                </c:pt>
                <c:pt idx="133">
                  <c:v>46204</c:v>
                </c:pt>
                <c:pt idx="134">
                  <c:v>46235</c:v>
                </c:pt>
                <c:pt idx="135">
                  <c:v>46266</c:v>
                </c:pt>
                <c:pt idx="136">
                  <c:v>46296</c:v>
                </c:pt>
                <c:pt idx="137">
                  <c:v>46327</c:v>
                </c:pt>
                <c:pt idx="138">
                  <c:v>46357</c:v>
                </c:pt>
                <c:pt idx="139">
                  <c:v>46388</c:v>
                </c:pt>
                <c:pt idx="140">
                  <c:v>46419</c:v>
                </c:pt>
                <c:pt idx="141">
                  <c:v>46447</c:v>
                </c:pt>
                <c:pt idx="142">
                  <c:v>46478</c:v>
                </c:pt>
                <c:pt idx="143">
                  <c:v>46508</c:v>
                </c:pt>
                <c:pt idx="144">
                  <c:v>46539</c:v>
                </c:pt>
                <c:pt idx="145">
                  <c:v>46569</c:v>
                </c:pt>
                <c:pt idx="146">
                  <c:v>46600</c:v>
                </c:pt>
                <c:pt idx="147">
                  <c:v>46631</c:v>
                </c:pt>
                <c:pt idx="148">
                  <c:v>46661</c:v>
                </c:pt>
                <c:pt idx="149">
                  <c:v>46692</c:v>
                </c:pt>
                <c:pt idx="150">
                  <c:v>46722</c:v>
                </c:pt>
                <c:pt idx="151">
                  <c:v>46753</c:v>
                </c:pt>
                <c:pt idx="152">
                  <c:v>46784</c:v>
                </c:pt>
                <c:pt idx="153">
                  <c:v>46813</c:v>
                </c:pt>
                <c:pt idx="154">
                  <c:v>46844</c:v>
                </c:pt>
                <c:pt idx="155">
                  <c:v>46874</c:v>
                </c:pt>
                <c:pt idx="156">
                  <c:v>46905</c:v>
                </c:pt>
                <c:pt idx="157">
                  <c:v>46935</c:v>
                </c:pt>
                <c:pt idx="158">
                  <c:v>46966</c:v>
                </c:pt>
                <c:pt idx="159">
                  <c:v>46997</c:v>
                </c:pt>
                <c:pt idx="160">
                  <c:v>47027</c:v>
                </c:pt>
                <c:pt idx="161">
                  <c:v>47058</c:v>
                </c:pt>
                <c:pt idx="162">
                  <c:v>47088</c:v>
                </c:pt>
                <c:pt idx="163">
                  <c:v>47119</c:v>
                </c:pt>
                <c:pt idx="164">
                  <c:v>47150</c:v>
                </c:pt>
                <c:pt idx="165">
                  <c:v>47178</c:v>
                </c:pt>
                <c:pt idx="166">
                  <c:v>47209</c:v>
                </c:pt>
                <c:pt idx="167">
                  <c:v>47239</c:v>
                </c:pt>
                <c:pt idx="168">
                  <c:v>47270</c:v>
                </c:pt>
                <c:pt idx="169">
                  <c:v>47300</c:v>
                </c:pt>
                <c:pt idx="170">
                  <c:v>47331</c:v>
                </c:pt>
                <c:pt idx="171">
                  <c:v>47362</c:v>
                </c:pt>
                <c:pt idx="172">
                  <c:v>47392</c:v>
                </c:pt>
                <c:pt idx="173">
                  <c:v>47423</c:v>
                </c:pt>
                <c:pt idx="174">
                  <c:v>47453</c:v>
                </c:pt>
                <c:pt idx="175">
                  <c:v>47484</c:v>
                </c:pt>
                <c:pt idx="176">
                  <c:v>47515</c:v>
                </c:pt>
                <c:pt idx="177">
                  <c:v>47543</c:v>
                </c:pt>
                <c:pt idx="178">
                  <c:v>47574</c:v>
                </c:pt>
                <c:pt idx="179">
                  <c:v>47604</c:v>
                </c:pt>
                <c:pt idx="180">
                  <c:v>47635</c:v>
                </c:pt>
                <c:pt idx="181">
                  <c:v>47665</c:v>
                </c:pt>
                <c:pt idx="182">
                  <c:v>47696</c:v>
                </c:pt>
                <c:pt idx="183">
                  <c:v>47727</c:v>
                </c:pt>
                <c:pt idx="184">
                  <c:v>47757</c:v>
                </c:pt>
                <c:pt idx="185">
                  <c:v>47788</c:v>
                </c:pt>
                <c:pt idx="186">
                  <c:v>47818</c:v>
                </c:pt>
                <c:pt idx="187">
                  <c:v>47849</c:v>
                </c:pt>
                <c:pt idx="188">
                  <c:v>47880</c:v>
                </c:pt>
                <c:pt idx="189">
                  <c:v>47908</c:v>
                </c:pt>
                <c:pt idx="190">
                  <c:v>47939</c:v>
                </c:pt>
                <c:pt idx="191">
                  <c:v>47969</c:v>
                </c:pt>
                <c:pt idx="192">
                  <c:v>48000</c:v>
                </c:pt>
                <c:pt idx="193">
                  <c:v>48030</c:v>
                </c:pt>
                <c:pt idx="194">
                  <c:v>48061</c:v>
                </c:pt>
                <c:pt idx="195">
                  <c:v>48092</c:v>
                </c:pt>
                <c:pt idx="196">
                  <c:v>48122</c:v>
                </c:pt>
                <c:pt idx="197">
                  <c:v>48153</c:v>
                </c:pt>
                <c:pt idx="198">
                  <c:v>48183</c:v>
                </c:pt>
                <c:pt idx="199">
                  <c:v>48214</c:v>
                </c:pt>
                <c:pt idx="200">
                  <c:v>48245</c:v>
                </c:pt>
                <c:pt idx="201">
                  <c:v>48274</c:v>
                </c:pt>
                <c:pt idx="202">
                  <c:v>48305</c:v>
                </c:pt>
                <c:pt idx="203">
                  <c:v>48335</c:v>
                </c:pt>
                <c:pt idx="204">
                  <c:v>48366</c:v>
                </c:pt>
                <c:pt idx="205">
                  <c:v>48396</c:v>
                </c:pt>
                <c:pt idx="206">
                  <c:v>48427</c:v>
                </c:pt>
                <c:pt idx="207">
                  <c:v>48458</c:v>
                </c:pt>
                <c:pt idx="208">
                  <c:v>48488</c:v>
                </c:pt>
                <c:pt idx="209">
                  <c:v>48519</c:v>
                </c:pt>
                <c:pt idx="210">
                  <c:v>48549</c:v>
                </c:pt>
                <c:pt idx="211">
                  <c:v>48580</c:v>
                </c:pt>
                <c:pt idx="212">
                  <c:v>48611</c:v>
                </c:pt>
                <c:pt idx="213">
                  <c:v>48639</c:v>
                </c:pt>
                <c:pt idx="214">
                  <c:v>48670</c:v>
                </c:pt>
                <c:pt idx="215">
                  <c:v>48700</c:v>
                </c:pt>
                <c:pt idx="216">
                  <c:v>48731</c:v>
                </c:pt>
                <c:pt idx="217">
                  <c:v>48761</c:v>
                </c:pt>
                <c:pt idx="218">
                  <c:v>48792</c:v>
                </c:pt>
                <c:pt idx="219">
                  <c:v>48823</c:v>
                </c:pt>
                <c:pt idx="220">
                  <c:v>48853</c:v>
                </c:pt>
                <c:pt idx="221">
                  <c:v>48884</c:v>
                </c:pt>
                <c:pt idx="222">
                  <c:v>48914</c:v>
                </c:pt>
                <c:pt idx="223">
                  <c:v>48945</c:v>
                </c:pt>
                <c:pt idx="224">
                  <c:v>48976</c:v>
                </c:pt>
                <c:pt idx="225">
                  <c:v>49004</c:v>
                </c:pt>
                <c:pt idx="226">
                  <c:v>49035</c:v>
                </c:pt>
                <c:pt idx="227">
                  <c:v>49065</c:v>
                </c:pt>
                <c:pt idx="228">
                  <c:v>49096</c:v>
                </c:pt>
                <c:pt idx="229">
                  <c:v>49126</c:v>
                </c:pt>
                <c:pt idx="230">
                  <c:v>49157</c:v>
                </c:pt>
                <c:pt idx="231">
                  <c:v>49188</c:v>
                </c:pt>
                <c:pt idx="232">
                  <c:v>49218</c:v>
                </c:pt>
                <c:pt idx="233">
                  <c:v>49249</c:v>
                </c:pt>
                <c:pt idx="234">
                  <c:v>49279</c:v>
                </c:pt>
                <c:pt idx="235">
                  <c:v>49310</c:v>
                </c:pt>
                <c:pt idx="236">
                  <c:v>49341</c:v>
                </c:pt>
                <c:pt idx="237">
                  <c:v>49369</c:v>
                </c:pt>
                <c:pt idx="238">
                  <c:v>49400</c:v>
                </c:pt>
                <c:pt idx="239">
                  <c:v>49430</c:v>
                </c:pt>
                <c:pt idx="240">
                  <c:v>49461</c:v>
                </c:pt>
              </c:numCache>
            </c:numRef>
          </c:cat>
          <c:val>
            <c:numRef>
              <c:f>Sheet1!$B$2:$B$242</c:f>
              <c:numCache>
                <c:formatCode>0.0%</c:formatCode>
                <c:ptCount val="241"/>
                <c:pt idx="0">
                  <c:v>1.7957000000000001E-3</c:v>
                </c:pt>
                <c:pt idx="1">
                  <c:v>2.2569000000000001E-3</c:v>
                </c:pt>
                <c:pt idx="2">
                  <c:v>2.4129999999999998E-3</c:v>
                </c:pt>
                <c:pt idx="3">
                  <c:v>8.8400000000000007E-5</c:v>
                </c:pt>
                <c:pt idx="4">
                  <c:v>1.2762000000000001E-3</c:v>
                </c:pt>
                <c:pt idx="5">
                  <c:v>4.3632000000000002E-3</c:v>
                </c:pt>
                <c:pt idx="6">
                  <c:v>6.3871999999999991E-3</c:v>
                </c:pt>
                <c:pt idx="7">
                  <c:v>1.2375000000000001E-2</c:v>
                </c:pt>
                <c:pt idx="8">
                  <c:v>8.4728000000000008E-3</c:v>
                </c:pt>
                <c:pt idx="9">
                  <c:v>8.9161999999999991E-3</c:v>
                </c:pt>
                <c:pt idx="10">
                  <c:v>1.17263E-2</c:v>
                </c:pt>
                <c:pt idx="11">
                  <c:v>1.0784800000000001E-2</c:v>
                </c:pt>
                <c:pt idx="12">
                  <c:v>1.0792900000000001E-2</c:v>
                </c:pt>
                <c:pt idx="13">
                  <c:v>8.6835999999999997E-3</c:v>
                </c:pt>
                <c:pt idx="14">
                  <c:v>1.05532E-2</c:v>
                </c:pt>
                <c:pt idx="15">
                  <c:v>1.5486400000000001E-2</c:v>
                </c:pt>
                <c:pt idx="16">
                  <c:v>1.6859200000000001E-2</c:v>
                </c:pt>
                <c:pt idx="17">
                  <c:v>1.6843300000000002E-2</c:v>
                </c:pt>
                <c:pt idx="18">
                  <c:v>2.0508000000000002E-2</c:v>
                </c:pt>
                <c:pt idx="19">
                  <c:v>2.5103900000000002E-2</c:v>
                </c:pt>
                <c:pt idx="20">
                  <c:v>2.8103600000000003E-2</c:v>
                </c:pt>
                <c:pt idx="21">
                  <c:v>2.4412E-2</c:v>
                </c:pt>
                <c:pt idx="22">
                  <c:v>2.1762199999999999E-2</c:v>
                </c:pt>
                <c:pt idx="23">
                  <c:v>1.8563400000000001E-2</c:v>
                </c:pt>
                <c:pt idx="24">
                  <c:v>1.6405700000000002E-2</c:v>
                </c:pt>
                <c:pt idx="25">
                  <c:v>1.7251099999999998E-2</c:v>
                </c:pt>
                <c:pt idx="26">
                  <c:v>1.9281200000000002E-2</c:v>
                </c:pt>
                <c:pt idx="27">
                  <c:v>2.1805699999999997E-2</c:v>
                </c:pt>
                <c:pt idx="28">
                  <c:v>2.0207600000000003E-2</c:v>
                </c:pt>
                <c:pt idx="29">
                  <c:v>2.1724899999999998E-2</c:v>
                </c:pt>
                <c:pt idx="30">
                  <c:v>2.12993E-2</c:v>
                </c:pt>
                <c:pt idx="31">
                  <c:v>2.15132E-2</c:v>
                </c:pt>
                <c:pt idx="32">
                  <c:v>2.2634699999999997E-2</c:v>
                </c:pt>
                <c:pt idx="33">
                  <c:v>2.33095E-2</c:v>
                </c:pt>
                <c:pt idx="34">
                  <c:v>2.4709999999999999E-2</c:v>
                </c:pt>
                <c:pt idx="35">
                  <c:v>2.7819199999999999E-2</c:v>
                </c:pt>
                <c:pt idx="36">
                  <c:v>2.80755E-2</c:v>
                </c:pt>
                <c:pt idx="37">
                  <c:v>2.8541199999999999E-2</c:v>
                </c:pt>
                <c:pt idx="38">
                  <c:v>2.64292E-2</c:v>
                </c:pt>
                <c:pt idx="39">
                  <c:v>2.3320599999999997E-2</c:v>
                </c:pt>
                <c:pt idx="40">
                  <c:v>2.4920300000000003E-2</c:v>
                </c:pt>
                <c:pt idx="41">
                  <c:v>2.1473300000000001E-2</c:v>
                </c:pt>
                <c:pt idx="42">
                  <c:v>2.0023800000000001E-2</c:v>
                </c:pt>
                <c:pt idx="43">
                  <c:v>1.4875899999999999E-2</c:v>
                </c:pt>
                <c:pt idx="44">
                  <c:v>1.5188600000000002E-2</c:v>
                </c:pt>
                <c:pt idx="45">
                  <c:v>1.8831899999999999E-2</c:v>
                </c:pt>
                <c:pt idx="46">
                  <c:v>2.0005799999999997E-2</c:v>
                </c:pt>
                <c:pt idx="47">
                  <c:v>1.7959099999999999E-2</c:v>
                </c:pt>
                <c:pt idx="48">
                  <c:v>1.6711899999999998E-2</c:v>
                </c:pt>
                <c:pt idx="49">
                  <c:v>1.82633E-2</c:v>
                </c:pt>
                <c:pt idx="50">
                  <c:v>1.73764E-2</c:v>
                </c:pt>
                <c:pt idx="51">
                  <c:v>1.6845000000000002E-2</c:v>
                </c:pt>
                <c:pt idx="52">
                  <c:v>1.73397E-2</c:v>
                </c:pt>
                <c:pt idx="53">
                  <c:v>2.0922900000000001E-2</c:v>
                </c:pt>
                <c:pt idx="54">
                  <c:v>2.3195299999999999E-2</c:v>
                </c:pt>
                <c:pt idx="55">
                  <c:v>2.5997699999999999E-2</c:v>
                </c:pt>
                <c:pt idx="56">
                  <c:v>2.3413200000000002E-2</c:v>
                </c:pt>
                <c:pt idx="57">
                  <c:v>1.49404E-2</c:v>
                </c:pt>
                <c:pt idx="58">
                  <c:v>3.1305E-3</c:v>
                </c:pt>
                <c:pt idx="59">
                  <c:v>1.9819999999999998E-3</c:v>
                </c:pt>
                <c:pt idx="60">
                  <c:v>7.1665999999999995E-3</c:v>
                </c:pt>
                <c:pt idx="61">
                  <c:v>9.9685999999999993E-3</c:v>
                </c:pt>
                <c:pt idx="62">
                  <c:v>1.28107E-2</c:v>
                </c:pt>
                <c:pt idx="63">
                  <c:v>1.3910199999999999E-2</c:v>
                </c:pt>
                <c:pt idx="64">
                  <c:v>1.2303900000000001E-2</c:v>
                </c:pt>
                <c:pt idx="65">
                  <c:v>1.1757500000000001E-2</c:v>
                </c:pt>
                <c:pt idx="66">
                  <c:v>1.3204199999999999E-2</c:v>
                </c:pt>
                <c:pt idx="67">
                  <c:v>1.3553200000000001E-2</c:v>
                </c:pt>
                <c:pt idx="68">
                  <c:v>1.6674999999999999E-2</c:v>
                </c:pt>
                <c:pt idx="69">
                  <c:v>2.6236499999999999E-2</c:v>
                </c:pt>
                <c:pt idx="70">
                  <c:v>4.1373699999999999E-2</c:v>
                </c:pt>
                <c:pt idx="71">
                  <c:v>4.9264700000000002E-2</c:v>
                </c:pt>
                <c:pt idx="72">
                  <c:v>5.3174200000000005E-2</c:v>
                </c:pt>
                <c:pt idx="73">
                  <c:v>5.2691700000000001E-2</c:v>
                </c:pt>
                <c:pt idx="74">
                  <c:v>5.1813200000000004E-2</c:v>
                </c:pt>
                <c:pt idx="75">
                  <c:v>5.3635200000000001E-2</c:v>
                </c:pt>
                <c:pt idx="76">
                  <c:v>6.2265899999999999E-2</c:v>
                </c:pt>
                <c:pt idx="77">
                  <c:v>6.8655599999999997E-2</c:v>
                </c:pt>
                <c:pt idx="78">
                  <c:v>7.1594600000000008E-2</c:v>
                </c:pt>
                <c:pt idx="79">
                  <c:v>7.5780799999999995E-2</c:v>
                </c:pt>
                <c:pt idx="80">
                  <c:v>7.9492199999999999E-2</c:v>
                </c:pt>
                <c:pt idx="81">
                  <c:v>8.5407799999999992E-2</c:v>
                </c:pt>
                <c:pt idx="82">
                  <c:v>8.2351600000000011E-2</c:v>
                </c:pt>
                <c:pt idx="83">
                  <c:v>8.5300499999999987E-2</c:v>
                </c:pt>
                <c:pt idx="84">
                  <c:v>8.9993000000000004E-2</c:v>
                </c:pt>
                <c:pt idx="85">
                  <c:v>8.4477799999999992E-2</c:v>
                </c:pt>
                <c:pt idx="86">
                  <c:v>8.2162600000000002E-2</c:v>
                </c:pt>
                <c:pt idx="87">
                  <c:v>8.2057500000000005E-2</c:v>
                </c:pt>
                <c:pt idx="88">
                  <c:v>7.7572599999999992E-2</c:v>
                </c:pt>
                <c:pt idx="89">
                  <c:v>7.1313799999999997E-2</c:v>
                </c:pt>
                <c:pt idx="90">
                  <c:v>6.4108299999999993E-2</c:v>
                </c:pt>
                <c:pt idx="91">
                  <c:v>6.3403000000000001E-2</c:v>
                </c:pt>
                <c:pt idx="92">
                  <c:v>5.9576500000000004E-2</c:v>
                </c:pt>
                <c:pt idx="93">
                  <c:v>4.9313500000000003E-2</c:v>
                </c:pt>
                <c:pt idx="94">
                  <c:v>4.94695E-2</c:v>
                </c:pt>
                <c:pt idx="95">
                  <c:v>4.1253100000000001E-2</c:v>
                </c:pt>
                <c:pt idx="96">
                  <c:v>3.0592500000000002E-2</c:v>
                </c:pt>
                <c:pt idx="97">
                  <c:v>3.2803300000000001E-2</c:v>
                </c:pt>
                <c:pt idx="98">
                  <c:v>3.7186400000000001E-2</c:v>
                </c:pt>
                <c:pt idx="99">
                  <c:v>3.6950799999999999E-2</c:v>
                </c:pt>
                <c:pt idx="100">
                  <c:v>3.2465399999999998E-2</c:v>
                </c:pt>
                <c:pt idx="101">
                  <c:v>3.1398599999999999E-2</c:v>
                </c:pt>
                <c:pt idx="102">
                  <c:v>3.3222000000000002E-2</c:v>
                </c:pt>
                <c:pt idx="103">
                  <c:v>3.10794E-2</c:v>
                </c:pt>
                <c:pt idx="104">
                  <c:v>3.1664200000000003E-2</c:v>
                </c:pt>
                <c:pt idx="105">
                  <c:v>3.4689999999999999E-2</c:v>
                </c:pt>
                <c:pt idx="106">
                  <c:v>3.3540500000000001E-2</c:v>
                </c:pt>
                <c:pt idx="107">
                  <c:v>3.2388699999999999E-2</c:v>
                </c:pt>
                <c:pt idx="108">
                  <c:v>2.9700899999999999E-2</c:v>
                </c:pt>
                <c:pt idx="109">
                  <c:v>2.93846E-2</c:v>
                </c:pt>
                <c:pt idx="110">
                  <c:v>2.61091E-2</c:v>
                </c:pt>
                <c:pt idx="111">
                  <c:v>2.43254E-2</c:v>
                </c:pt>
                <c:pt idx="112">
                  <c:v>2.5714000000000001E-2</c:v>
                </c:pt>
                <c:pt idx="113">
                  <c:v>2.7141700000000001E-2</c:v>
                </c:pt>
                <c:pt idx="114">
                  <c:v>2.8723700000000001E-2</c:v>
                </c:pt>
                <c:pt idx="115">
                  <c:v>2.9994100000000003E-2</c:v>
                </c:pt>
                <c:pt idx="116">
                  <c:v>2.81427E-2</c:v>
                </c:pt>
                <c:pt idx="117">
                  <c:v>2.4055900000000002E-2</c:v>
                </c:pt>
                <c:pt idx="118">
                  <c:v>2.3337500000000001E-2</c:v>
                </c:pt>
                <c:pt idx="119">
                  <c:v>2.3759299999999997E-2</c:v>
                </c:pt>
                <c:pt idx="120">
                  <c:v>2.6726800000000002E-2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2-4C5F-8AAB-42BFAFE215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TIPS Spread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none"/>
          </c:marker>
          <c:dPt>
            <c:idx val="13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6562-4C5F-8AAB-42BFAFE215DC}"/>
              </c:ext>
            </c:extLst>
          </c:dPt>
          <c:dPt>
            <c:idx val="240"/>
            <c:marker>
              <c:symbol val="circle"/>
              <c:size val="10"/>
              <c:spPr>
                <a:solidFill>
                  <a:srgbClr val="AD916D"/>
                </a:solidFill>
                <a:ln w="1587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6562-4C5F-8AAB-42BFAFE215DC}"/>
              </c:ext>
            </c:extLst>
          </c:dPt>
          <c:cat>
            <c:numRef>
              <c:f>Sheet1!$A$2:$A$242</c:f>
              <c:numCache>
                <c:formatCode>m/d/yyyy</c:formatCode>
                <c:ptCount val="241"/>
                <c:pt idx="0">
                  <c:v>42156</c:v>
                </c:pt>
                <c:pt idx="1">
                  <c:v>42186</c:v>
                </c:pt>
                <c:pt idx="2">
                  <c:v>42217</c:v>
                </c:pt>
                <c:pt idx="3">
                  <c:v>42248</c:v>
                </c:pt>
                <c:pt idx="4">
                  <c:v>42278</c:v>
                </c:pt>
                <c:pt idx="5">
                  <c:v>42309</c:v>
                </c:pt>
                <c:pt idx="6">
                  <c:v>42339</c:v>
                </c:pt>
                <c:pt idx="7">
                  <c:v>42370</c:v>
                </c:pt>
                <c:pt idx="8">
                  <c:v>42401</c:v>
                </c:pt>
                <c:pt idx="9">
                  <c:v>42430</c:v>
                </c:pt>
                <c:pt idx="10">
                  <c:v>42461</c:v>
                </c:pt>
                <c:pt idx="11">
                  <c:v>42491</c:v>
                </c:pt>
                <c:pt idx="12">
                  <c:v>42522</c:v>
                </c:pt>
                <c:pt idx="13">
                  <c:v>42552</c:v>
                </c:pt>
                <c:pt idx="14">
                  <c:v>42583</c:v>
                </c:pt>
                <c:pt idx="15">
                  <c:v>42614</c:v>
                </c:pt>
                <c:pt idx="16">
                  <c:v>42644</c:v>
                </c:pt>
                <c:pt idx="17">
                  <c:v>42675</c:v>
                </c:pt>
                <c:pt idx="18">
                  <c:v>42705</c:v>
                </c:pt>
                <c:pt idx="19">
                  <c:v>42736</c:v>
                </c:pt>
                <c:pt idx="20">
                  <c:v>42767</c:v>
                </c:pt>
                <c:pt idx="21">
                  <c:v>42795</c:v>
                </c:pt>
                <c:pt idx="22">
                  <c:v>42826</c:v>
                </c:pt>
                <c:pt idx="23">
                  <c:v>42856</c:v>
                </c:pt>
                <c:pt idx="24">
                  <c:v>42887</c:v>
                </c:pt>
                <c:pt idx="25">
                  <c:v>42917</c:v>
                </c:pt>
                <c:pt idx="26">
                  <c:v>42948</c:v>
                </c:pt>
                <c:pt idx="27">
                  <c:v>42979</c:v>
                </c:pt>
                <c:pt idx="28">
                  <c:v>43009</c:v>
                </c:pt>
                <c:pt idx="29">
                  <c:v>43040</c:v>
                </c:pt>
                <c:pt idx="30">
                  <c:v>43070</c:v>
                </c:pt>
                <c:pt idx="31">
                  <c:v>43101</c:v>
                </c:pt>
                <c:pt idx="32">
                  <c:v>43132</c:v>
                </c:pt>
                <c:pt idx="33">
                  <c:v>43160</c:v>
                </c:pt>
                <c:pt idx="34">
                  <c:v>43191</c:v>
                </c:pt>
                <c:pt idx="35">
                  <c:v>43221</c:v>
                </c:pt>
                <c:pt idx="36">
                  <c:v>43252</c:v>
                </c:pt>
                <c:pt idx="37">
                  <c:v>43282</c:v>
                </c:pt>
                <c:pt idx="38">
                  <c:v>43313</c:v>
                </c:pt>
                <c:pt idx="39">
                  <c:v>43344</c:v>
                </c:pt>
                <c:pt idx="40">
                  <c:v>43374</c:v>
                </c:pt>
                <c:pt idx="41">
                  <c:v>43405</c:v>
                </c:pt>
                <c:pt idx="42">
                  <c:v>43435</c:v>
                </c:pt>
                <c:pt idx="43">
                  <c:v>43466</c:v>
                </c:pt>
                <c:pt idx="44">
                  <c:v>43497</c:v>
                </c:pt>
                <c:pt idx="45">
                  <c:v>43525</c:v>
                </c:pt>
                <c:pt idx="46">
                  <c:v>43556</c:v>
                </c:pt>
                <c:pt idx="47">
                  <c:v>43586</c:v>
                </c:pt>
                <c:pt idx="48">
                  <c:v>43617</c:v>
                </c:pt>
                <c:pt idx="49">
                  <c:v>43647</c:v>
                </c:pt>
                <c:pt idx="50">
                  <c:v>43678</c:v>
                </c:pt>
                <c:pt idx="51">
                  <c:v>43709</c:v>
                </c:pt>
                <c:pt idx="52">
                  <c:v>43739</c:v>
                </c:pt>
                <c:pt idx="53">
                  <c:v>43770</c:v>
                </c:pt>
                <c:pt idx="54">
                  <c:v>43800</c:v>
                </c:pt>
                <c:pt idx="55">
                  <c:v>43831</c:v>
                </c:pt>
                <c:pt idx="56">
                  <c:v>43862</c:v>
                </c:pt>
                <c:pt idx="57">
                  <c:v>43891</c:v>
                </c:pt>
                <c:pt idx="58">
                  <c:v>43922</c:v>
                </c:pt>
                <c:pt idx="59">
                  <c:v>43952</c:v>
                </c:pt>
                <c:pt idx="60">
                  <c:v>43983</c:v>
                </c:pt>
                <c:pt idx="61">
                  <c:v>44013</c:v>
                </c:pt>
                <c:pt idx="62">
                  <c:v>44044</c:v>
                </c:pt>
                <c:pt idx="63">
                  <c:v>44075</c:v>
                </c:pt>
                <c:pt idx="64">
                  <c:v>44105</c:v>
                </c:pt>
                <c:pt idx="65">
                  <c:v>44136</c:v>
                </c:pt>
                <c:pt idx="66">
                  <c:v>44166</c:v>
                </c:pt>
                <c:pt idx="67">
                  <c:v>44197</c:v>
                </c:pt>
                <c:pt idx="68">
                  <c:v>44228</c:v>
                </c:pt>
                <c:pt idx="69">
                  <c:v>44256</c:v>
                </c:pt>
                <c:pt idx="70">
                  <c:v>44287</c:v>
                </c:pt>
                <c:pt idx="71">
                  <c:v>44317</c:v>
                </c:pt>
                <c:pt idx="72">
                  <c:v>44348</c:v>
                </c:pt>
                <c:pt idx="73">
                  <c:v>44378</c:v>
                </c:pt>
                <c:pt idx="74">
                  <c:v>44409</c:v>
                </c:pt>
                <c:pt idx="75">
                  <c:v>44440</c:v>
                </c:pt>
                <c:pt idx="76">
                  <c:v>44470</c:v>
                </c:pt>
                <c:pt idx="77">
                  <c:v>44501</c:v>
                </c:pt>
                <c:pt idx="78">
                  <c:v>44531</c:v>
                </c:pt>
                <c:pt idx="79">
                  <c:v>44562</c:v>
                </c:pt>
                <c:pt idx="80">
                  <c:v>44593</c:v>
                </c:pt>
                <c:pt idx="81">
                  <c:v>44621</c:v>
                </c:pt>
                <c:pt idx="82">
                  <c:v>44652</c:v>
                </c:pt>
                <c:pt idx="83">
                  <c:v>44682</c:v>
                </c:pt>
                <c:pt idx="84">
                  <c:v>44713</c:v>
                </c:pt>
                <c:pt idx="85">
                  <c:v>44743</c:v>
                </c:pt>
                <c:pt idx="86">
                  <c:v>44774</c:v>
                </c:pt>
                <c:pt idx="87">
                  <c:v>44805</c:v>
                </c:pt>
                <c:pt idx="88">
                  <c:v>44835</c:v>
                </c:pt>
                <c:pt idx="89">
                  <c:v>44866</c:v>
                </c:pt>
                <c:pt idx="90">
                  <c:v>44896</c:v>
                </c:pt>
                <c:pt idx="91">
                  <c:v>44927</c:v>
                </c:pt>
                <c:pt idx="92">
                  <c:v>44958</c:v>
                </c:pt>
                <c:pt idx="93">
                  <c:v>44986</c:v>
                </c:pt>
                <c:pt idx="94">
                  <c:v>45017</c:v>
                </c:pt>
                <c:pt idx="95">
                  <c:v>45047</c:v>
                </c:pt>
                <c:pt idx="96">
                  <c:v>45078</c:v>
                </c:pt>
                <c:pt idx="97">
                  <c:v>45108</c:v>
                </c:pt>
                <c:pt idx="98">
                  <c:v>45139</c:v>
                </c:pt>
                <c:pt idx="99">
                  <c:v>45170</c:v>
                </c:pt>
                <c:pt idx="100">
                  <c:v>45200</c:v>
                </c:pt>
                <c:pt idx="101">
                  <c:v>45231</c:v>
                </c:pt>
                <c:pt idx="102">
                  <c:v>45261</c:v>
                </c:pt>
                <c:pt idx="103">
                  <c:v>45292</c:v>
                </c:pt>
                <c:pt idx="104">
                  <c:v>45323</c:v>
                </c:pt>
                <c:pt idx="105">
                  <c:v>45352</c:v>
                </c:pt>
                <c:pt idx="106">
                  <c:v>45383</c:v>
                </c:pt>
                <c:pt idx="107">
                  <c:v>45413</c:v>
                </c:pt>
                <c:pt idx="108">
                  <c:v>45444</c:v>
                </c:pt>
                <c:pt idx="109">
                  <c:v>45474</c:v>
                </c:pt>
                <c:pt idx="110">
                  <c:v>45505</c:v>
                </c:pt>
                <c:pt idx="111">
                  <c:v>45536</c:v>
                </c:pt>
                <c:pt idx="112">
                  <c:v>45566</c:v>
                </c:pt>
                <c:pt idx="113">
                  <c:v>45597</c:v>
                </c:pt>
                <c:pt idx="114">
                  <c:v>45627</c:v>
                </c:pt>
                <c:pt idx="115">
                  <c:v>45658</c:v>
                </c:pt>
                <c:pt idx="116">
                  <c:v>45689</c:v>
                </c:pt>
                <c:pt idx="117">
                  <c:v>45717</c:v>
                </c:pt>
                <c:pt idx="118">
                  <c:v>45748</c:v>
                </c:pt>
                <c:pt idx="119">
                  <c:v>45778</c:v>
                </c:pt>
                <c:pt idx="120">
                  <c:v>45809</c:v>
                </c:pt>
                <c:pt idx="121">
                  <c:v>45839</c:v>
                </c:pt>
                <c:pt idx="122">
                  <c:v>45870</c:v>
                </c:pt>
                <c:pt idx="123">
                  <c:v>45901</c:v>
                </c:pt>
                <c:pt idx="124">
                  <c:v>45931</c:v>
                </c:pt>
                <c:pt idx="125">
                  <c:v>45962</c:v>
                </c:pt>
                <c:pt idx="126">
                  <c:v>45992</c:v>
                </c:pt>
                <c:pt idx="127">
                  <c:v>46023</c:v>
                </c:pt>
                <c:pt idx="128">
                  <c:v>46054</c:v>
                </c:pt>
                <c:pt idx="129">
                  <c:v>46082</c:v>
                </c:pt>
                <c:pt idx="130">
                  <c:v>46113</c:v>
                </c:pt>
                <c:pt idx="131">
                  <c:v>46143</c:v>
                </c:pt>
                <c:pt idx="132">
                  <c:v>46174</c:v>
                </c:pt>
                <c:pt idx="133">
                  <c:v>46204</c:v>
                </c:pt>
                <c:pt idx="134">
                  <c:v>46235</c:v>
                </c:pt>
                <c:pt idx="135">
                  <c:v>46266</c:v>
                </c:pt>
                <c:pt idx="136">
                  <c:v>46296</c:v>
                </c:pt>
                <c:pt idx="137">
                  <c:v>46327</c:v>
                </c:pt>
                <c:pt idx="138">
                  <c:v>46357</c:v>
                </c:pt>
                <c:pt idx="139">
                  <c:v>46388</c:v>
                </c:pt>
                <c:pt idx="140">
                  <c:v>46419</c:v>
                </c:pt>
                <c:pt idx="141">
                  <c:v>46447</c:v>
                </c:pt>
                <c:pt idx="142">
                  <c:v>46478</c:v>
                </c:pt>
                <c:pt idx="143">
                  <c:v>46508</c:v>
                </c:pt>
                <c:pt idx="144">
                  <c:v>46539</c:v>
                </c:pt>
                <c:pt idx="145">
                  <c:v>46569</c:v>
                </c:pt>
                <c:pt idx="146">
                  <c:v>46600</c:v>
                </c:pt>
                <c:pt idx="147">
                  <c:v>46631</c:v>
                </c:pt>
                <c:pt idx="148">
                  <c:v>46661</c:v>
                </c:pt>
                <c:pt idx="149">
                  <c:v>46692</c:v>
                </c:pt>
                <c:pt idx="150">
                  <c:v>46722</c:v>
                </c:pt>
                <c:pt idx="151">
                  <c:v>46753</c:v>
                </c:pt>
                <c:pt idx="152">
                  <c:v>46784</c:v>
                </c:pt>
                <c:pt idx="153">
                  <c:v>46813</c:v>
                </c:pt>
                <c:pt idx="154">
                  <c:v>46844</c:v>
                </c:pt>
                <c:pt idx="155">
                  <c:v>46874</c:v>
                </c:pt>
                <c:pt idx="156">
                  <c:v>46905</c:v>
                </c:pt>
                <c:pt idx="157">
                  <c:v>46935</c:v>
                </c:pt>
                <c:pt idx="158">
                  <c:v>46966</c:v>
                </c:pt>
                <c:pt idx="159">
                  <c:v>46997</c:v>
                </c:pt>
                <c:pt idx="160">
                  <c:v>47027</c:v>
                </c:pt>
                <c:pt idx="161">
                  <c:v>47058</c:v>
                </c:pt>
                <c:pt idx="162">
                  <c:v>47088</c:v>
                </c:pt>
                <c:pt idx="163">
                  <c:v>47119</c:v>
                </c:pt>
                <c:pt idx="164">
                  <c:v>47150</c:v>
                </c:pt>
                <c:pt idx="165">
                  <c:v>47178</c:v>
                </c:pt>
                <c:pt idx="166">
                  <c:v>47209</c:v>
                </c:pt>
                <c:pt idx="167">
                  <c:v>47239</c:v>
                </c:pt>
                <c:pt idx="168">
                  <c:v>47270</c:v>
                </c:pt>
                <c:pt idx="169">
                  <c:v>47300</c:v>
                </c:pt>
                <c:pt idx="170">
                  <c:v>47331</c:v>
                </c:pt>
                <c:pt idx="171">
                  <c:v>47362</c:v>
                </c:pt>
                <c:pt idx="172">
                  <c:v>47392</c:v>
                </c:pt>
                <c:pt idx="173">
                  <c:v>47423</c:v>
                </c:pt>
                <c:pt idx="174">
                  <c:v>47453</c:v>
                </c:pt>
                <c:pt idx="175">
                  <c:v>47484</c:v>
                </c:pt>
                <c:pt idx="176">
                  <c:v>47515</c:v>
                </c:pt>
                <c:pt idx="177">
                  <c:v>47543</c:v>
                </c:pt>
                <c:pt idx="178">
                  <c:v>47574</c:v>
                </c:pt>
                <c:pt idx="179">
                  <c:v>47604</c:v>
                </c:pt>
                <c:pt idx="180">
                  <c:v>47635</c:v>
                </c:pt>
                <c:pt idx="181">
                  <c:v>47665</c:v>
                </c:pt>
                <c:pt idx="182">
                  <c:v>47696</c:v>
                </c:pt>
                <c:pt idx="183">
                  <c:v>47727</c:v>
                </c:pt>
                <c:pt idx="184">
                  <c:v>47757</c:v>
                </c:pt>
                <c:pt idx="185">
                  <c:v>47788</c:v>
                </c:pt>
                <c:pt idx="186">
                  <c:v>47818</c:v>
                </c:pt>
                <c:pt idx="187">
                  <c:v>47849</c:v>
                </c:pt>
                <c:pt idx="188">
                  <c:v>47880</c:v>
                </c:pt>
                <c:pt idx="189">
                  <c:v>47908</c:v>
                </c:pt>
                <c:pt idx="190">
                  <c:v>47939</c:v>
                </c:pt>
                <c:pt idx="191">
                  <c:v>47969</c:v>
                </c:pt>
                <c:pt idx="192">
                  <c:v>48000</c:v>
                </c:pt>
                <c:pt idx="193">
                  <c:v>48030</c:v>
                </c:pt>
                <c:pt idx="194">
                  <c:v>48061</c:v>
                </c:pt>
                <c:pt idx="195">
                  <c:v>48092</c:v>
                </c:pt>
                <c:pt idx="196">
                  <c:v>48122</c:v>
                </c:pt>
                <c:pt idx="197">
                  <c:v>48153</c:v>
                </c:pt>
                <c:pt idx="198">
                  <c:v>48183</c:v>
                </c:pt>
                <c:pt idx="199">
                  <c:v>48214</c:v>
                </c:pt>
                <c:pt idx="200">
                  <c:v>48245</c:v>
                </c:pt>
                <c:pt idx="201">
                  <c:v>48274</c:v>
                </c:pt>
                <c:pt idx="202">
                  <c:v>48305</c:v>
                </c:pt>
                <c:pt idx="203">
                  <c:v>48335</c:v>
                </c:pt>
                <c:pt idx="204">
                  <c:v>48366</c:v>
                </c:pt>
                <c:pt idx="205">
                  <c:v>48396</c:v>
                </c:pt>
                <c:pt idx="206">
                  <c:v>48427</c:v>
                </c:pt>
                <c:pt idx="207">
                  <c:v>48458</c:v>
                </c:pt>
                <c:pt idx="208">
                  <c:v>48488</c:v>
                </c:pt>
                <c:pt idx="209">
                  <c:v>48519</c:v>
                </c:pt>
                <c:pt idx="210">
                  <c:v>48549</c:v>
                </c:pt>
                <c:pt idx="211">
                  <c:v>48580</c:v>
                </c:pt>
                <c:pt idx="212">
                  <c:v>48611</c:v>
                </c:pt>
                <c:pt idx="213">
                  <c:v>48639</c:v>
                </c:pt>
                <c:pt idx="214">
                  <c:v>48670</c:v>
                </c:pt>
                <c:pt idx="215">
                  <c:v>48700</c:v>
                </c:pt>
                <c:pt idx="216">
                  <c:v>48731</c:v>
                </c:pt>
                <c:pt idx="217">
                  <c:v>48761</c:v>
                </c:pt>
                <c:pt idx="218">
                  <c:v>48792</c:v>
                </c:pt>
                <c:pt idx="219">
                  <c:v>48823</c:v>
                </c:pt>
                <c:pt idx="220">
                  <c:v>48853</c:v>
                </c:pt>
                <c:pt idx="221">
                  <c:v>48884</c:v>
                </c:pt>
                <c:pt idx="222">
                  <c:v>48914</c:v>
                </c:pt>
                <c:pt idx="223">
                  <c:v>48945</c:v>
                </c:pt>
                <c:pt idx="224">
                  <c:v>48976</c:v>
                </c:pt>
                <c:pt idx="225">
                  <c:v>49004</c:v>
                </c:pt>
                <c:pt idx="226">
                  <c:v>49035</c:v>
                </c:pt>
                <c:pt idx="227">
                  <c:v>49065</c:v>
                </c:pt>
                <c:pt idx="228">
                  <c:v>49096</c:v>
                </c:pt>
                <c:pt idx="229">
                  <c:v>49126</c:v>
                </c:pt>
                <c:pt idx="230">
                  <c:v>49157</c:v>
                </c:pt>
                <c:pt idx="231">
                  <c:v>49188</c:v>
                </c:pt>
                <c:pt idx="232">
                  <c:v>49218</c:v>
                </c:pt>
                <c:pt idx="233">
                  <c:v>49249</c:v>
                </c:pt>
                <c:pt idx="234">
                  <c:v>49279</c:v>
                </c:pt>
                <c:pt idx="235">
                  <c:v>49310</c:v>
                </c:pt>
                <c:pt idx="236">
                  <c:v>49341</c:v>
                </c:pt>
                <c:pt idx="237">
                  <c:v>49369</c:v>
                </c:pt>
                <c:pt idx="238">
                  <c:v>49400</c:v>
                </c:pt>
                <c:pt idx="239">
                  <c:v>49430</c:v>
                </c:pt>
                <c:pt idx="240">
                  <c:v>49461</c:v>
                </c:pt>
              </c:numCache>
            </c:numRef>
          </c:cat>
          <c:val>
            <c:numRef>
              <c:f>Sheet1!$C$2:$C$242</c:f>
              <c:numCache>
                <c:formatCode>General</c:formatCode>
                <c:ptCount val="241"/>
                <c:pt idx="120" formatCode="0.0%">
                  <c:v>2.4E-2</c:v>
                </c:pt>
                <c:pt idx="121" formatCode="0.0%">
                  <c:v>2.4E-2</c:v>
                </c:pt>
                <c:pt idx="122" formatCode="0.0%">
                  <c:v>2.4E-2</c:v>
                </c:pt>
                <c:pt idx="123" formatCode="0.0%">
                  <c:v>2.4E-2</c:v>
                </c:pt>
                <c:pt idx="124" formatCode="0.0%">
                  <c:v>2.4E-2</c:v>
                </c:pt>
                <c:pt idx="125" formatCode="0.0%">
                  <c:v>2.4E-2</c:v>
                </c:pt>
                <c:pt idx="126" formatCode="0.0%">
                  <c:v>2.4E-2</c:v>
                </c:pt>
                <c:pt idx="127" formatCode="0.0%">
                  <c:v>2.4E-2</c:v>
                </c:pt>
                <c:pt idx="128" formatCode="0.0%">
                  <c:v>2.4E-2</c:v>
                </c:pt>
                <c:pt idx="129" formatCode="0.0%">
                  <c:v>2.4E-2</c:v>
                </c:pt>
                <c:pt idx="130" formatCode="0.0%">
                  <c:v>2.4E-2</c:v>
                </c:pt>
                <c:pt idx="131" formatCode="0.0%">
                  <c:v>2.4E-2</c:v>
                </c:pt>
                <c:pt idx="132" formatCode="0.0%">
                  <c:v>2.4E-2</c:v>
                </c:pt>
                <c:pt idx="133" formatCode="0.0%">
                  <c:v>2.4E-2</c:v>
                </c:pt>
                <c:pt idx="134" formatCode="0.0%">
                  <c:v>2.4E-2</c:v>
                </c:pt>
                <c:pt idx="135" formatCode="0.0%">
                  <c:v>2.4E-2</c:v>
                </c:pt>
                <c:pt idx="136" formatCode="0.0%">
                  <c:v>2.4E-2</c:v>
                </c:pt>
                <c:pt idx="137" formatCode="0.0%">
                  <c:v>2.4E-2</c:v>
                </c:pt>
                <c:pt idx="138" formatCode="0.0%">
                  <c:v>2.4E-2</c:v>
                </c:pt>
                <c:pt idx="139" formatCode="0.0%">
                  <c:v>2.4E-2</c:v>
                </c:pt>
                <c:pt idx="140" formatCode="0.0%">
                  <c:v>2.4E-2</c:v>
                </c:pt>
                <c:pt idx="141" formatCode="0.0%">
                  <c:v>2.4E-2</c:v>
                </c:pt>
                <c:pt idx="142" formatCode="0.0%">
                  <c:v>2.4E-2</c:v>
                </c:pt>
                <c:pt idx="143" formatCode="0.0%">
                  <c:v>2.4E-2</c:v>
                </c:pt>
                <c:pt idx="144" formatCode="0.0%">
                  <c:v>2.4E-2</c:v>
                </c:pt>
                <c:pt idx="145" formatCode="0.0%">
                  <c:v>2.4E-2</c:v>
                </c:pt>
                <c:pt idx="146" formatCode="0.0%">
                  <c:v>2.4E-2</c:v>
                </c:pt>
                <c:pt idx="147" formatCode="0.0%">
                  <c:v>2.4E-2</c:v>
                </c:pt>
                <c:pt idx="148" formatCode="0.0%">
                  <c:v>2.4E-2</c:v>
                </c:pt>
                <c:pt idx="149" formatCode="0.0%">
                  <c:v>2.4E-2</c:v>
                </c:pt>
                <c:pt idx="150" formatCode="0.0%">
                  <c:v>2.4E-2</c:v>
                </c:pt>
                <c:pt idx="151" formatCode="0.0%">
                  <c:v>2.4E-2</c:v>
                </c:pt>
                <c:pt idx="152" formatCode="0.0%">
                  <c:v>2.4E-2</c:v>
                </c:pt>
                <c:pt idx="153" formatCode="0.0%">
                  <c:v>2.4E-2</c:v>
                </c:pt>
                <c:pt idx="154" formatCode="0.0%">
                  <c:v>2.4E-2</c:v>
                </c:pt>
                <c:pt idx="155" formatCode="0.0%">
                  <c:v>2.4E-2</c:v>
                </c:pt>
                <c:pt idx="156" formatCode="0.0%">
                  <c:v>2.4E-2</c:v>
                </c:pt>
                <c:pt idx="157" formatCode="0.0%">
                  <c:v>2.4E-2</c:v>
                </c:pt>
                <c:pt idx="158" formatCode="0.0%">
                  <c:v>2.4E-2</c:v>
                </c:pt>
                <c:pt idx="159" formatCode="0.0%">
                  <c:v>2.4E-2</c:v>
                </c:pt>
                <c:pt idx="160" formatCode="0.0%">
                  <c:v>2.4E-2</c:v>
                </c:pt>
                <c:pt idx="161" formatCode="0.0%">
                  <c:v>2.4E-2</c:v>
                </c:pt>
                <c:pt idx="162" formatCode="0.0%">
                  <c:v>2.4E-2</c:v>
                </c:pt>
                <c:pt idx="163" formatCode="0.0%">
                  <c:v>2.4E-2</c:v>
                </c:pt>
                <c:pt idx="164" formatCode="0.0%">
                  <c:v>2.4E-2</c:v>
                </c:pt>
                <c:pt idx="165" formatCode="0.0%">
                  <c:v>2.4E-2</c:v>
                </c:pt>
                <c:pt idx="166" formatCode="0.0%">
                  <c:v>2.4E-2</c:v>
                </c:pt>
                <c:pt idx="167" formatCode="0.0%">
                  <c:v>2.4E-2</c:v>
                </c:pt>
                <c:pt idx="168" formatCode="0.0%">
                  <c:v>2.4E-2</c:v>
                </c:pt>
                <c:pt idx="169" formatCode="0.0%">
                  <c:v>2.4E-2</c:v>
                </c:pt>
                <c:pt idx="170" formatCode="0.0%">
                  <c:v>2.4E-2</c:v>
                </c:pt>
                <c:pt idx="171" formatCode="0.0%">
                  <c:v>2.4E-2</c:v>
                </c:pt>
                <c:pt idx="172" formatCode="0.0%">
                  <c:v>2.4E-2</c:v>
                </c:pt>
                <c:pt idx="173" formatCode="0.0%">
                  <c:v>2.4E-2</c:v>
                </c:pt>
                <c:pt idx="174" formatCode="0.0%">
                  <c:v>2.4E-2</c:v>
                </c:pt>
                <c:pt idx="175" formatCode="0.0%">
                  <c:v>2.4E-2</c:v>
                </c:pt>
                <c:pt idx="176" formatCode="0.0%">
                  <c:v>2.4E-2</c:v>
                </c:pt>
                <c:pt idx="177" formatCode="0.0%">
                  <c:v>2.4E-2</c:v>
                </c:pt>
                <c:pt idx="178" formatCode="0.0%">
                  <c:v>2.4E-2</c:v>
                </c:pt>
                <c:pt idx="179" formatCode="0.0%">
                  <c:v>2.4E-2</c:v>
                </c:pt>
                <c:pt idx="180" formatCode="0.0%">
                  <c:v>2.4E-2</c:v>
                </c:pt>
                <c:pt idx="181" formatCode="0.0%">
                  <c:v>2.4E-2</c:v>
                </c:pt>
                <c:pt idx="182" formatCode="0.0%">
                  <c:v>2.4E-2</c:v>
                </c:pt>
                <c:pt idx="183" formatCode="0.0%">
                  <c:v>2.4E-2</c:v>
                </c:pt>
                <c:pt idx="184" formatCode="0.0%">
                  <c:v>2.4E-2</c:v>
                </c:pt>
                <c:pt idx="185" formatCode="0.0%">
                  <c:v>2.4E-2</c:v>
                </c:pt>
                <c:pt idx="186" formatCode="0.0%">
                  <c:v>2.4E-2</c:v>
                </c:pt>
                <c:pt idx="187" formatCode="0.0%">
                  <c:v>2.4E-2</c:v>
                </c:pt>
                <c:pt idx="188" formatCode="0.0%">
                  <c:v>2.4E-2</c:v>
                </c:pt>
                <c:pt idx="189" formatCode="0.0%">
                  <c:v>2.4E-2</c:v>
                </c:pt>
                <c:pt idx="190" formatCode="0.0%">
                  <c:v>2.4E-2</c:v>
                </c:pt>
                <c:pt idx="191" formatCode="0.0%">
                  <c:v>2.4E-2</c:v>
                </c:pt>
                <c:pt idx="192" formatCode="0.0%">
                  <c:v>2.4E-2</c:v>
                </c:pt>
                <c:pt idx="193" formatCode="0.0%">
                  <c:v>2.4E-2</c:v>
                </c:pt>
                <c:pt idx="194" formatCode="0.0%">
                  <c:v>2.4E-2</c:v>
                </c:pt>
                <c:pt idx="195" formatCode="0.0%">
                  <c:v>2.4E-2</c:v>
                </c:pt>
                <c:pt idx="196" formatCode="0.0%">
                  <c:v>2.4E-2</c:v>
                </c:pt>
                <c:pt idx="197" formatCode="0.0%">
                  <c:v>2.4E-2</c:v>
                </c:pt>
                <c:pt idx="198" formatCode="0.0%">
                  <c:v>2.4E-2</c:v>
                </c:pt>
                <c:pt idx="199" formatCode="0.0%">
                  <c:v>2.4E-2</c:v>
                </c:pt>
                <c:pt idx="200" formatCode="0.0%">
                  <c:v>2.4E-2</c:v>
                </c:pt>
                <c:pt idx="201" formatCode="0.0%">
                  <c:v>2.4E-2</c:v>
                </c:pt>
                <c:pt idx="202" formatCode="0.0%">
                  <c:v>2.4E-2</c:v>
                </c:pt>
                <c:pt idx="203" formatCode="0.0%">
                  <c:v>2.4E-2</c:v>
                </c:pt>
                <c:pt idx="204" formatCode="0.0%">
                  <c:v>2.4E-2</c:v>
                </c:pt>
                <c:pt idx="205" formatCode="0.0%">
                  <c:v>2.4E-2</c:v>
                </c:pt>
                <c:pt idx="206" formatCode="0.0%">
                  <c:v>2.4E-2</c:v>
                </c:pt>
                <c:pt idx="207" formatCode="0.0%">
                  <c:v>2.4E-2</c:v>
                </c:pt>
                <c:pt idx="208" formatCode="0.0%">
                  <c:v>2.4E-2</c:v>
                </c:pt>
                <c:pt idx="209" formatCode="0.0%">
                  <c:v>2.4E-2</c:v>
                </c:pt>
                <c:pt idx="210" formatCode="0.0%">
                  <c:v>2.4E-2</c:v>
                </c:pt>
                <c:pt idx="211" formatCode="0.0%">
                  <c:v>2.4E-2</c:v>
                </c:pt>
                <c:pt idx="212" formatCode="0.0%">
                  <c:v>2.4E-2</c:v>
                </c:pt>
                <c:pt idx="213" formatCode="0.0%">
                  <c:v>2.4E-2</c:v>
                </c:pt>
                <c:pt idx="214" formatCode="0.0%">
                  <c:v>2.4E-2</c:v>
                </c:pt>
                <c:pt idx="215" formatCode="0.0%">
                  <c:v>2.4E-2</c:v>
                </c:pt>
                <c:pt idx="216" formatCode="0.0%">
                  <c:v>2.4E-2</c:v>
                </c:pt>
                <c:pt idx="217" formatCode="0.0%">
                  <c:v>2.4E-2</c:v>
                </c:pt>
                <c:pt idx="218" formatCode="0.0%">
                  <c:v>2.4E-2</c:v>
                </c:pt>
                <c:pt idx="219" formatCode="0.0%">
                  <c:v>2.4E-2</c:v>
                </c:pt>
                <c:pt idx="220" formatCode="0.0%">
                  <c:v>2.4E-2</c:v>
                </c:pt>
                <c:pt idx="221" formatCode="0.0%">
                  <c:v>2.4E-2</c:v>
                </c:pt>
                <c:pt idx="222" formatCode="0.0%">
                  <c:v>2.4E-2</c:v>
                </c:pt>
                <c:pt idx="223" formatCode="0.0%">
                  <c:v>2.4E-2</c:v>
                </c:pt>
                <c:pt idx="224" formatCode="0.0%">
                  <c:v>2.4E-2</c:v>
                </c:pt>
                <c:pt idx="225" formatCode="0.0%">
                  <c:v>2.4E-2</c:v>
                </c:pt>
                <c:pt idx="226" formatCode="0.0%">
                  <c:v>2.4E-2</c:v>
                </c:pt>
                <c:pt idx="227" formatCode="0.0%">
                  <c:v>2.4E-2</c:v>
                </c:pt>
                <c:pt idx="228" formatCode="0.0%">
                  <c:v>2.4E-2</c:v>
                </c:pt>
                <c:pt idx="229" formatCode="0.0%">
                  <c:v>2.4E-2</c:v>
                </c:pt>
                <c:pt idx="230" formatCode="0.0%">
                  <c:v>2.4E-2</c:v>
                </c:pt>
                <c:pt idx="231" formatCode="0.0%">
                  <c:v>2.4E-2</c:v>
                </c:pt>
                <c:pt idx="232" formatCode="0.0%">
                  <c:v>2.4E-2</c:v>
                </c:pt>
                <c:pt idx="233" formatCode="0.0%">
                  <c:v>2.4E-2</c:v>
                </c:pt>
                <c:pt idx="234" formatCode="0.0%">
                  <c:v>2.4E-2</c:v>
                </c:pt>
                <c:pt idx="235" formatCode="0.0%">
                  <c:v>2.4E-2</c:v>
                </c:pt>
                <c:pt idx="236" formatCode="0.0%">
                  <c:v>2.4E-2</c:v>
                </c:pt>
                <c:pt idx="237" formatCode="0.0%">
                  <c:v>2.4E-2</c:v>
                </c:pt>
                <c:pt idx="238" formatCode="0.0%">
                  <c:v>2.4E-2</c:v>
                </c:pt>
                <c:pt idx="239" formatCode="0.0%">
                  <c:v>2.4E-2</c:v>
                </c:pt>
                <c:pt idx="240" formatCode="0.0%">
                  <c:v>2.4E-2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2-4C5F-8AAB-42BFAFE215D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Fed Forecast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Pt>
            <c:idx val="126"/>
            <c:marker>
              <c:symbol val="circle"/>
              <c:size val="10"/>
              <c:spPr>
                <a:solidFill>
                  <a:schemeClr val="accent3"/>
                </a:solidFill>
                <a:ln w="12700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6562-4C5F-8AAB-42BFAFE215DC}"/>
              </c:ext>
            </c:extLst>
          </c:dPt>
          <c:dPt>
            <c:idx val="152"/>
            <c:marker>
              <c:symbol val="circle"/>
              <c:size val="10"/>
              <c:spPr>
                <a:solidFill>
                  <a:schemeClr val="accent3"/>
                </a:solidFill>
                <a:ln w="12700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6562-4C5F-8AAB-42BFAFE215DC}"/>
              </c:ext>
            </c:extLst>
          </c:dPt>
          <c:cat>
            <c:numRef>
              <c:f>Sheet1!$A$2:$A$242</c:f>
              <c:numCache>
                <c:formatCode>m/d/yyyy</c:formatCode>
                <c:ptCount val="241"/>
                <c:pt idx="0">
                  <c:v>42156</c:v>
                </c:pt>
                <c:pt idx="1">
                  <c:v>42186</c:v>
                </c:pt>
                <c:pt idx="2">
                  <c:v>42217</c:v>
                </c:pt>
                <c:pt idx="3">
                  <c:v>42248</c:v>
                </c:pt>
                <c:pt idx="4">
                  <c:v>42278</c:v>
                </c:pt>
                <c:pt idx="5">
                  <c:v>42309</c:v>
                </c:pt>
                <c:pt idx="6">
                  <c:v>42339</c:v>
                </c:pt>
                <c:pt idx="7">
                  <c:v>42370</c:v>
                </c:pt>
                <c:pt idx="8">
                  <c:v>42401</c:v>
                </c:pt>
                <c:pt idx="9">
                  <c:v>42430</c:v>
                </c:pt>
                <c:pt idx="10">
                  <c:v>42461</c:v>
                </c:pt>
                <c:pt idx="11">
                  <c:v>42491</c:v>
                </c:pt>
                <c:pt idx="12">
                  <c:v>42522</c:v>
                </c:pt>
                <c:pt idx="13">
                  <c:v>42552</c:v>
                </c:pt>
                <c:pt idx="14">
                  <c:v>42583</c:v>
                </c:pt>
                <c:pt idx="15">
                  <c:v>42614</c:v>
                </c:pt>
                <c:pt idx="16">
                  <c:v>42644</c:v>
                </c:pt>
                <c:pt idx="17">
                  <c:v>42675</c:v>
                </c:pt>
                <c:pt idx="18">
                  <c:v>42705</c:v>
                </c:pt>
                <c:pt idx="19">
                  <c:v>42736</c:v>
                </c:pt>
                <c:pt idx="20">
                  <c:v>42767</c:v>
                </c:pt>
                <c:pt idx="21">
                  <c:v>42795</c:v>
                </c:pt>
                <c:pt idx="22">
                  <c:v>42826</c:v>
                </c:pt>
                <c:pt idx="23">
                  <c:v>42856</c:v>
                </c:pt>
                <c:pt idx="24">
                  <c:v>42887</c:v>
                </c:pt>
                <c:pt idx="25">
                  <c:v>42917</c:v>
                </c:pt>
                <c:pt idx="26">
                  <c:v>42948</c:v>
                </c:pt>
                <c:pt idx="27">
                  <c:v>42979</c:v>
                </c:pt>
                <c:pt idx="28">
                  <c:v>43009</c:v>
                </c:pt>
                <c:pt idx="29">
                  <c:v>43040</c:v>
                </c:pt>
                <c:pt idx="30">
                  <c:v>43070</c:v>
                </c:pt>
                <c:pt idx="31">
                  <c:v>43101</c:v>
                </c:pt>
                <c:pt idx="32">
                  <c:v>43132</c:v>
                </c:pt>
                <c:pt idx="33">
                  <c:v>43160</c:v>
                </c:pt>
                <c:pt idx="34">
                  <c:v>43191</c:v>
                </c:pt>
                <c:pt idx="35">
                  <c:v>43221</c:v>
                </c:pt>
                <c:pt idx="36">
                  <c:v>43252</c:v>
                </c:pt>
                <c:pt idx="37">
                  <c:v>43282</c:v>
                </c:pt>
                <c:pt idx="38">
                  <c:v>43313</c:v>
                </c:pt>
                <c:pt idx="39">
                  <c:v>43344</c:v>
                </c:pt>
                <c:pt idx="40">
                  <c:v>43374</c:v>
                </c:pt>
                <c:pt idx="41">
                  <c:v>43405</c:v>
                </c:pt>
                <c:pt idx="42">
                  <c:v>43435</c:v>
                </c:pt>
                <c:pt idx="43">
                  <c:v>43466</c:v>
                </c:pt>
                <c:pt idx="44">
                  <c:v>43497</c:v>
                </c:pt>
                <c:pt idx="45">
                  <c:v>43525</c:v>
                </c:pt>
                <c:pt idx="46">
                  <c:v>43556</c:v>
                </c:pt>
                <c:pt idx="47">
                  <c:v>43586</c:v>
                </c:pt>
                <c:pt idx="48">
                  <c:v>43617</c:v>
                </c:pt>
                <c:pt idx="49">
                  <c:v>43647</c:v>
                </c:pt>
                <c:pt idx="50">
                  <c:v>43678</c:v>
                </c:pt>
                <c:pt idx="51">
                  <c:v>43709</c:v>
                </c:pt>
                <c:pt idx="52">
                  <c:v>43739</c:v>
                </c:pt>
                <c:pt idx="53">
                  <c:v>43770</c:v>
                </c:pt>
                <c:pt idx="54">
                  <c:v>43800</c:v>
                </c:pt>
                <c:pt idx="55">
                  <c:v>43831</c:v>
                </c:pt>
                <c:pt idx="56">
                  <c:v>43862</c:v>
                </c:pt>
                <c:pt idx="57">
                  <c:v>43891</c:v>
                </c:pt>
                <c:pt idx="58">
                  <c:v>43922</c:v>
                </c:pt>
                <c:pt idx="59">
                  <c:v>43952</c:v>
                </c:pt>
                <c:pt idx="60">
                  <c:v>43983</c:v>
                </c:pt>
                <c:pt idx="61">
                  <c:v>44013</c:v>
                </c:pt>
                <c:pt idx="62">
                  <c:v>44044</c:v>
                </c:pt>
                <c:pt idx="63">
                  <c:v>44075</c:v>
                </c:pt>
                <c:pt idx="64">
                  <c:v>44105</c:v>
                </c:pt>
                <c:pt idx="65">
                  <c:v>44136</c:v>
                </c:pt>
                <c:pt idx="66">
                  <c:v>44166</c:v>
                </c:pt>
                <c:pt idx="67">
                  <c:v>44197</c:v>
                </c:pt>
                <c:pt idx="68">
                  <c:v>44228</c:v>
                </c:pt>
                <c:pt idx="69">
                  <c:v>44256</c:v>
                </c:pt>
                <c:pt idx="70">
                  <c:v>44287</c:v>
                </c:pt>
                <c:pt idx="71">
                  <c:v>44317</c:v>
                </c:pt>
                <c:pt idx="72">
                  <c:v>44348</c:v>
                </c:pt>
                <c:pt idx="73">
                  <c:v>44378</c:v>
                </c:pt>
                <c:pt idx="74">
                  <c:v>44409</c:v>
                </c:pt>
                <c:pt idx="75">
                  <c:v>44440</c:v>
                </c:pt>
                <c:pt idx="76">
                  <c:v>44470</c:v>
                </c:pt>
                <c:pt idx="77">
                  <c:v>44501</c:v>
                </c:pt>
                <c:pt idx="78">
                  <c:v>44531</c:v>
                </c:pt>
                <c:pt idx="79">
                  <c:v>44562</c:v>
                </c:pt>
                <c:pt idx="80">
                  <c:v>44593</c:v>
                </c:pt>
                <c:pt idx="81">
                  <c:v>44621</c:v>
                </c:pt>
                <c:pt idx="82">
                  <c:v>44652</c:v>
                </c:pt>
                <c:pt idx="83">
                  <c:v>44682</c:v>
                </c:pt>
                <c:pt idx="84">
                  <c:v>44713</c:v>
                </c:pt>
                <c:pt idx="85">
                  <c:v>44743</c:v>
                </c:pt>
                <c:pt idx="86">
                  <c:v>44774</c:v>
                </c:pt>
                <c:pt idx="87">
                  <c:v>44805</c:v>
                </c:pt>
                <c:pt idx="88">
                  <c:v>44835</c:v>
                </c:pt>
                <c:pt idx="89">
                  <c:v>44866</c:v>
                </c:pt>
                <c:pt idx="90">
                  <c:v>44896</c:v>
                </c:pt>
                <c:pt idx="91">
                  <c:v>44927</c:v>
                </c:pt>
                <c:pt idx="92">
                  <c:v>44958</c:v>
                </c:pt>
                <c:pt idx="93">
                  <c:v>44986</c:v>
                </c:pt>
                <c:pt idx="94">
                  <c:v>45017</c:v>
                </c:pt>
                <c:pt idx="95">
                  <c:v>45047</c:v>
                </c:pt>
                <c:pt idx="96">
                  <c:v>45078</c:v>
                </c:pt>
                <c:pt idx="97">
                  <c:v>45108</c:v>
                </c:pt>
                <c:pt idx="98">
                  <c:v>45139</c:v>
                </c:pt>
                <c:pt idx="99">
                  <c:v>45170</c:v>
                </c:pt>
                <c:pt idx="100">
                  <c:v>45200</c:v>
                </c:pt>
                <c:pt idx="101">
                  <c:v>45231</c:v>
                </c:pt>
                <c:pt idx="102">
                  <c:v>45261</c:v>
                </c:pt>
                <c:pt idx="103">
                  <c:v>45292</c:v>
                </c:pt>
                <c:pt idx="104">
                  <c:v>45323</c:v>
                </c:pt>
                <c:pt idx="105">
                  <c:v>45352</c:v>
                </c:pt>
                <c:pt idx="106">
                  <c:v>45383</c:v>
                </c:pt>
                <c:pt idx="107">
                  <c:v>45413</c:v>
                </c:pt>
                <c:pt idx="108">
                  <c:v>45444</c:v>
                </c:pt>
                <c:pt idx="109">
                  <c:v>45474</c:v>
                </c:pt>
                <c:pt idx="110">
                  <c:v>45505</c:v>
                </c:pt>
                <c:pt idx="111">
                  <c:v>45536</c:v>
                </c:pt>
                <c:pt idx="112">
                  <c:v>45566</c:v>
                </c:pt>
                <c:pt idx="113">
                  <c:v>45597</c:v>
                </c:pt>
                <c:pt idx="114">
                  <c:v>45627</c:v>
                </c:pt>
                <c:pt idx="115">
                  <c:v>45658</c:v>
                </c:pt>
                <c:pt idx="116">
                  <c:v>45689</c:v>
                </c:pt>
                <c:pt idx="117">
                  <c:v>45717</c:v>
                </c:pt>
                <c:pt idx="118">
                  <c:v>45748</c:v>
                </c:pt>
                <c:pt idx="119">
                  <c:v>45778</c:v>
                </c:pt>
                <c:pt idx="120">
                  <c:v>45809</c:v>
                </c:pt>
                <c:pt idx="121">
                  <c:v>45839</c:v>
                </c:pt>
                <c:pt idx="122">
                  <c:v>45870</c:v>
                </c:pt>
                <c:pt idx="123">
                  <c:v>45901</c:v>
                </c:pt>
                <c:pt idx="124">
                  <c:v>45931</c:v>
                </c:pt>
                <c:pt idx="125">
                  <c:v>45962</c:v>
                </c:pt>
                <c:pt idx="126">
                  <c:v>45992</c:v>
                </c:pt>
                <c:pt idx="127">
                  <c:v>46023</c:v>
                </c:pt>
                <c:pt idx="128">
                  <c:v>46054</c:v>
                </c:pt>
                <c:pt idx="129">
                  <c:v>46082</c:v>
                </c:pt>
                <c:pt idx="130">
                  <c:v>46113</c:v>
                </c:pt>
                <c:pt idx="131">
                  <c:v>46143</c:v>
                </c:pt>
                <c:pt idx="132">
                  <c:v>46174</c:v>
                </c:pt>
                <c:pt idx="133">
                  <c:v>46204</c:v>
                </c:pt>
                <c:pt idx="134">
                  <c:v>46235</c:v>
                </c:pt>
                <c:pt idx="135">
                  <c:v>46266</c:v>
                </c:pt>
                <c:pt idx="136">
                  <c:v>46296</c:v>
                </c:pt>
                <c:pt idx="137">
                  <c:v>46327</c:v>
                </c:pt>
                <c:pt idx="138">
                  <c:v>46357</c:v>
                </c:pt>
                <c:pt idx="139">
                  <c:v>46388</c:v>
                </c:pt>
                <c:pt idx="140">
                  <c:v>46419</c:v>
                </c:pt>
                <c:pt idx="141">
                  <c:v>46447</c:v>
                </c:pt>
                <c:pt idx="142">
                  <c:v>46478</c:v>
                </c:pt>
                <c:pt idx="143">
                  <c:v>46508</c:v>
                </c:pt>
                <c:pt idx="144">
                  <c:v>46539</c:v>
                </c:pt>
                <c:pt idx="145">
                  <c:v>46569</c:v>
                </c:pt>
                <c:pt idx="146">
                  <c:v>46600</c:v>
                </c:pt>
                <c:pt idx="147">
                  <c:v>46631</c:v>
                </c:pt>
                <c:pt idx="148">
                  <c:v>46661</c:v>
                </c:pt>
                <c:pt idx="149">
                  <c:v>46692</c:v>
                </c:pt>
                <c:pt idx="150">
                  <c:v>46722</c:v>
                </c:pt>
                <c:pt idx="151">
                  <c:v>46753</c:v>
                </c:pt>
                <c:pt idx="152">
                  <c:v>46784</c:v>
                </c:pt>
                <c:pt idx="153">
                  <c:v>46813</c:v>
                </c:pt>
                <c:pt idx="154">
                  <c:v>46844</c:v>
                </c:pt>
                <c:pt idx="155">
                  <c:v>46874</c:v>
                </c:pt>
                <c:pt idx="156">
                  <c:v>46905</c:v>
                </c:pt>
                <c:pt idx="157">
                  <c:v>46935</c:v>
                </c:pt>
                <c:pt idx="158">
                  <c:v>46966</c:v>
                </c:pt>
                <c:pt idx="159">
                  <c:v>46997</c:v>
                </c:pt>
                <c:pt idx="160">
                  <c:v>47027</c:v>
                </c:pt>
                <c:pt idx="161">
                  <c:v>47058</c:v>
                </c:pt>
                <c:pt idx="162">
                  <c:v>47088</c:v>
                </c:pt>
                <c:pt idx="163">
                  <c:v>47119</c:v>
                </c:pt>
                <c:pt idx="164">
                  <c:v>47150</c:v>
                </c:pt>
                <c:pt idx="165">
                  <c:v>47178</c:v>
                </c:pt>
                <c:pt idx="166">
                  <c:v>47209</c:v>
                </c:pt>
                <c:pt idx="167">
                  <c:v>47239</c:v>
                </c:pt>
                <c:pt idx="168">
                  <c:v>47270</c:v>
                </c:pt>
                <c:pt idx="169">
                  <c:v>47300</c:v>
                </c:pt>
                <c:pt idx="170">
                  <c:v>47331</c:v>
                </c:pt>
                <c:pt idx="171">
                  <c:v>47362</c:v>
                </c:pt>
                <c:pt idx="172">
                  <c:v>47392</c:v>
                </c:pt>
                <c:pt idx="173">
                  <c:v>47423</c:v>
                </c:pt>
                <c:pt idx="174">
                  <c:v>47453</c:v>
                </c:pt>
                <c:pt idx="175">
                  <c:v>47484</c:v>
                </c:pt>
                <c:pt idx="176">
                  <c:v>47515</c:v>
                </c:pt>
                <c:pt idx="177">
                  <c:v>47543</c:v>
                </c:pt>
                <c:pt idx="178">
                  <c:v>47574</c:v>
                </c:pt>
                <c:pt idx="179">
                  <c:v>47604</c:v>
                </c:pt>
                <c:pt idx="180">
                  <c:v>47635</c:v>
                </c:pt>
                <c:pt idx="181">
                  <c:v>47665</c:v>
                </c:pt>
                <c:pt idx="182">
                  <c:v>47696</c:v>
                </c:pt>
                <c:pt idx="183">
                  <c:v>47727</c:v>
                </c:pt>
                <c:pt idx="184">
                  <c:v>47757</c:v>
                </c:pt>
                <c:pt idx="185">
                  <c:v>47788</c:v>
                </c:pt>
                <c:pt idx="186">
                  <c:v>47818</c:v>
                </c:pt>
                <c:pt idx="187">
                  <c:v>47849</c:v>
                </c:pt>
                <c:pt idx="188">
                  <c:v>47880</c:v>
                </c:pt>
                <c:pt idx="189">
                  <c:v>47908</c:v>
                </c:pt>
                <c:pt idx="190">
                  <c:v>47939</c:v>
                </c:pt>
                <c:pt idx="191">
                  <c:v>47969</c:v>
                </c:pt>
                <c:pt idx="192">
                  <c:v>48000</c:v>
                </c:pt>
                <c:pt idx="193">
                  <c:v>48030</c:v>
                </c:pt>
                <c:pt idx="194">
                  <c:v>48061</c:v>
                </c:pt>
                <c:pt idx="195">
                  <c:v>48092</c:v>
                </c:pt>
                <c:pt idx="196">
                  <c:v>48122</c:v>
                </c:pt>
                <c:pt idx="197">
                  <c:v>48153</c:v>
                </c:pt>
                <c:pt idx="198">
                  <c:v>48183</c:v>
                </c:pt>
                <c:pt idx="199">
                  <c:v>48214</c:v>
                </c:pt>
                <c:pt idx="200">
                  <c:v>48245</c:v>
                </c:pt>
                <c:pt idx="201">
                  <c:v>48274</c:v>
                </c:pt>
                <c:pt idx="202">
                  <c:v>48305</c:v>
                </c:pt>
                <c:pt idx="203">
                  <c:v>48335</c:v>
                </c:pt>
                <c:pt idx="204">
                  <c:v>48366</c:v>
                </c:pt>
                <c:pt idx="205">
                  <c:v>48396</c:v>
                </c:pt>
                <c:pt idx="206">
                  <c:v>48427</c:v>
                </c:pt>
                <c:pt idx="207">
                  <c:v>48458</c:v>
                </c:pt>
                <c:pt idx="208">
                  <c:v>48488</c:v>
                </c:pt>
                <c:pt idx="209">
                  <c:v>48519</c:v>
                </c:pt>
                <c:pt idx="210">
                  <c:v>48549</c:v>
                </c:pt>
                <c:pt idx="211">
                  <c:v>48580</c:v>
                </c:pt>
                <c:pt idx="212">
                  <c:v>48611</c:v>
                </c:pt>
                <c:pt idx="213">
                  <c:v>48639</c:v>
                </c:pt>
                <c:pt idx="214">
                  <c:v>48670</c:v>
                </c:pt>
                <c:pt idx="215">
                  <c:v>48700</c:v>
                </c:pt>
                <c:pt idx="216">
                  <c:v>48731</c:v>
                </c:pt>
                <c:pt idx="217">
                  <c:v>48761</c:v>
                </c:pt>
                <c:pt idx="218">
                  <c:v>48792</c:v>
                </c:pt>
                <c:pt idx="219">
                  <c:v>48823</c:v>
                </c:pt>
                <c:pt idx="220">
                  <c:v>48853</c:v>
                </c:pt>
                <c:pt idx="221">
                  <c:v>48884</c:v>
                </c:pt>
                <c:pt idx="222">
                  <c:v>48914</c:v>
                </c:pt>
                <c:pt idx="223">
                  <c:v>48945</c:v>
                </c:pt>
                <c:pt idx="224">
                  <c:v>48976</c:v>
                </c:pt>
                <c:pt idx="225">
                  <c:v>49004</c:v>
                </c:pt>
                <c:pt idx="226">
                  <c:v>49035</c:v>
                </c:pt>
                <c:pt idx="227">
                  <c:v>49065</c:v>
                </c:pt>
                <c:pt idx="228">
                  <c:v>49096</c:v>
                </c:pt>
                <c:pt idx="229">
                  <c:v>49126</c:v>
                </c:pt>
                <c:pt idx="230">
                  <c:v>49157</c:v>
                </c:pt>
                <c:pt idx="231">
                  <c:v>49188</c:v>
                </c:pt>
                <c:pt idx="232">
                  <c:v>49218</c:v>
                </c:pt>
                <c:pt idx="233">
                  <c:v>49249</c:v>
                </c:pt>
                <c:pt idx="234">
                  <c:v>49279</c:v>
                </c:pt>
                <c:pt idx="235">
                  <c:v>49310</c:v>
                </c:pt>
                <c:pt idx="236">
                  <c:v>49341</c:v>
                </c:pt>
                <c:pt idx="237">
                  <c:v>49369</c:v>
                </c:pt>
                <c:pt idx="238">
                  <c:v>49400</c:v>
                </c:pt>
                <c:pt idx="239">
                  <c:v>49430</c:v>
                </c:pt>
                <c:pt idx="240">
                  <c:v>49461</c:v>
                </c:pt>
              </c:numCache>
            </c:numRef>
          </c:cat>
          <c:val>
            <c:numRef>
              <c:f>Sheet1!$D$2:$D$242</c:f>
              <c:numCache>
                <c:formatCode>General</c:formatCode>
                <c:ptCount val="241"/>
                <c:pt idx="120" formatCode="0.0%">
                  <c:v>0.03</c:v>
                </c:pt>
                <c:pt idx="121" formatCode="0.0%">
                  <c:v>0.03</c:v>
                </c:pt>
                <c:pt idx="122" formatCode="0.0%">
                  <c:v>0.03</c:v>
                </c:pt>
                <c:pt idx="123" formatCode="0.0%">
                  <c:v>0.03</c:v>
                </c:pt>
                <c:pt idx="124" formatCode="0.0%">
                  <c:v>0.03</c:v>
                </c:pt>
                <c:pt idx="125" formatCode="0.0%">
                  <c:v>0.03</c:v>
                </c:pt>
                <c:pt idx="126" formatCode="0.0%">
                  <c:v>0.03</c:v>
                </c:pt>
                <c:pt idx="127" formatCode="0.0%">
                  <c:v>2.4E-2</c:v>
                </c:pt>
                <c:pt idx="128" formatCode="0.0%">
                  <c:v>2.4E-2</c:v>
                </c:pt>
                <c:pt idx="129" formatCode="0.0%">
                  <c:v>2.4E-2</c:v>
                </c:pt>
                <c:pt idx="130" formatCode="0.0%">
                  <c:v>2.4E-2</c:v>
                </c:pt>
                <c:pt idx="131" formatCode="0.0%">
                  <c:v>2.4E-2</c:v>
                </c:pt>
                <c:pt idx="132" formatCode="0.0%">
                  <c:v>2.4E-2</c:v>
                </c:pt>
                <c:pt idx="133" formatCode="0.0%">
                  <c:v>2.4E-2</c:v>
                </c:pt>
                <c:pt idx="134" formatCode="0.0%">
                  <c:v>2.4E-2</c:v>
                </c:pt>
                <c:pt idx="135" formatCode="0.0%">
                  <c:v>2.4E-2</c:v>
                </c:pt>
                <c:pt idx="136" formatCode="0.0%">
                  <c:v>2.4E-2</c:v>
                </c:pt>
                <c:pt idx="137" formatCode="0.0%">
                  <c:v>2.4E-2</c:v>
                </c:pt>
                <c:pt idx="138" formatCode="0.0%">
                  <c:v>2.4E-2</c:v>
                </c:pt>
                <c:pt idx="139" formatCode="0.0%">
                  <c:v>2.1000000000000001E-2</c:v>
                </c:pt>
                <c:pt idx="140" formatCode="0.0%">
                  <c:v>2.1000000000000001E-2</c:v>
                </c:pt>
                <c:pt idx="141" formatCode="0.0%">
                  <c:v>2.1000000000000001E-2</c:v>
                </c:pt>
                <c:pt idx="142" formatCode="0.0%">
                  <c:v>2.1000000000000001E-2</c:v>
                </c:pt>
                <c:pt idx="143" formatCode="0.0%">
                  <c:v>2.1000000000000001E-2</c:v>
                </c:pt>
                <c:pt idx="144" formatCode="0.0%">
                  <c:v>2.1000000000000001E-2</c:v>
                </c:pt>
                <c:pt idx="145" formatCode="0.0%">
                  <c:v>2.1000000000000001E-2</c:v>
                </c:pt>
                <c:pt idx="146" formatCode="0.0%">
                  <c:v>2.1000000000000001E-2</c:v>
                </c:pt>
                <c:pt idx="147" formatCode="0.0%">
                  <c:v>2.1000000000000001E-2</c:v>
                </c:pt>
                <c:pt idx="148" formatCode="0.0%">
                  <c:v>2.1000000000000001E-2</c:v>
                </c:pt>
                <c:pt idx="149" formatCode="0.0%">
                  <c:v>2.1000000000000001E-2</c:v>
                </c:pt>
                <c:pt idx="150" formatCode="0.0%">
                  <c:v>2.1000000000000001E-2</c:v>
                </c:pt>
                <c:pt idx="151" formatCode="0.0%">
                  <c:v>0.02</c:v>
                </c:pt>
                <c:pt idx="152" formatCode="0.0%">
                  <c:v>0.02</c:v>
                </c:pt>
                <c:pt idx="153" formatCode="0.0%">
                  <c:v>0.02</c:v>
                </c:pt>
                <c:pt idx="154" formatCode="0.0%">
                  <c:v>0.02</c:v>
                </c:pt>
                <c:pt idx="155" formatCode="0.0%">
                  <c:v>0.02</c:v>
                </c:pt>
                <c:pt idx="156" formatCode="0.0%">
                  <c:v>0.02</c:v>
                </c:pt>
                <c:pt idx="157" formatCode="0.0%">
                  <c:v>0.02</c:v>
                </c:pt>
                <c:pt idx="158" formatCode="0.0%">
                  <c:v>0.02</c:v>
                </c:pt>
                <c:pt idx="159" formatCode="0.0%">
                  <c:v>0.02</c:v>
                </c:pt>
                <c:pt idx="160" formatCode="0.0%">
                  <c:v>0.02</c:v>
                </c:pt>
                <c:pt idx="161" formatCode="0.0%">
                  <c:v>0.02</c:v>
                </c:pt>
                <c:pt idx="162" formatCode="0.0%">
                  <c:v>0.02</c:v>
                </c:pt>
                <c:pt idx="163" formatCode="0.0%">
                  <c:v>0.02</c:v>
                </c:pt>
                <c:pt idx="164" formatCode="0.0%">
                  <c:v>0.02</c:v>
                </c:pt>
                <c:pt idx="165" formatCode="0.0%">
                  <c:v>0.02</c:v>
                </c:pt>
                <c:pt idx="166" formatCode="0.0%">
                  <c:v>0.02</c:v>
                </c:pt>
                <c:pt idx="167" formatCode="0.0%">
                  <c:v>0.02</c:v>
                </c:pt>
                <c:pt idx="168" formatCode="0.0%">
                  <c:v>0.02</c:v>
                </c:pt>
                <c:pt idx="169" formatCode="0.0%">
                  <c:v>0.02</c:v>
                </c:pt>
                <c:pt idx="170" formatCode="0.0%">
                  <c:v>0.02</c:v>
                </c:pt>
                <c:pt idx="171" formatCode="0.0%">
                  <c:v>0.02</c:v>
                </c:pt>
                <c:pt idx="172" formatCode="0.0%">
                  <c:v>0.02</c:v>
                </c:pt>
                <c:pt idx="173" formatCode="0.0%">
                  <c:v>0.02</c:v>
                </c:pt>
                <c:pt idx="174" formatCode="0.0%">
                  <c:v>0.02</c:v>
                </c:pt>
                <c:pt idx="175" formatCode="0.0%">
                  <c:v>0.02</c:v>
                </c:pt>
                <c:pt idx="176" formatCode="0.0%">
                  <c:v>0.02</c:v>
                </c:pt>
                <c:pt idx="177" formatCode="0.0%">
                  <c:v>0.02</c:v>
                </c:pt>
                <c:pt idx="178" formatCode="0.0%">
                  <c:v>0.02</c:v>
                </c:pt>
                <c:pt idx="179" formatCode="0.0%">
                  <c:v>0.02</c:v>
                </c:pt>
                <c:pt idx="180" formatCode="0.0%">
                  <c:v>0.02</c:v>
                </c:pt>
                <c:pt idx="181" formatCode="0.0%">
                  <c:v>0.02</c:v>
                </c:pt>
                <c:pt idx="182" formatCode="0.0%">
                  <c:v>0.02</c:v>
                </c:pt>
                <c:pt idx="183" formatCode="0.0%">
                  <c:v>0.02</c:v>
                </c:pt>
                <c:pt idx="184" formatCode="0.0%">
                  <c:v>0.02</c:v>
                </c:pt>
                <c:pt idx="185" formatCode="0.0%">
                  <c:v>0.02</c:v>
                </c:pt>
                <c:pt idx="186" formatCode="0.0%">
                  <c:v>0.02</c:v>
                </c:pt>
                <c:pt idx="187" formatCode="0.0%">
                  <c:v>0.02</c:v>
                </c:pt>
                <c:pt idx="188" formatCode="0.0%">
                  <c:v>0.02</c:v>
                </c:pt>
                <c:pt idx="189" formatCode="0.0%">
                  <c:v>0.02</c:v>
                </c:pt>
                <c:pt idx="190" formatCode="0.0%">
                  <c:v>0.02</c:v>
                </c:pt>
                <c:pt idx="191" formatCode="0.0%">
                  <c:v>0.02</c:v>
                </c:pt>
                <c:pt idx="192" formatCode="0.0%">
                  <c:v>0.02</c:v>
                </c:pt>
                <c:pt idx="193" formatCode="0.0%">
                  <c:v>0.02</c:v>
                </c:pt>
                <c:pt idx="194" formatCode="0.0%">
                  <c:v>0.02</c:v>
                </c:pt>
                <c:pt idx="195" formatCode="0.0%">
                  <c:v>0.02</c:v>
                </c:pt>
                <c:pt idx="196" formatCode="0.0%">
                  <c:v>0.02</c:v>
                </c:pt>
                <c:pt idx="197" formatCode="0.0%">
                  <c:v>0.02</c:v>
                </c:pt>
                <c:pt idx="198" formatCode="0.0%">
                  <c:v>0.02</c:v>
                </c:pt>
                <c:pt idx="199" formatCode="0.0%">
                  <c:v>0.02</c:v>
                </c:pt>
                <c:pt idx="200" formatCode="0.0%">
                  <c:v>0.02</c:v>
                </c:pt>
                <c:pt idx="201" formatCode="0.0%">
                  <c:v>0.02</c:v>
                </c:pt>
                <c:pt idx="202" formatCode="0.0%">
                  <c:v>0.02</c:v>
                </c:pt>
                <c:pt idx="203" formatCode="0.0%">
                  <c:v>0.02</c:v>
                </c:pt>
                <c:pt idx="204" formatCode="0.0%">
                  <c:v>0.02</c:v>
                </c:pt>
                <c:pt idx="205" formatCode="0.0%">
                  <c:v>0.02</c:v>
                </c:pt>
                <c:pt idx="206" formatCode="0.0%">
                  <c:v>0.02</c:v>
                </c:pt>
                <c:pt idx="207" formatCode="0.0%">
                  <c:v>0.02</c:v>
                </c:pt>
                <c:pt idx="208" formatCode="0.0%">
                  <c:v>0.02</c:v>
                </c:pt>
                <c:pt idx="209" formatCode="0.0%">
                  <c:v>0.02</c:v>
                </c:pt>
                <c:pt idx="210" formatCode="0.0%">
                  <c:v>0.02</c:v>
                </c:pt>
                <c:pt idx="211" formatCode="0.0%">
                  <c:v>0.02</c:v>
                </c:pt>
                <c:pt idx="212" formatCode="0.0%">
                  <c:v>0.02</c:v>
                </c:pt>
                <c:pt idx="213" formatCode="0.0%">
                  <c:v>0.02</c:v>
                </c:pt>
                <c:pt idx="214" formatCode="0.0%">
                  <c:v>0.02</c:v>
                </c:pt>
                <c:pt idx="215" formatCode="0.0%">
                  <c:v>0.02</c:v>
                </c:pt>
                <c:pt idx="216" formatCode="0.0%">
                  <c:v>0.02</c:v>
                </c:pt>
                <c:pt idx="217" formatCode="0.0%">
                  <c:v>0.02</c:v>
                </c:pt>
                <c:pt idx="218" formatCode="0.0%">
                  <c:v>0.02</c:v>
                </c:pt>
                <c:pt idx="219" formatCode="0.0%">
                  <c:v>0.02</c:v>
                </c:pt>
                <c:pt idx="220" formatCode="0.0%">
                  <c:v>0.02</c:v>
                </c:pt>
                <c:pt idx="221" formatCode="0.0%">
                  <c:v>0.02</c:v>
                </c:pt>
                <c:pt idx="222" formatCode="0.0%">
                  <c:v>0.02</c:v>
                </c:pt>
                <c:pt idx="223" formatCode="0.0%">
                  <c:v>0.02</c:v>
                </c:pt>
                <c:pt idx="224" formatCode="0.0%">
                  <c:v>0.02</c:v>
                </c:pt>
                <c:pt idx="225" formatCode="0.0%">
                  <c:v>0.02</c:v>
                </c:pt>
                <c:pt idx="226" formatCode="0.0%">
                  <c:v>0.02</c:v>
                </c:pt>
                <c:pt idx="227" formatCode="0.0%">
                  <c:v>0.02</c:v>
                </c:pt>
                <c:pt idx="228" formatCode="0.0%">
                  <c:v>0.02</c:v>
                </c:pt>
                <c:pt idx="229" formatCode="0.0%">
                  <c:v>0.02</c:v>
                </c:pt>
                <c:pt idx="230" formatCode="0.0%">
                  <c:v>0.02</c:v>
                </c:pt>
                <c:pt idx="231" formatCode="0.0%">
                  <c:v>0.02</c:v>
                </c:pt>
                <c:pt idx="232" formatCode="0.0%">
                  <c:v>0.02</c:v>
                </c:pt>
                <c:pt idx="233" formatCode="0.0%">
                  <c:v>0.02</c:v>
                </c:pt>
                <c:pt idx="234" formatCode="0.0%">
                  <c:v>0.02</c:v>
                </c:pt>
                <c:pt idx="235" formatCode="0.0%">
                  <c:v>0.02</c:v>
                </c:pt>
                <c:pt idx="236" formatCode="0.0%">
                  <c:v>0.02</c:v>
                </c:pt>
                <c:pt idx="237" formatCode="0.0%">
                  <c:v>0.02</c:v>
                </c:pt>
                <c:pt idx="238" formatCode="0.0%">
                  <c:v>0.02</c:v>
                </c:pt>
                <c:pt idx="239" formatCode="0.0%">
                  <c:v>0.02</c:v>
                </c:pt>
                <c:pt idx="240" formatCode="0.0%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2-4C5F-8AAB-42BFAFE215D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Business Survey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Pt>
            <c:idx val="132"/>
            <c:marker>
              <c:symbol val="circle"/>
              <c:size val="10"/>
              <c:spPr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6562-4C5F-8AAB-42BFAFE215DC}"/>
              </c:ext>
            </c:extLst>
          </c:dPt>
          <c:cat>
            <c:numRef>
              <c:f>Sheet1!$A$2:$A$242</c:f>
              <c:numCache>
                <c:formatCode>m/d/yyyy</c:formatCode>
                <c:ptCount val="241"/>
                <c:pt idx="0">
                  <c:v>42156</c:v>
                </c:pt>
                <c:pt idx="1">
                  <c:v>42186</c:v>
                </c:pt>
                <c:pt idx="2">
                  <c:v>42217</c:v>
                </c:pt>
                <c:pt idx="3">
                  <c:v>42248</c:v>
                </c:pt>
                <c:pt idx="4">
                  <c:v>42278</c:v>
                </c:pt>
                <c:pt idx="5">
                  <c:v>42309</c:v>
                </c:pt>
                <c:pt idx="6">
                  <c:v>42339</c:v>
                </c:pt>
                <c:pt idx="7">
                  <c:v>42370</c:v>
                </c:pt>
                <c:pt idx="8">
                  <c:v>42401</c:v>
                </c:pt>
                <c:pt idx="9">
                  <c:v>42430</c:v>
                </c:pt>
                <c:pt idx="10">
                  <c:v>42461</c:v>
                </c:pt>
                <c:pt idx="11">
                  <c:v>42491</c:v>
                </c:pt>
                <c:pt idx="12">
                  <c:v>42522</c:v>
                </c:pt>
                <c:pt idx="13">
                  <c:v>42552</c:v>
                </c:pt>
                <c:pt idx="14">
                  <c:v>42583</c:v>
                </c:pt>
                <c:pt idx="15">
                  <c:v>42614</c:v>
                </c:pt>
                <c:pt idx="16">
                  <c:v>42644</c:v>
                </c:pt>
                <c:pt idx="17">
                  <c:v>42675</c:v>
                </c:pt>
                <c:pt idx="18">
                  <c:v>42705</c:v>
                </c:pt>
                <c:pt idx="19">
                  <c:v>42736</c:v>
                </c:pt>
                <c:pt idx="20">
                  <c:v>42767</c:v>
                </c:pt>
                <c:pt idx="21">
                  <c:v>42795</c:v>
                </c:pt>
                <c:pt idx="22">
                  <c:v>42826</c:v>
                </c:pt>
                <c:pt idx="23">
                  <c:v>42856</c:v>
                </c:pt>
                <c:pt idx="24">
                  <c:v>42887</c:v>
                </c:pt>
                <c:pt idx="25">
                  <c:v>42917</c:v>
                </c:pt>
                <c:pt idx="26">
                  <c:v>42948</c:v>
                </c:pt>
                <c:pt idx="27">
                  <c:v>42979</c:v>
                </c:pt>
                <c:pt idx="28">
                  <c:v>43009</c:v>
                </c:pt>
                <c:pt idx="29">
                  <c:v>43040</c:v>
                </c:pt>
                <c:pt idx="30">
                  <c:v>43070</c:v>
                </c:pt>
                <c:pt idx="31">
                  <c:v>43101</c:v>
                </c:pt>
                <c:pt idx="32">
                  <c:v>43132</c:v>
                </c:pt>
                <c:pt idx="33">
                  <c:v>43160</c:v>
                </c:pt>
                <c:pt idx="34">
                  <c:v>43191</c:v>
                </c:pt>
                <c:pt idx="35">
                  <c:v>43221</c:v>
                </c:pt>
                <c:pt idx="36">
                  <c:v>43252</c:v>
                </c:pt>
                <c:pt idx="37">
                  <c:v>43282</c:v>
                </c:pt>
                <c:pt idx="38">
                  <c:v>43313</c:v>
                </c:pt>
                <c:pt idx="39">
                  <c:v>43344</c:v>
                </c:pt>
                <c:pt idx="40">
                  <c:v>43374</c:v>
                </c:pt>
                <c:pt idx="41">
                  <c:v>43405</c:v>
                </c:pt>
                <c:pt idx="42">
                  <c:v>43435</c:v>
                </c:pt>
                <c:pt idx="43">
                  <c:v>43466</c:v>
                </c:pt>
                <c:pt idx="44">
                  <c:v>43497</c:v>
                </c:pt>
                <c:pt idx="45">
                  <c:v>43525</c:v>
                </c:pt>
                <c:pt idx="46">
                  <c:v>43556</c:v>
                </c:pt>
                <c:pt idx="47">
                  <c:v>43586</c:v>
                </c:pt>
                <c:pt idx="48">
                  <c:v>43617</c:v>
                </c:pt>
                <c:pt idx="49">
                  <c:v>43647</c:v>
                </c:pt>
                <c:pt idx="50">
                  <c:v>43678</c:v>
                </c:pt>
                <c:pt idx="51">
                  <c:v>43709</c:v>
                </c:pt>
                <c:pt idx="52">
                  <c:v>43739</c:v>
                </c:pt>
                <c:pt idx="53">
                  <c:v>43770</c:v>
                </c:pt>
                <c:pt idx="54">
                  <c:v>43800</c:v>
                </c:pt>
                <c:pt idx="55">
                  <c:v>43831</c:v>
                </c:pt>
                <c:pt idx="56">
                  <c:v>43862</c:v>
                </c:pt>
                <c:pt idx="57">
                  <c:v>43891</c:v>
                </c:pt>
                <c:pt idx="58">
                  <c:v>43922</c:v>
                </c:pt>
                <c:pt idx="59">
                  <c:v>43952</c:v>
                </c:pt>
                <c:pt idx="60">
                  <c:v>43983</c:v>
                </c:pt>
                <c:pt idx="61">
                  <c:v>44013</c:v>
                </c:pt>
                <c:pt idx="62">
                  <c:v>44044</c:v>
                </c:pt>
                <c:pt idx="63">
                  <c:v>44075</c:v>
                </c:pt>
                <c:pt idx="64">
                  <c:v>44105</c:v>
                </c:pt>
                <c:pt idx="65">
                  <c:v>44136</c:v>
                </c:pt>
                <c:pt idx="66">
                  <c:v>44166</c:v>
                </c:pt>
                <c:pt idx="67">
                  <c:v>44197</c:v>
                </c:pt>
                <c:pt idx="68">
                  <c:v>44228</c:v>
                </c:pt>
                <c:pt idx="69">
                  <c:v>44256</c:v>
                </c:pt>
                <c:pt idx="70">
                  <c:v>44287</c:v>
                </c:pt>
                <c:pt idx="71">
                  <c:v>44317</c:v>
                </c:pt>
                <c:pt idx="72">
                  <c:v>44348</c:v>
                </c:pt>
                <c:pt idx="73">
                  <c:v>44378</c:v>
                </c:pt>
                <c:pt idx="74">
                  <c:v>44409</c:v>
                </c:pt>
                <c:pt idx="75">
                  <c:v>44440</c:v>
                </c:pt>
                <c:pt idx="76">
                  <c:v>44470</c:v>
                </c:pt>
                <c:pt idx="77">
                  <c:v>44501</c:v>
                </c:pt>
                <c:pt idx="78">
                  <c:v>44531</c:v>
                </c:pt>
                <c:pt idx="79">
                  <c:v>44562</c:v>
                </c:pt>
                <c:pt idx="80">
                  <c:v>44593</c:v>
                </c:pt>
                <c:pt idx="81">
                  <c:v>44621</c:v>
                </c:pt>
                <c:pt idx="82">
                  <c:v>44652</c:v>
                </c:pt>
                <c:pt idx="83">
                  <c:v>44682</c:v>
                </c:pt>
                <c:pt idx="84">
                  <c:v>44713</c:v>
                </c:pt>
                <c:pt idx="85">
                  <c:v>44743</c:v>
                </c:pt>
                <c:pt idx="86">
                  <c:v>44774</c:v>
                </c:pt>
                <c:pt idx="87">
                  <c:v>44805</c:v>
                </c:pt>
                <c:pt idx="88">
                  <c:v>44835</c:v>
                </c:pt>
                <c:pt idx="89">
                  <c:v>44866</c:v>
                </c:pt>
                <c:pt idx="90">
                  <c:v>44896</c:v>
                </c:pt>
                <c:pt idx="91">
                  <c:v>44927</c:v>
                </c:pt>
                <c:pt idx="92">
                  <c:v>44958</c:v>
                </c:pt>
                <c:pt idx="93">
                  <c:v>44986</c:v>
                </c:pt>
                <c:pt idx="94">
                  <c:v>45017</c:v>
                </c:pt>
                <c:pt idx="95">
                  <c:v>45047</c:v>
                </c:pt>
                <c:pt idx="96">
                  <c:v>45078</c:v>
                </c:pt>
                <c:pt idx="97">
                  <c:v>45108</c:v>
                </c:pt>
                <c:pt idx="98">
                  <c:v>45139</c:v>
                </c:pt>
                <c:pt idx="99">
                  <c:v>45170</c:v>
                </c:pt>
                <c:pt idx="100">
                  <c:v>45200</c:v>
                </c:pt>
                <c:pt idx="101">
                  <c:v>45231</c:v>
                </c:pt>
                <c:pt idx="102">
                  <c:v>45261</c:v>
                </c:pt>
                <c:pt idx="103">
                  <c:v>45292</c:v>
                </c:pt>
                <c:pt idx="104">
                  <c:v>45323</c:v>
                </c:pt>
                <c:pt idx="105">
                  <c:v>45352</c:v>
                </c:pt>
                <c:pt idx="106">
                  <c:v>45383</c:v>
                </c:pt>
                <c:pt idx="107">
                  <c:v>45413</c:v>
                </c:pt>
                <c:pt idx="108">
                  <c:v>45444</c:v>
                </c:pt>
                <c:pt idx="109">
                  <c:v>45474</c:v>
                </c:pt>
                <c:pt idx="110">
                  <c:v>45505</c:v>
                </c:pt>
                <c:pt idx="111">
                  <c:v>45536</c:v>
                </c:pt>
                <c:pt idx="112">
                  <c:v>45566</c:v>
                </c:pt>
                <c:pt idx="113">
                  <c:v>45597</c:v>
                </c:pt>
                <c:pt idx="114">
                  <c:v>45627</c:v>
                </c:pt>
                <c:pt idx="115">
                  <c:v>45658</c:v>
                </c:pt>
                <c:pt idx="116">
                  <c:v>45689</c:v>
                </c:pt>
                <c:pt idx="117">
                  <c:v>45717</c:v>
                </c:pt>
                <c:pt idx="118">
                  <c:v>45748</c:v>
                </c:pt>
                <c:pt idx="119">
                  <c:v>45778</c:v>
                </c:pt>
                <c:pt idx="120">
                  <c:v>45809</c:v>
                </c:pt>
                <c:pt idx="121">
                  <c:v>45839</c:v>
                </c:pt>
                <c:pt idx="122">
                  <c:v>45870</c:v>
                </c:pt>
                <c:pt idx="123">
                  <c:v>45901</c:v>
                </c:pt>
                <c:pt idx="124">
                  <c:v>45931</c:v>
                </c:pt>
                <c:pt idx="125">
                  <c:v>45962</c:v>
                </c:pt>
                <c:pt idx="126">
                  <c:v>45992</c:v>
                </c:pt>
                <c:pt idx="127">
                  <c:v>46023</c:v>
                </c:pt>
                <c:pt idx="128">
                  <c:v>46054</c:v>
                </c:pt>
                <c:pt idx="129">
                  <c:v>46082</c:v>
                </c:pt>
                <c:pt idx="130">
                  <c:v>46113</c:v>
                </c:pt>
                <c:pt idx="131">
                  <c:v>46143</c:v>
                </c:pt>
                <c:pt idx="132">
                  <c:v>46174</c:v>
                </c:pt>
                <c:pt idx="133">
                  <c:v>46204</c:v>
                </c:pt>
                <c:pt idx="134">
                  <c:v>46235</c:v>
                </c:pt>
                <c:pt idx="135">
                  <c:v>46266</c:v>
                </c:pt>
                <c:pt idx="136">
                  <c:v>46296</c:v>
                </c:pt>
                <c:pt idx="137">
                  <c:v>46327</c:v>
                </c:pt>
                <c:pt idx="138">
                  <c:v>46357</c:v>
                </c:pt>
                <c:pt idx="139">
                  <c:v>46388</c:v>
                </c:pt>
                <c:pt idx="140">
                  <c:v>46419</c:v>
                </c:pt>
                <c:pt idx="141">
                  <c:v>46447</c:v>
                </c:pt>
                <c:pt idx="142">
                  <c:v>46478</c:v>
                </c:pt>
                <c:pt idx="143">
                  <c:v>46508</c:v>
                </c:pt>
                <c:pt idx="144">
                  <c:v>46539</c:v>
                </c:pt>
                <c:pt idx="145">
                  <c:v>46569</c:v>
                </c:pt>
                <c:pt idx="146">
                  <c:v>46600</c:v>
                </c:pt>
                <c:pt idx="147">
                  <c:v>46631</c:v>
                </c:pt>
                <c:pt idx="148">
                  <c:v>46661</c:v>
                </c:pt>
                <c:pt idx="149">
                  <c:v>46692</c:v>
                </c:pt>
                <c:pt idx="150">
                  <c:v>46722</c:v>
                </c:pt>
                <c:pt idx="151">
                  <c:v>46753</c:v>
                </c:pt>
                <c:pt idx="152">
                  <c:v>46784</c:v>
                </c:pt>
                <c:pt idx="153">
                  <c:v>46813</c:v>
                </c:pt>
                <c:pt idx="154">
                  <c:v>46844</c:v>
                </c:pt>
                <c:pt idx="155">
                  <c:v>46874</c:v>
                </c:pt>
                <c:pt idx="156">
                  <c:v>46905</c:v>
                </c:pt>
                <c:pt idx="157">
                  <c:v>46935</c:v>
                </c:pt>
                <c:pt idx="158">
                  <c:v>46966</c:v>
                </c:pt>
                <c:pt idx="159">
                  <c:v>46997</c:v>
                </c:pt>
                <c:pt idx="160">
                  <c:v>47027</c:v>
                </c:pt>
                <c:pt idx="161">
                  <c:v>47058</c:v>
                </c:pt>
                <c:pt idx="162">
                  <c:v>47088</c:v>
                </c:pt>
                <c:pt idx="163">
                  <c:v>47119</c:v>
                </c:pt>
                <c:pt idx="164">
                  <c:v>47150</c:v>
                </c:pt>
                <c:pt idx="165">
                  <c:v>47178</c:v>
                </c:pt>
                <c:pt idx="166">
                  <c:v>47209</c:v>
                </c:pt>
                <c:pt idx="167">
                  <c:v>47239</c:v>
                </c:pt>
                <c:pt idx="168">
                  <c:v>47270</c:v>
                </c:pt>
                <c:pt idx="169">
                  <c:v>47300</c:v>
                </c:pt>
                <c:pt idx="170">
                  <c:v>47331</c:v>
                </c:pt>
                <c:pt idx="171">
                  <c:v>47362</c:v>
                </c:pt>
                <c:pt idx="172">
                  <c:v>47392</c:v>
                </c:pt>
                <c:pt idx="173">
                  <c:v>47423</c:v>
                </c:pt>
                <c:pt idx="174">
                  <c:v>47453</c:v>
                </c:pt>
                <c:pt idx="175">
                  <c:v>47484</c:v>
                </c:pt>
                <c:pt idx="176">
                  <c:v>47515</c:v>
                </c:pt>
                <c:pt idx="177">
                  <c:v>47543</c:v>
                </c:pt>
                <c:pt idx="178">
                  <c:v>47574</c:v>
                </c:pt>
                <c:pt idx="179">
                  <c:v>47604</c:v>
                </c:pt>
                <c:pt idx="180">
                  <c:v>47635</c:v>
                </c:pt>
                <c:pt idx="181">
                  <c:v>47665</c:v>
                </c:pt>
                <c:pt idx="182">
                  <c:v>47696</c:v>
                </c:pt>
                <c:pt idx="183">
                  <c:v>47727</c:v>
                </c:pt>
                <c:pt idx="184">
                  <c:v>47757</c:v>
                </c:pt>
                <c:pt idx="185">
                  <c:v>47788</c:v>
                </c:pt>
                <c:pt idx="186">
                  <c:v>47818</c:v>
                </c:pt>
                <c:pt idx="187">
                  <c:v>47849</c:v>
                </c:pt>
                <c:pt idx="188">
                  <c:v>47880</c:v>
                </c:pt>
                <c:pt idx="189">
                  <c:v>47908</c:v>
                </c:pt>
                <c:pt idx="190">
                  <c:v>47939</c:v>
                </c:pt>
                <c:pt idx="191">
                  <c:v>47969</c:v>
                </c:pt>
                <c:pt idx="192">
                  <c:v>48000</c:v>
                </c:pt>
                <c:pt idx="193">
                  <c:v>48030</c:v>
                </c:pt>
                <c:pt idx="194">
                  <c:v>48061</c:v>
                </c:pt>
                <c:pt idx="195">
                  <c:v>48092</c:v>
                </c:pt>
                <c:pt idx="196">
                  <c:v>48122</c:v>
                </c:pt>
                <c:pt idx="197">
                  <c:v>48153</c:v>
                </c:pt>
                <c:pt idx="198">
                  <c:v>48183</c:v>
                </c:pt>
                <c:pt idx="199">
                  <c:v>48214</c:v>
                </c:pt>
                <c:pt idx="200">
                  <c:v>48245</c:v>
                </c:pt>
                <c:pt idx="201">
                  <c:v>48274</c:v>
                </c:pt>
                <c:pt idx="202">
                  <c:v>48305</c:v>
                </c:pt>
                <c:pt idx="203">
                  <c:v>48335</c:v>
                </c:pt>
                <c:pt idx="204">
                  <c:v>48366</c:v>
                </c:pt>
                <c:pt idx="205">
                  <c:v>48396</c:v>
                </c:pt>
                <c:pt idx="206">
                  <c:v>48427</c:v>
                </c:pt>
                <c:pt idx="207">
                  <c:v>48458</c:v>
                </c:pt>
                <c:pt idx="208">
                  <c:v>48488</c:v>
                </c:pt>
                <c:pt idx="209">
                  <c:v>48519</c:v>
                </c:pt>
                <c:pt idx="210">
                  <c:v>48549</c:v>
                </c:pt>
                <c:pt idx="211">
                  <c:v>48580</c:v>
                </c:pt>
                <c:pt idx="212">
                  <c:v>48611</c:v>
                </c:pt>
                <c:pt idx="213">
                  <c:v>48639</c:v>
                </c:pt>
                <c:pt idx="214">
                  <c:v>48670</c:v>
                </c:pt>
                <c:pt idx="215">
                  <c:v>48700</c:v>
                </c:pt>
                <c:pt idx="216">
                  <c:v>48731</c:v>
                </c:pt>
                <c:pt idx="217">
                  <c:v>48761</c:v>
                </c:pt>
                <c:pt idx="218">
                  <c:v>48792</c:v>
                </c:pt>
                <c:pt idx="219">
                  <c:v>48823</c:v>
                </c:pt>
                <c:pt idx="220">
                  <c:v>48853</c:v>
                </c:pt>
                <c:pt idx="221">
                  <c:v>48884</c:v>
                </c:pt>
                <c:pt idx="222">
                  <c:v>48914</c:v>
                </c:pt>
                <c:pt idx="223">
                  <c:v>48945</c:v>
                </c:pt>
                <c:pt idx="224">
                  <c:v>48976</c:v>
                </c:pt>
                <c:pt idx="225">
                  <c:v>49004</c:v>
                </c:pt>
                <c:pt idx="226">
                  <c:v>49035</c:v>
                </c:pt>
                <c:pt idx="227">
                  <c:v>49065</c:v>
                </c:pt>
                <c:pt idx="228">
                  <c:v>49096</c:v>
                </c:pt>
                <c:pt idx="229">
                  <c:v>49126</c:v>
                </c:pt>
                <c:pt idx="230">
                  <c:v>49157</c:v>
                </c:pt>
                <c:pt idx="231">
                  <c:v>49188</c:v>
                </c:pt>
                <c:pt idx="232">
                  <c:v>49218</c:v>
                </c:pt>
                <c:pt idx="233">
                  <c:v>49249</c:v>
                </c:pt>
                <c:pt idx="234">
                  <c:v>49279</c:v>
                </c:pt>
                <c:pt idx="235">
                  <c:v>49310</c:v>
                </c:pt>
                <c:pt idx="236">
                  <c:v>49341</c:v>
                </c:pt>
                <c:pt idx="237">
                  <c:v>49369</c:v>
                </c:pt>
                <c:pt idx="238">
                  <c:v>49400</c:v>
                </c:pt>
                <c:pt idx="239">
                  <c:v>49430</c:v>
                </c:pt>
                <c:pt idx="240">
                  <c:v>49461</c:v>
                </c:pt>
              </c:numCache>
            </c:numRef>
          </c:cat>
          <c:val>
            <c:numRef>
              <c:f>Sheet1!$E$2:$E$242</c:f>
              <c:numCache>
                <c:formatCode>General</c:formatCode>
                <c:ptCount val="241"/>
                <c:pt idx="120" formatCode="0.0%">
                  <c:v>2.3E-2</c:v>
                </c:pt>
                <c:pt idx="121" formatCode="0.0%">
                  <c:v>2.3E-2</c:v>
                </c:pt>
                <c:pt idx="122" formatCode="0.0%">
                  <c:v>2.3E-2</c:v>
                </c:pt>
                <c:pt idx="123" formatCode="0.0%">
                  <c:v>2.3E-2</c:v>
                </c:pt>
                <c:pt idx="124" formatCode="0.0%">
                  <c:v>2.3E-2</c:v>
                </c:pt>
                <c:pt idx="125" formatCode="0.0%">
                  <c:v>2.3E-2</c:v>
                </c:pt>
                <c:pt idx="126" formatCode="0.0%">
                  <c:v>2.3E-2</c:v>
                </c:pt>
                <c:pt idx="127" formatCode="0.0%">
                  <c:v>2.3E-2</c:v>
                </c:pt>
                <c:pt idx="128" formatCode="0.0%">
                  <c:v>2.3E-2</c:v>
                </c:pt>
                <c:pt idx="129" formatCode="0.0%">
                  <c:v>2.3E-2</c:v>
                </c:pt>
                <c:pt idx="130" formatCode="0.0%">
                  <c:v>2.3E-2</c:v>
                </c:pt>
                <c:pt idx="131" formatCode="0.0%">
                  <c:v>2.3E-2</c:v>
                </c:pt>
                <c:pt idx="132" formatCode="0.0%">
                  <c:v>2.3E-2</c:v>
                </c:pt>
                <c:pt idx="133" formatCode="0.0%">
                  <c:v>2.3E-2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562-4C5F-8AAB-42BFAFE215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8840304"/>
        <c:axId val="318846536"/>
      </c:lineChart>
      <c:dateAx>
        <c:axId val="318840304"/>
        <c:scaling>
          <c:orientation val="minMax"/>
          <c:min val="4237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lg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18846536"/>
        <c:crosses val="autoZero"/>
        <c:auto val="1"/>
        <c:lblOffset val="100"/>
        <c:baseTimeUnit val="months"/>
        <c:majorUnit val="12"/>
        <c:majorTimeUnit val="months"/>
      </c:dateAx>
      <c:valAx>
        <c:axId val="318846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18840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Outstanding - Idaho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Sheet1!$A$2:$A$51</c:f>
              <c:numCache>
                <c:formatCode>m/d/yyyy</c:formatCode>
                <c:ptCount val="50"/>
                <c:pt idx="0">
                  <c:v>41275</c:v>
                </c:pt>
                <c:pt idx="1">
                  <c:v>41365</c:v>
                </c:pt>
                <c:pt idx="2">
                  <c:v>41456</c:v>
                </c:pt>
                <c:pt idx="3">
                  <c:v>41548</c:v>
                </c:pt>
                <c:pt idx="4">
                  <c:v>41640</c:v>
                </c:pt>
                <c:pt idx="5">
                  <c:v>41730</c:v>
                </c:pt>
                <c:pt idx="6">
                  <c:v>41821</c:v>
                </c:pt>
                <c:pt idx="7">
                  <c:v>41913</c:v>
                </c:pt>
                <c:pt idx="8">
                  <c:v>42005</c:v>
                </c:pt>
                <c:pt idx="9">
                  <c:v>42095</c:v>
                </c:pt>
                <c:pt idx="10">
                  <c:v>42186</c:v>
                </c:pt>
                <c:pt idx="11">
                  <c:v>42278</c:v>
                </c:pt>
                <c:pt idx="12">
                  <c:v>42370</c:v>
                </c:pt>
                <c:pt idx="13">
                  <c:v>42461</c:v>
                </c:pt>
                <c:pt idx="14">
                  <c:v>42552</c:v>
                </c:pt>
                <c:pt idx="15">
                  <c:v>42644</c:v>
                </c:pt>
                <c:pt idx="16">
                  <c:v>42736</c:v>
                </c:pt>
                <c:pt idx="17">
                  <c:v>42826</c:v>
                </c:pt>
                <c:pt idx="18">
                  <c:v>42917</c:v>
                </c:pt>
                <c:pt idx="19">
                  <c:v>43009</c:v>
                </c:pt>
                <c:pt idx="20">
                  <c:v>43101</c:v>
                </c:pt>
                <c:pt idx="21">
                  <c:v>43191</c:v>
                </c:pt>
                <c:pt idx="22">
                  <c:v>43282</c:v>
                </c:pt>
                <c:pt idx="23">
                  <c:v>43374</c:v>
                </c:pt>
                <c:pt idx="24">
                  <c:v>43466</c:v>
                </c:pt>
                <c:pt idx="25">
                  <c:v>43556</c:v>
                </c:pt>
                <c:pt idx="26">
                  <c:v>43647</c:v>
                </c:pt>
                <c:pt idx="27">
                  <c:v>43739</c:v>
                </c:pt>
                <c:pt idx="28">
                  <c:v>43831</c:v>
                </c:pt>
                <c:pt idx="29">
                  <c:v>43922</c:v>
                </c:pt>
                <c:pt idx="30">
                  <c:v>44013</c:v>
                </c:pt>
                <c:pt idx="31">
                  <c:v>44105</c:v>
                </c:pt>
                <c:pt idx="32">
                  <c:v>44197</c:v>
                </c:pt>
                <c:pt idx="33">
                  <c:v>44287</c:v>
                </c:pt>
                <c:pt idx="34">
                  <c:v>44378</c:v>
                </c:pt>
                <c:pt idx="35">
                  <c:v>44470</c:v>
                </c:pt>
                <c:pt idx="36">
                  <c:v>44562</c:v>
                </c:pt>
                <c:pt idx="37">
                  <c:v>44652</c:v>
                </c:pt>
                <c:pt idx="38">
                  <c:v>44743</c:v>
                </c:pt>
                <c:pt idx="39">
                  <c:v>44835</c:v>
                </c:pt>
                <c:pt idx="40">
                  <c:v>44927</c:v>
                </c:pt>
                <c:pt idx="41">
                  <c:v>45017</c:v>
                </c:pt>
                <c:pt idx="42">
                  <c:v>45108</c:v>
                </c:pt>
                <c:pt idx="43">
                  <c:v>45200</c:v>
                </c:pt>
                <c:pt idx="44">
                  <c:v>45292</c:v>
                </c:pt>
                <c:pt idx="45">
                  <c:v>45383</c:v>
                </c:pt>
                <c:pt idx="46">
                  <c:v>45474</c:v>
                </c:pt>
                <c:pt idx="47">
                  <c:v>45566</c:v>
                </c:pt>
                <c:pt idx="48">
                  <c:v>45658</c:v>
                </c:pt>
                <c:pt idx="49">
                  <c:v>45748</c:v>
                </c:pt>
              </c:numCache>
            </c:numRef>
          </c:cat>
          <c:val>
            <c:numRef>
              <c:f>Sheet1!$B$2:$B$51</c:f>
              <c:numCache>
                <c:formatCode>0.0%</c:formatCode>
                <c:ptCount val="50"/>
                <c:pt idx="0">
                  <c:v>5.2000000000000005E-2</c:v>
                </c:pt>
                <c:pt idx="1">
                  <c:v>5.0999999999999997E-2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4.9000000000000002E-2</c:v>
                </c:pt>
                <c:pt idx="6">
                  <c:v>4.9000000000000002E-2</c:v>
                </c:pt>
                <c:pt idx="7">
                  <c:v>4.8000000000000001E-2</c:v>
                </c:pt>
                <c:pt idx="8">
                  <c:v>4.8000000000000001E-2</c:v>
                </c:pt>
                <c:pt idx="9">
                  <c:v>4.7E-2</c:v>
                </c:pt>
                <c:pt idx="10">
                  <c:v>4.7E-2</c:v>
                </c:pt>
                <c:pt idx="11">
                  <c:v>4.7E-2</c:v>
                </c:pt>
                <c:pt idx="12">
                  <c:v>4.5999999999999999E-2</c:v>
                </c:pt>
                <c:pt idx="13">
                  <c:v>4.5999999999999999E-2</c:v>
                </c:pt>
                <c:pt idx="14">
                  <c:v>4.4999999999999998E-2</c:v>
                </c:pt>
                <c:pt idx="15">
                  <c:v>4.4000000000000004E-2</c:v>
                </c:pt>
                <c:pt idx="16">
                  <c:v>4.4000000000000004E-2</c:v>
                </c:pt>
                <c:pt idx="17">
                  <c:v>4.4000000000000004E-2</c:v>
                </c:pt>
                <c:pt idx="18">
                  <c:v>4.4000000000000004E-2</c:v>
                </c:pt>
                <c:pt idx="19">
                  <c:v>4.2999999999999997E-2</c:v>
                </c:pt>
                <c:pt idx="20">
                  <c:v>4.2999999999999997E-2</c:v>
                </c:pt>
                <c:pt idx="21">
                  <c:v>4.2999999999999997E-2</c:v>
                </c:pt>
                <c:pt idx="22">
                  <c:v>4.4000000000000004E-2</c:v>
                </c:pt>
                <c:pt idx="23">
                  <c:v>4.4000000000000004E-2</c:v>
                </c:pt>
                <c:pt idx="24">
                  <c:v>4.4000000000000004E-2</c:v>
                </c:pt>
                <c:pt idx="25">
                  <c:v>4.4000000000000004E-2</c:v>
                </c:pt>
                <c:pt idx="26">
                  <c:v>4.2999999999999997E-2</c:v>
                </c:pt>
                <c:pt idx="27">
                  <c:v>4.2999999999999997E-2</c:v>
                </c:pt>
                <c:pt idx="28">
                  <c:v>4.2999999999999997E-2</c:v>
                </c:pt>
                <c:pt idx="29">
                  <c:v>4.2000000000000003E-2</c:v>
                </c:pt>
                <c:pt idx="30">
                  <c:v>4.0999999999999995E-2</c:v>
                </c:pt>
                <c:pt idx="31">
                  <c:v>3.9E-2</c:v>
                </c:pt>
                <c:pt idx="32">
                  <c:v>3.7999999999999999E-2</c:v>
                </c:pt>
                <c:pt idx="33">
                  <c:v>3.7000000000000005E-2</c:v>
                </c:pt>
                <c:pt idx="34">
                  <c:v>3.6000000000000004E-2</c:v>
                </c:pt>
                <c:pt idx="35">
                  <c:v>3.6000000000000004E-2</c:v>
                </c:pt>
                <c:pt idx="36">
                  <c:v>3.6000000000000004E-2</c:v>
                </c:pt>
                <c:pt idx="37">
                  <c:v>3.6000000000000004E-2</c:v>
                </c:pt>
                <c:pt idx="38">
                  <c:v>3.6000000000000004E-2</c:v>
                </c:pt>
                <c:pt idx="39">
                  <c:v>3.7000000000000005E-2</c:v>
                </c:pt>
                <c:pt idx="40">
                  <c:v>3.7000000000000005E-2</c:v>
                </c:pt>
                <c:pt idx="41">
                  <c:v>3.7999999999999999E-2</c:v>
                </c:pt>
                <c:pt idx="42">
                  <c:v>3.7999999999999999E-2</c:v>
                </c:pt>
                <c:pt idx="43">
                  <c:v>3.9E-2</c:v>
                </c:pt>
                <c:pt idx="44">
                  <c:v>3.9E-2</c:v>
                </c:pt>
                <c:pt idx="45">
                  <c:v>0.04</c:v>
                </c:pt>
                <c:pt idx="46">
                  <c:v>0.04</c:v>
                </c:pt>
                <c:pt idx="47">
                  <c:v>4.0999999999999995E-2</c:v>
                </c:pt>
                <c:pt idx="48">
                  <c:v>4.0999999999999995E-2</c:v>
                </c:pt>
                <c:pt idx="49">
                  <c:v>4.0999999999999995E-2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DC-4250-9030-3748B23C58A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Outstanding - USA</c:v>
                </c:pt>
              </c:strCache>
            </c:strRef>
          </c:tx>
          <c:spPr>
            <a:ln w="38100" cap="rnd">
              <a:solidFill>
                <a:srgbClr val="AD916D"/>
              </a:solidFill>
              <a:round/>
            </a:ln>
            <a:effectLst/>
          </c:spPr>
          <c:marker>
            <c:symbol val="none"/>
          </c:marker>
          <c:cat>
            <c:numRef>
              <c:f>Sheet1!$A$2:$A$51</c:f>
              <c:numCache>
                <c:formatCode>m/d/yyyy</c:formatCode>
                <c:ptCount val="50"/>
                <c:pt idx="0">
                  <c:v>41275</c:v>
                </c:pt>
                <c:pt idx="1">
                  <c:v>41365</c:v>
                </c:pt>
                <c:pt idx="2">
                  <c:v>41456</c:v>
                </c:pt>
                <c:pt idx="3">
                  <c:v>41548</c:v>
                </c:pt>
                <c:pt idx="4">
                  <c:v>41640</c:v>
                </c:pt>
                <c:pt idx="5">
                  <c:v>41730</c:v>
                </c:pt>
                <c:pt idx="6">
                  <c:v>41821</c:v>
                </c:pt>
                <c:pt idx="7">
                  <c:v>41913</c:v>
                </c:pt>
                <c:pt idx="8">
                  <c:v>42005</c:v>
                </c:pt>
                <c:pt idx="9">
                  <c:v>42095</c:v>
                </c:pt>
                <c:pt idx="10">
                  <c:v>42186</c:v>
                </c:pt>
                <c:pt idx="11">
                  <c:v>42278</c:v>
                </c:pt>
                <c:pt idx="12">
                  <c:v>42370</c:v>
                </c:pt>
                <c:pt idx="13">
                  <c:v>42461</c:v>
                </c:pt>
                <c:pt idx="14">
                  <c:v>42552</c:v>
                </c:pt>
                <c:pt idx="15">
                  <c:v>42644</c:v>
                </c:pt>
                <c:pt idx="16">
                  <c:v>42736</c:v>
                </c:pt>
                <c:pt idx="17">
                  <c:v>42826</c:v>
                </c:pt>
                <c:pt idx="18">
                  <c:v>42917</c:v>
                </c:pt>
                <c:pt idx="19">
                  <c:v>43009</c:v>
                </c:pt>
                <c:pt idx="20">
                  <c:v>43101</c:v>
                </c:pt>
                <c:pt idx="21">
                  <c:v>43191</c:v>
                </c:pt>
                <c:pt idx="22">
                  <c:v>43282</c:v>
                </c:pt>
                <c:pt idx="23">
                  <c:v>43374</c:v>
                </c:pt>
                <c:pt idx="24">
                  <c:v>43466</c:v>
                </c:pt>
                <c:pt idx="25">
                  <c:v>43556</c:v>
                </c:pt>
                <c:pt idx="26">
                  <c:v>43647</c:v>
                </c:pt>
                <c:pt idx="27">
                  <c:v>43739</c:v>
                </c:pt>
                <c:pt idx="28">
                  <c:v>43831</c:v>
                </c:pt>
                <c:pt idx="29">
                  <c:v>43922</c:v>
                </c:pt>
                <c:pt idx="30">
                  <c:v>44013</c:v>
                </c:pt>
                <c:pt idx="31">
                  <c:v>44105</c:v>
                </c:pt>
                <c:pt idx="32">
                  <c:v>44197</c:v>
                </c:pt>
                <c:pt idx="33">
                  <c:v>44287</c:v>
                </c:pt>
                <c:pt idx="34">
                  <c:v>44378</c:v>
                </c:pt>
                <c:pt idx="35">
                  <c:v>44470</c:v>
                </c:pt>
                <c:pt idx="36">
                  <c:v>44562</c:v>
                </c:pt>
                <c:pt idx="37">
                  <c:v>44652</c:v>
                </c:pt>
                <c:pt idx="38">
                  <c:v>44743</c:v>
                </c:pt>
                <c:pt idx="39">
                  <c:v>44835</c:v>
                </c:pt>
                <c:pt idx="40">
                  <c:v>44927</c:v>
                </c:pt>
                <c:pt idx="41">
                  <c:v>45017</c:v>
                </c:pt>
                <c:pt idx="42">
                  <c:v>45108</c:v>
                </c:pt>
                <c:pt idx="43">
                  <c:v>45200</c:v>
                </c:pt>
                <c:pt idx="44">
                  <c:v>45292</c:v>
                </c:pt>
                <c:pt idx="45">
                  <c:v>45383</c:v>
                </c:pt>
                <c:pt idx="46">
                  <c:v>45474</c:v>
                </c:pt>
                <c:pt idx="47">
                  <c:v>45566</c:v>
                </c:pt>
                <c:pt idx="48">
                  <c:v>45658</c:v>
                </c:pt>
                <c:pt idx="49">
                  <c:v>45748</c:v>
                </c:pt>
              </c:numCache>
            </c:numRef>
          </c:cat>
          <c:val>
            <c:numRef>
              <c:f>Sheet1!$C$2:$C$51</c:f>
              <c:numCache>
                <c:formatCode>0.0%</c:formatCode>
                <c:ptCount val="50"/>
                <c:pt idx="0">
                  <c:v>5.4000000000000006E-2</c:v>
                </c:pt>
                <c:pt idx="1">
                  <c:v>5.2999999999999999E-2</c:v>
                </c:pt>
                <c:pt idx="2">
                  <c:v>5.2000000000000005E-2</c:v>
                </c:pt>
                <c:pt idx="3">
                  <c:v>5.2000000000000005E-2</c:v>
                </c:pt>
                <c:pt idx="4">
                  <c:v>5.2000000000000005E-2</c:v>
                </c:pt>
                <c:pt idx="5">
                  <c:v>5.0999999999999997E-2</c:v>
                </c:pt>
                <c:pt idx="6">
                  <c:v>5.0999999999999997E-2</c:v>
                </c:pt>
                <c:pt idx="7">
                  <c:v>0.05</c:v>
                </c:pt>
                <c:pt idx="8">
                  <c:v>0.05</c:v>
                </c:pt>
                <c:pt idx="9">
                  <c:v>0.05</c:v>
                </c:pt>
                <c:pt idx="10">
                  <c:v>4.9000000000000002E-2</c:v>
                </c:pt>
                <c:pt idx="11">
                  <c:v>4.9000000000000002E-2</c:v>
                </c:pt>
                <c:pt idx="12">
                  <c:v>4.8000000000000001E-2</c:v>
                </c:pt>
                <c:pt idx="13">
                  <c:v>4.8000000000000001E-2</c:v>
                </c:pt>
                <c:pt idx="14">
                  <c:v>4.7E-2</c:v>
                </c:pt>
                <c:pt idx="15">
                  <c:v>4.7E-2</c:v>
                </c:pt>
                <c:pt idx="16">
                  <c:v>4.5999999999999999E-2</c:v>
                </c:pt>
                <c:pt idx="17">
                  <c:v>4.5999999999999999E-2</c:v>
                </c:pt>
                <c:pt idx="18">
                  <c:v>4.5999999999999999E-2</c:v>
                </c:pt>
                <c:pt idx="19">
                  <c:v>4.5999999999999999E-2</c:v>
                </c:pt>
                <c:pt idx="20">
                  <c:v>4.4999999999999998E-2</c:v>
                </c:pt>
                <c:pt idx="21">
                  <c:v>4.4999999999999998E-2</c:v>
                </c:pt>
                <c:pt idx="22">
                  <c:v>4.4999999999999998E-2</c:v>
                </c:pt>
                <c:pt idx="23">
                  <c:v>4.5999999999999999E-2</c:v>
                </c:pt>
                <c:pt idx="24">
                  <c:v>4.5999999999999999E-2</c:v>
                </c:pt>
                <c:pt idx="25">
                  <c:v>4.4999999999999998E-2</c:v>
                </c:pt>
                <c:pt idx="26">
                  <c:v>4.4999999999999998E-2</c:v>
                </c:pt>
                <c:pt idx="27">
                  <c:v>4.4999999999999998E-2</c:v>
                </c:pt>
                <c:pt idx="28">
                  <c:v>4.4000000000000004E-2</c:v>
                </c:pt>
                <c:pt idx="29">
                  <c:v>4.4000000000000004E-2</c:v>
                </c:pt>
                <c:pt idx="30">
                  <c:v>4.2999999999999997E-2</c:v>
                </c:pt>
                <c:pt idx="31">
                  <c:v>4.2000000000000003E-2</c:v>
                </c:pt>
                <c:pt idx="32">
                  <c:v>4.0999999999999995E-2</c:v>
                </c:pt>
                <c:pt idx="33">
                  <c:v>0.04</c:v>
                </c:pt>
                <c:pt idx="34">
                  <c:v>3.9E-2</c:v>
                </c:pt>
                <c:pt idx="35">
                  <c:v>3.9E-2</c:v>
                </c:pt>
                <c:pt idx="36">
                  <c:v>3.7999999999999999E-2</c:v>
                </c:pt>
                <c:pt idx="37">
                  <c:v>3.9E-2</c:v>
                </c:pt>
                <c:pt idx="38">
                  <c:v>3.9E-2</c:v>
                </c:pt>
                <c:pt idx="39">
                  <c:v>3.9E-2</c:v>
                </c:pt>
                <c:pt idx="40">
                  <c:v>0.04</c:v>
                </c:pt>
                <c:pt idx="41">
                  <c:v>0.04</c:v>
                </c:pt>
                <c:pt idx="42">
                  <c:v>4.0999999999999995E-2</c:v>
                </c:pt>
                <c:pt idx="43">
                  <c:v>4.0999999999999995E-2</c:v>
                </c:pt>
                <c:pt idx="44">
                  <c:v>4.0999999999999995E-2</c:v>
                </c:pt>
                <c:pt idx="45">
                  <c:v>4.2000000000000003E-2</c:v>
                </c:pt>
                <c:pt idx="46">
                  <c:v>4.2000000000000003E-2</c:v>
                </c:pt>
                <c:pt idx="47">
                  <c:v>4.2999999999999997E-2</c:v>
                </c:pt>
                <c:pt idx="48">
                  <c:v>4.2999999999999997E-2</c:v>
                </c:pt>
                <c:pt idx="49">
                  <c:v>4.2999999999999997E-2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DC-4250-9030-3748B23C58A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New 30 Year</c:v>
                </c:pt>
              </c:strCache>
            </c:strRef>
          </c:tx>
          <c:spPr>
            <a:ln w="5715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Sheet1!$A$2:$A$51</c:f>
              <c:numCache>
                <c:formatCode>m/d/yyyy</c:formatCode>
                <c:ptCount val="50"/>
                <c:pt idx="0">
                  <c:v>41275</c:v>
                </c:pt>
                <c:pt idx="1">
                  <c:v>41365</c:v>
                </c:pt>
                <c:pt idx="2">
                  <c:v>41456</c:v>
                </c:pt>
                <c:pt idx="3">
                  <c:v>41548</c:v>
                </c:pt>
                <c:pt idx="4">
                  <c:v>41640</c:v>
                </c:pt>
                <c:pt idx="5">
                  <c:v>41730</c:v>
                </c:pt>
                <c:pt idx="6">
                  <c:v>41821</c:v>
                </c:pt>
                <c:pt idx="7">
                  <c:v>41913</c:v>
                </c:pt>
                <c:pt idx="8">
                  <c:v>42005</c:v>
                </c:pt>
                <c:pt idx="9">
                  <c:v>42095</c:v>
                </c:pt>
                <c:pt idx="10">
                  <c:v>42186</c:v>
                </c:pt>
                <c:pt idx="11">
                  <c:v>42278</c:v>
                </c:pt>
                <c:pt idx="12">
                  <c:v>42370</c:v>
                </c:pt>
                <c:pt idx="13">
                  <c:v>42461</c:v>
                </c:pt>
                <c:pt idx="14">
                  <c:v>42552</c:v>
                </c:pt>
                <c:pt idx="15">
                  <c:v>42644</c:v>
                </c:pt>
                <c:pt idx="16">
                  <c:v>42736</c:v>
                </c:pt>
                <c:pt idx="17">
                  <c:v>42826</c:v>
                </c:pt>
                <c:pt idx="18">
                  <c:v>42917</c:v>
                </c:pt>
                <c:pt idx="19">
                  <c:v>43009</c:v>
                </c:pt>
                <c:pt idx="20">
                  <c:v>43101</c:v>
                </c:pt>
                <c:pt idx="21">
                  <c:v>43191</c:v>
                </c:pt>
                <c:pt idx="22">
                  <c:v>43282</c:v>
                </c:pt>
                <c:pt idx="23">
                  <c:v>43374</c:v>
                </c:pt>
                <c:pt idx="24">
                  <c:v>43466</c:v>
                </c:pt>
                <c:pt idx="25">
                  <c:v>43556</c:v>
                </c:pt>
                <c:pt idx="26">
                  <c:v>43647</c:v>
                </c:pt>
                <c:pt idx="27">
                  <c:v>43739</c:v>
                </c:pt>
                <c:pt idx="28">
                  <c:v>43831</c:v>
                </c:pt>
                <c:pt idx="29">
                  <c:v>43922</c:v>
                </c:pt>
                <c:pt idx="30">
                  <c:v>44013</c:v>
                </c:pt>
                <c:pt idx="31">
                  <c:v>44105</c:v>
                </c:pt>
                <c:pt idx="32">
                  <c:v>44197</c:v>
                </c:pt>
                <c:pt idx="33">
                  <c:v>44287</c:v>
                </c:pt>
                <c:pt idx="34">
                  <c:v>44378</c:v>
                </c:pt>
                <c:pt idx="35">
                  <c:v>44470</c:v>
                </c:pt>
                <c:pt idx="36">
                  <c:v>44562</c:v>
                </c:pt>
                <c:pt idx="37">
                  <c:v>44652</c:v>
                </c:pt>
                <c:pt idx="38">
                  <c:v>44743</c:v>
                </c:pt>
                <c:pt idx="39">
                  <c:v>44835</c:v>
                </c:pt>
                <c:pt idx="40">
                  <c:v>44927</c:v>
                </c:pt>
                <c:pt idx="41">
                  <c:v>45017</c:v>
                </c:pt>
                <c:pt idx="42">
                  <c:v>45108</c:v>
                </c:pt>
                <c:pt idx="43">
                  <c:v>45200</c:v>
                </c:pt>
                <c:pt idx="44">
                  <c:v>45292</c:v>
                </c:pt>
                <c:pt idx="45">
                  <c:v>45383</c:v>
                </c:pt>
                <c:pt idx="46">
                  <c:v>45474</c:v>
                </c:pt>
                <c:pt idx="47">
                  <c:v>45566</c:v>
                </c:pt>
                <c:pt idx="48">
                  <c:v>45658</c:v>
                </c:pt>
                <c:pt idx="49">
                  <c:v>45748</c:v>
                </c:pt>
              </c:numCache>
            </c:numRef>
          </c:cat>
          <c:val>
            <c:numRef>
              <c:f>Sheet1!$D$2:$D$51</c:f>
              <c:numCache>
                <c:formatCode>0.0%</c:formatCode>
                <c:ptCount val="50"/>
                <c:pt idx="0">
                  <c:v>3.5000000000000003E-2</c:v>
                </c:pt>
                <c:pt idx="1">
                  <c:v>3.6699999999999997E-2</c:v>
                </c:pt>
                <c:pt idx="2">
                  <c:v>4.4400000000000002E-2</c:v>
                </c:pt>
                <c:pt idx="3">
                  <c:v>4.2900000000000001E-2</c:v>
                </c:pt>
                <c:pt idx="4">
                  <c:v>4.36E-2</c:v>
                </c:pt>
                <c:pt idx="5">
                  <c:v>4.2300000000000004E-2</c:v>
                </c:pt>
                <c:pt idx="6">
                  <c:v>4.1399999999999999E-2</c:v>
                </c:pt>
                <c:pt idx="7">
                  <c:v>3.9599999999999996E-2</c:v>
                </c:pt>
                <c:pt idx="8">
                  <c:v>3.7200000000000004E-2</c:v>
                </c:pt>
                <c:pt idx="9">
                  <c:v>3.8199999999999998E-2</c:v>
                </c:pt>
                <c:pt idx="10">
                  <c:v>3.95E-2</c:v>
                </c:pt>
                <c:pt idx="11">
                  <c:v>3.9E-2</c:v>
                </c:pt>
                <c:pt idx="12">
                  <c:v>3.7400000000000003E-2</c:v>
                </c:pt>
                <c:pt idx="13">
                  <c:v>3.5900000000000001E-2</c:v>
                </c:pt>
                <c:pt idx="14">
                  <c:v>3.4500000000000003E-2</c:v>
                </c:pt>
                <c:pt idx="15">
                  <c:v>3.8399999999999997E-2</c:v>
                </c:pt>
                <c:pt idx="16">
                  <c:v>4.1700000000000001E-2</c:v>
                </c:pt>
                <c:pt idx="17">
                  <c:v>3.9800000000000002E-2</c:v>
                </c:pt>
                <c:pt idx="18">
                  <c:v>3.8800000000000001E-2</c:v>
                </c:pt>
                <c:pt idx="19">
                  <c:v>3.9199999999999999E-2</c:v>
                </c:pt>
                <c:pt idx="20">
                  <c:v>4.2800000000000005E-2</c:v>
                </c:pt>
                <c:pt idx="21">
                  <c:v>4.5400000000000003E-2</c:v>
                </c:pt>
                <c:pt idx="22">
                  <c:v>4.5700000000000005E-2</c:v>
                </c:pt>
                <c:pt idx="23">
                  <c:v>4.7800000000000002E-2</c:v>
                </c:pt>
                <c:pt idx="24">
                  <c:v>4.3700000000000003E-2</c:v>
                </c:pt>
                <c:pt idx="25">
                  <c:v>4.0099999999999997E-2</c:v>
                </c:pt>
                <c:pt idx="26">
                  <c:v>3.6600000000000001E-2</c:v>
                </c:pt>
                <c:pt idx="27">
                  <c:v>3.7000000000000005E-2</c:v>
                </c:pt>
                <c:pt idx="28">
                  <c:v>3.5200000000000002E-2</c:v>
                </c:pt>
                <c:pt idx="29">
                  <c:v>3.2400000000000005E-2</c:v>
                </c:pt>
                <c:pt idx="30">
                  <c:v>2.9500000000000002E-2</c:v>
                </c:pt>
                <c:pt idx="31">
                  <c:v>2.76E-2</c:v>
                </c:pt>
                <c:pt idx="32">
                  <c:v>2.8799999999999999E-2</c:v>
                </c:pt>
                <c:pt idx="33">
                  <c:v>0.03</c:v>
                </c:pt>
                <c:pt idx="34">
                  <c:v>2.87E-2</c:v>
                </c:pt>
                <c:pt idx="35">
                  <c:v>3.0800000000000001E-2</c:v>
                </c:pt>
                <c:pt idx="36">
                  <c:v>3.8199999999999998E-2</c:v>
                </c:pt>
                <c:pt idx="37">
                  <c:v>5.2699999999999997E-2</c:v>
                </c:pt>
                <c:pt idx="38">
                  <c:v>5.62E-2</c:v>
                </c:pt>
                <c:pt idx="39">
                  <c:v>6.6600000000000006E-2</c:v>
                </c:pt>
                <c:pt idx="40">
                  <c:v>6.3700000000000007E-2</c:v>
                </c:pt>
                <c:pt idx="41">
                  <c:v>6.5099999999999991E-2</c:v>
                </c:pt>
                <c:pt idx="42">
                  <c:v>7.0400000000000004E-2</c:v>
                </c:pt>
                <c:pt idx="43">
                  <c:v>7.2999999999999995E-2</c:v>
                </c:pt>
                <c:pt idx="44">
                  <c:v>6.7500000000000004E-2</c:v>
                </c:pt>
                <c:pt idx="45">
                  <c:v>7.0000000000000007E-2</c:v>
                </c:pt>
                <c:pt idx="46">
                  <c:v>6.5099999999999991E-2</c:v>
                </c:pt>
                <c:pt idx="47">
                  <c:v>6.6299999999999998E-2</c:v>
                </c:pt>
                <c:pt idx="48">
                  <c:v>6.83E-2</c:v>
                </c:pt>
                <c:pt idx="49">
                  <c:v>6.7900000000000002E-2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DC-4250-9030-3748B23C58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8291520"/>
        <c:axId val="568296768"/>
      </c:lineChart>
      <c:dateAx>
        <c:axId val="568291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568296768"/>
        <c:crosses val="autoZero"/>
        <c:auto val="1"/>
        <c:lblOffset val="100"/>
        <c:baseTimeUnit val="months"/>
        <c:majorUnit val="12"/>
        <c:majorTimeUnit val="months"/>
      </c:dateAx>
      <c:valAx>
        <c:axId val="568296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56829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Movers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 formatCode="@">
                  <c:v>2012</c:v>
                </c:pt>
                <c:pt idx="3" formatCode="@">
                  <c:v>2013</c:v>
                </c:pt>
                <c:pt idx="4">
                  <c:v>2014</c:v>
                </c:pt>
                <c:pt idx="5" formatCode="@">
                  <c:v>2015</c:v>
                </c:pt>
                <c:pt idx="6" formatCode="@">
                  <c:v>2016</c:v>
                </c:pt>
                <c:pt idx="7" formatCode="@">
                  <c:v>2017</c:v>
                </c:pt>
                <c:pt idx="8" formatCode="@">
                  <c:v>2018</c:v>
                </c:pt>
                <c:pt idx="9" formatCode="@">
                  <c:v>2019</c:v>
                </c:pt>
                <c:pt idx="10">
                  <c:v>2020</c:v>
                </c:pt>
                <c:pt idx="11">
                  <c:v>2021</c:v>
                </c:pt>
                <c:pt idx="12" formatCode="@">
                  <c:v>2022</c:v>
                </c:pt>
                <c:pt idx="13" formatCode="@">
                  <c:v>2023</c:v>
                </c:pt>
              </c:numCache>
            </c:numRef>
          </c:cat>
          <c:val>
            <c:numRef>
              <c:f>Sheet1!$B$2:$B$15</c:f>
              <c:numCache>
                <c:formatCode>#,##0</c:formatCode>
                <c:ptCount val="14"/>
                <c:pt idx="0">
                  <c:v>37445</c:v>
                </c:pt>
                <c:pt idx="1">
                  <c:v>35038</c:v>
                </c:pt>
                <c:pt idx="2">
                  <c:v>36488</c:v>
                </c:pt>
                <c:pt idx="3">
                  <c:v>35918</c:v>
                </c:pt>
                <c:pt idx="4">
                  <c:v>35681</c:v>
                </c:pt>
                <c:pt idx="5">
                  <c:v>36324</c:v>
                </c:pt>
                <c:pt idx="6">
                  <c:v>35138</c:v>
                </c:pt>
                <c:pt idx="7">
                  <c:v>34902</c:v>
                </c:pt>
                <c:pt idx="8">
                  <c:v>32352</c:v>
                </c:pt>
                <c:pt idx="9">
                  <c:v>31371</c:v>
                </c:pt>
                <c:pt idx="10">
                  <c:v>29938</c:v>
                </c:pt>
                <c:pt idx="11">
                  <c:v>27217</c:v>
                </c:pt>
                <c:pt idx="12">
                  <c:v>28179</c:v>
                </c:pt>
                <c:pt idx="13">
                  <c:v>25624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74-4F99-8EEF-20BF54CD8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14756984"/>
        <c:axId val="81475993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Shae</c:v>
                </c:pt>
              </c:strCache>
            </c:strRef>
          </c:tx>
          <c:spPr>
            <a:ln w="57150" cap="rnd">
              <a:solidFill>
                <a:srgbClr val="AD916D"/>
              </a:solidFill>
              <a:round/>
            </a:ln>
            <a:effectLst/>
          </c:spPr>
          <c:marker>
            <c:symbol val="none"/>
          </c:marker>
          <c:dLbls>
            <c:numFmt formatCode="0%" sourceLinked="0"/>
            <c:spPr>
              <a:solidFill>
                <a:schemeClr val="bg1"/>
              </a:solidFill>
              <a:ln>
                <a:solidFill>
                  <a:srgbClr val="AD916D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 formatCode="@">
                  <c:v>2012</c:v>
                </c:pt>
                <c:pt idx="3" formatCode="@">
                  <c:v>2013</c:v>
                </c:pt>
                <c:pt idx="4">
                  <c:v>2014</c:v>
                </c:pt>
                <c:pt idx="5" formatCode="@">
                  <c:v>2015</c:v>
                </c:pt>
                <c:pt idx="6" formatCode="@">
                  <c:v>2016</c:v>
                </c:pt>
                <c:pt idx="7" formatCode="@">
                  <c:v>2017</c:v>
                </c:pt>
                <c:pt idx="8" formatCode="@">
                  <c:v>2018</c:v>
                </c:pt>
                <c:pt idx="9" formatCode="@">
                  <c:v>2019</c:v>
                </c:pt>
                <c:pt idx="10">
                  <c:v>2020</c:v>
                </c:pt>
                <c:pt idx="11">
                  <c:v>2021</c:v>
                </c:pt>
                <c:pt idx="12" formatCode="@">
                  <c:v>2022</c:v>
                </c:pt>
                <c:pt idx="13" formatCode="@">
                  <c:v>2023</c:v>
                </c:pt>
              </c:numCache>
            </c:numRef>
          </c:cat>
          <c:val>
            <c:numRef>
              <c:f>Sheet1!$C$2:$C$15</c:f>
              <c:numCache>
                <c:formatCode>0.0%</c:formatCode>
                <c:ptCount val="14"/>
                <c:pt idx="0">
                  <c:v>0.12464258252640478</c:v>
                </c:pt>
                <c:pt idx="1">
                  <c:v>0.1157745175786413</c:v>
                </c:pt>
                <c:pt idx="2">
                  <c:v>0.11966260445225696</c:v>
                </c:pt>
                <c:pt idx="3">
                  <c:v>0.11690420937173508</c:v>
                </c:pt>
                <c:pt idx="4">
                  <c:v>0.1152483357611894</c:v>
                </c:pt>
                <c:pt idx="5">
                  <c:v>0.1163131013945148</c:v>
                </c:pt>
                <c:pt idx="6">
                  <c:v>0.11155203941687408</c:v>
                </c:pt>
                <c:pt idx="7">
                  <c:v>0.11025746327594377</c:v>
                </c:pt>
                <c:pt idx="8">
                  <c:v>0.10131561228739912</c:v>
                </c:pt>
                <c:pt idx="9">
                  <c:v>9.7830459635696851E-2</c:v>
                </c:pt>
                <c:pt idx="10">
                  <c:v>9.2400664193430904E-2</c:v>
                </c:pt>
                <c:pt idx="11">
                  <c:v>8.3850137557726495E-2</c:v>
                </c:pt>
                <c:pt idx="12">
                  <c:v>8.6623855297983721E-2</c:v>
                </c:pt>
                <c:pt idx="13">
                  <c:v>7.8320857543700925E-2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74-4F99-8EEF-20BF54CD8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3426816"/>
        <c:axId val="733426488"/>
      </c:lineChart>
      <c:catAx>
        <c:axId val="814756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lg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14759936"/>
        <c:crosses val="autoZero"/>
        <c:auto val="1"/>
        <c:lblAlgn val="ctr"/>
        <c:lblOffset val="100"/>
        <c:noMultiLvlLbl val="0"/>
      </c:catAx>
      <c:valAx>
        <c:axId val="814759936"/>
        <c:scaling>
          <c:orientation val="minMax"/>
          <c:max val="44000"/>
          <c:min val="0"/>
        </c:scaling>
        <c:delete val="0"/>
        <c:axPos val="r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dirty="0"/>
                  <a:t>Movers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&quot;M&quot;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14756984"/>
        <c:crosses val="max"/>
        <c:crossBetween val="between"/>
        <c:dispUnits>
          <c:builtInUnit val="thousands"/>
        </c:dispUnits>
      </c:valAx>
      <c:valAx>
        <c:axId val="733426488"/>
        <c:scaling>
          <c:orientation val="minMax"/>
          <c:max val="0.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dirty="0"/>
                  <a:t>Share of Population</a:t>
                </a:r>
                <a:r>
                  <a:rPr lang="en-US" baseline="0" dirty="0"/>
                  <a:t> Moving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733426816"/>
        <c:crosses val="autoZero"/>
        <c:crossBetween val="between"/>
      </c:valAx>
      <c:catAx>
        <c:axId val="733426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334264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Other Private Employment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Sheet1!$A$2:$A$117</c:f>
              <c:numCache>
                <c:formatCode>m/d/yyyy</c:formatCode>
                <c:ptCount val="116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>
                  <c:v>44682</c:v>
                </c:pt>
                <c:pt idx="77">
                  <c:v>44713</c:v>
                </c:pt>
                <c:pt idx="78">
                  <c:v>44743</c:v>
                </c:pt>
                <c:pt idx="79">
                  <c:v>44774</c:v>
                </c:pt>
                <c:pt idx="80">
                  <c:v>44805</c:v>
                </c:pt>
                <c:pt idx="81">
                  <c:v>44835</c:v>
                </c:pt>
                <c:pt idx="82">
                  <c:v>44866</c:v>
                </c:pt>
                <c:pt idx="83">
                  <c:v>44896</c:v>
                </c:pt>
                <c:pt idx="84">
                  <c:v>44927</c:v>
                </c:pt>
                <c:pt idx="85">
                  <c:v>44958</c:v>
                </c:pt>
                <c:pt idx="86">
                  <c:v>44986</c:v>
                </c:pt>
                <c:pt idx="87">
                  <c:v>45017</c:v>
                </c:pt>
                <c:pt idx="88">
                  <c:v>45047</c:v>
                </c:pt>
                <c:pt idx="89">
                  <c:v>45078</c:v>
                </c:pt>
                <c:pt idx="90">
                  <c:v>45108</c:v>
                </c:pt>
                <c:pt idx="91">
                  <c:v>45139</c:v>
                </c:pt>
                <c:pt idx="92">
                  <c:v>45170</c:v>
                </c:pt>
                <c:pt idx="93">
                  <c:v>45200</c:v>
                </c:pt>
                <c:pt idx="94">
                  <c:v>45231</c:v>
                </c:pt>
                <c:pt idx="95">
                  <c:v>45261</c:v>
                </c:pt>
                <c:pt idx="96">
                  <c:v>45292</c:v>
                </c:pt>
                <c:pt idx="97">
                  <c:v>45323</c:v>
                </c:pt>
                <c:pt idx="98">
                  <c:v>45352</c:v>
                </c:pt>
                <c:pt idx="99">
                  <c:v>45383</c:v>
                </c:pt>
                <c:pt idx="100">
                  <c:v>45413</c:v>
                </c:pt>
                <c:pt idx="101">
                  <c:v>45444</c:v>
                </c:pt>
                <c:pt idx="102">
                  <c:v>45474</c:v>
                </c:pt>
                <c:pt idx="103">
                  <c:v>45505</c:v>
                </c:pt>
                <c:pt idx="104">
                  <c:v>45536</c:v>
                </c:pt>
                <c:pt idx="105">
                  <c:v>45566</c:v>
                </c:pt>
                <c:pt idx="106">
                  <c:v>45597</c:v>
                </c:pt>
                <c:pt idx="107">
                  <c:v>45627</c:v>
                </c:pt>
                <c:pt idx="108">
                  <c:v>45658</c:v>
                </c:pt>
                <c:pt idx="109">
                  <c:v>45689</c:v>
                </c:pt>
                <c:pt idx="110">
                  <c:v>45717</c:v>
                </c:pt>
                <c:pt idx="111">
                  <c:v>45748</c:v>
                </c:pt>
                <c:pt idx="112">
                  <c:v>45778</c:v>
                </c:pt>
                <c:pt idx="113">
                  <c:v>45809</c:v>
                </c:pt>
                <c:pt idx="114">
                  <c:v>45839</c:v>
                </c:pt>
                <c:pt idx="115">
                  <c:v>45870</c:v>
                </c:pt>
              </c:numCache>
            </c:numRef>
          </c:cat>
          <c:val>
            <c:numRef>
              <c:f>Sheet1!$B$2:$B$117</c:f>
              <c:numCache>
                <c:formatCode>#,##0</c:formatCode>
                <c:ptCount val="116"/>
                <c:pt idx="0">
                  <c:v>1954900</c:v>
                </c:pt>
                <c:pt idx="1">
                  <c:v>1877200</c:v>
                </c:pt>
                <c:pt idx="2">
                  <c:v>1994200</c:v>
                </c:pt>
                <c:pt idx="3">
                  <c:v>1980200</c:v>
                </c:pt>
                <c:pt idx="4">
                  <c:v>1679800</c:v>
                </c:pt>
                <c:pt idx="5">
                  <c:v>1771700</c:v>
                </c:pt>
                <c:pt idx="6">
                  <c:v>1770400</c:v>
                </c:pt>
                <c:pt idx="7">
                  <c:v>1787400</c:v>
                </c:pt>
                <c:pt idx="8">
                  <c:v>1885800</c:v>
                </c:pt>
                <c:pt idx="9">
                  <c:v>1750200</c:v>
                </c:pt>
                <c:pt idx="10">
                  <c:v>1684100</c:v>
                </c:pt>
                <c:pt idx="11">
                  <c:v>1609700</c:v>
                </c:pt>
                <c:pt idx="12">
                  <c:v>1723900</c:v>
                </c:pt>
                <c:pt idx="13">
                  <c:v>1762000</c:v>
                </c:pt>
                <c:pt idx="14">
                  <c:v>1677300</c:v>
                </c:pt>
                <c:pt idx="15">
                  <c:v>1675700</c:v>
                </c:pt>
                <c:pt idx="16">
                  <c:v>1859200</c:v>
                </c:pt>
                <c:pt idx="17">
                  <c:v>1782000</c:v>
                </c:pt>
                <c:pt idx="18">
                  <c:v>1698200</c:v>
                </c:pt>
                <c:pt idx="19">
                  <c:v>1787200</c:v>
                </c:pt>
                <c:pt idx="20">
                  <c:v>1616500</c:v>
                </c:pt>
                <c:pt idx="21">
                  <c:v>1614300</c:v>
                </c:pt>
                <c:pt idx="22">
                  <c:v>1686500</c:v>
                </c:pt>
                <c:pt idx="23">
                  <c:v>1662300</c:v>
                </c:pt>
                <c:pt idx="24">
                  <c:v>1572300</c:v>
                </c:pt>
                <c:pt idx="25">
                  <c:v>1699000</c:v>
                </c:pt>
                <c:pt idx="26">
                  <c:v>1787900</c:v>
                </c:pt>
                <c:pt idx="27">
                  <c:v>1743100</c:v>
                </c:pt>
                <c:pt idx="28">
                  <c:v>1853400</c:v>
                </c:pt>
                <c:pt idx="29">
                  <c:v>1883400</c:v>
                </c:pt>
                <c:pt idx="30">
                  <c:v>1838900</c:v>
                </c:pt>
                <c:pt idx="31">
                  <c:v>1828700</c:v>
                </c:pt>
                <c:pt idx="32">
                  <c:v>1822900</c:v>
                </c:pt>
                <c:pt idx="33">
                  <c:v>1842100</c:v>
                </c:pt>
                <c:pt idx="34">
                  <c:v>1740700</c:v>
                </c:pt>
                <c:pt idx="35">
                  <c:v>1709000</c:v>
                </c:pt>
                <c:pt idx="36">
                  <c:v>1832200</c:v>
                </c:pt>
                <c:pt idx="37">
                  <c:v>1489500</c:v>
                </c:pt>
                <c:pt idx="38">
                  <c:v>1425500</c:v>
                </c:pt>
                <c:pt idx="39">
                  <c:v>1515000</c:v>
                </c:pt>
                <c:pt idx="40">
                  <c:v>1290600</c:v>
                </c:pt>
                <c:pt idx="41">
                  <c:v>1257000</c:v>
                </c:pt>
                <c:pt idx="42">
                  <c:v>1268100</c:v>
                </c:pt>
                <c:pt idx="43">
                  <c:v>1207400</c:v>
                </c:pt>
                <c:pt idx="44">
                  <c:v>1286100</c:v>
                </c:pt>
                <c:pt idx="45">
                  <c:v>1203900</c:v>
                </c:pt>
                <c:pt idx="46">
                  <c:v>1240500</c:v>
                </c:pt>
                <c:pt idx="47">
                  <c:v>1228100</c:v>
                </c:pt>
                <c:pt idx="48">
                  <c:v>1139000</c:v>
                </c:pt>
                <c:pt idx="49">
                  <c:v>1324700</c:v>
                </c:pt>
                <c:pt idx="50">
                  <c:v>-50500</c:v>
                </c:pt>
                <c:pt idx="51">
                  <c:v>-17623800</c:v>
                </c:pt>
                <c:pt idx="52">
                  <c:v>-14923800</c:v>
                </c:pt>
                <c:pt idx="53">
                  <c:v>-10927800</c:v>
                </c:pt>
                <c:pt idx="54">
                  <c:v>-9720300</c:v>
                </c:pt>
                <c:pt idx="55">
                  <c:v>-8890300</c:v>
                </c:pt>
                <c:pt idx="56">
                  <c:v>-8104900</c:v>
                </c:pt>
                <c:pt idx="57">
                  <c:v>-7409000</c:v>
                </c:pt>
                <c:pt idx="58">
                  <c:v>-7180600</c:v>
                </c:pt>
                <c:pt idx="59">
                  <c:v>-7490300</c:v>
                </c:pt>
                <c:pt idx="60">
                  <c:v>-7289200</c:v>
                </c:pt>
                <c:pt idx="61">
                  <c:v>-6944600</c:v>
                </c:pt>
                <c:pt idx="62">
                  <c:v>-5042200</c:v>
                </c:pt>
                <c:pt idx="63">
                  <c:v>12615800</c:v>
                </c:pt>
                <c:pt idx="64">
                  <c:v>10264600</c:v>
                </c:pt>
                <c:pt idx="65">
                  <c:v>6839600</c:v>
                </c:pt>
                <c:pt idx="66">
                  <c:v>6401800</c:v>
                </c:pt>
                <c:pt idx="67">
                  <c:v>5894900</c:v>
                </c:pt>
                <c:pt idx="68">
                  <c:v>5473800</c:v>
                </c:pt>
                <c:pt idx="69">
                  <c:v>5600700</c:v>
                </c:pt>
                <c:pt idx="70">
                  <c:v>5870300</c:v>
                </c:pt>
                <c:pt idx="71">
                  <c:v>6622300</c:v>
                </c:pt>
                <c:pt idx="72">
                  <c:v>6547900</c:v>
                </c:pt>
                <c:pt idx="73">
                  <c:v>6860800</c:v>
                </c:pt>
                <c:pt idx="74">
                  <c:v>6621000</c:v>
                </c:pt>
                <c:pt idx="75">
                  <c:v>6555300</c:v>
                </c:pt>
                <c:pt idx="76">
                  <c:v>6308000</c:v>
                </c:pt>
                <c:pt idx="77">
                  <c:v>5961900</c:v>
                </c:pt>
                <c:pt idx="78">
                  <c:v>5528900</c:v>
                </c:pt>
                <c:pt idx="79">
                  <c:v>5258000</c:v>
                </c:pt>
                <c:pt idx="80">
                  <c:v>4918900</c:v>
                </c:pt>
                <c:pt idx="81">
                  <c:v>4344100</c:v>
                </c:pt>
                <c:pt idx="82">
                  <c:v>3894500</c:v>
                </c:pt>
                <c:pt idx="83">
                  <c:v>3421000</c:v>
                </c:pt>
                <c:pt idx="84">
                  <c:v>3395400</c:v>
                </c:pt>
                <c:pt idx="85">
                  <c:v>2787500</c:v>
                </c:pt>
                <c:pt idx="86">
                  <c:v>2357700</c:v>
                </c:pt>
                <c:pt idx="87">
                  <c:v>2251600</c:v>
                </c:pt>
                <c:pt idx="88">
                  <c:v>2182700</c:v>
                </c:pt>
                <c:pt idx="89">
                  <c:v>1909900</c:v>
                </c:pt>
                <c:pt idx="90">
                  <c:v>1469900</c:v>
                </c:pt>
                <c:pt idx="91">
                  <c:v>1294500</c:v>
                </c:pt>
                <c:pt idx="92">
                  <c:v>1166900</c:v>
                </c:pt>
                <c:pt idx="93">
                  <c:v>927100</c:v>
                </c:pt>
                <c:pt idx="94">
                  <c:v>764100</c:v>
                </c:pt>
                <c:pt idx="95">
                  <c:v>855800</c:v>
                </c:pt>
                <c:pt idx="96">
                  <c:v>616000</c:v>
                </c:pt>
                <c:pt idx="97">
                  <c:v>489800</c:v>
                </c:pt>
                <c:pt idx="98">
                  <c:v>595300</c:v>
                </c:pt>
                <c:pt idx="99">
                  <c:v>536900</c:v>
                </c:pt>
                <c:pt idx="100">
                  <c:v>532300</c:v>
                </c:pt>
                <c:pt idx="101">
                  <c:v>438100</c:v>
                </c:pt>
                <c:pt idx="102">
                  <c:v>426300</c:v>
                </c:pt>
                <c:pt idx="103">
                  <c:v>408700</c:v>
                </c:pt>
                <c:pt idx="104">
                  <c:v>516900</c:v>
                </c:pt>
                <c:pt idx="105">
                  <c:v>391700</c:v>
                </c:pt>
                <c:pt idx="106">
                  <c:v>563700</c:v>
                </c:pt>
                <c:pt idx="107">
                  <c:v>640600</c:v>
                </c:pt>
                <c:pt idx="108">
                  <c:v>664400</c:v>
                </c:pt>
                <c:pt idx="109">
                  <c:v>651900</c:v>
                </c:pt>
                <c:pt idx="110">
                  <c:v>612100</c:v>
                </c:pt>
                <c:pt idx="111">
                  <c:v>620900</c:v>
                </c:pt>
                <c:pt idx="112">
                  <c:v>537200</c:v>
                </c:pt>
                <c:pt idx="113">
                  <c:v>457700</c:v>
                </c:pt>
                <c:pt idx="114">
                  <c:v>484600</c:v>
                </c:pt>
                <c:pt idx="115">
                  <c:v>496400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EA-4DE7-A26F-FC3B2B5053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Healthcare</c:v>
                </c:pt>
              </c:strCache>
            </c:strRef>
          </c:tx>
          <c:spPr>
            <a:solidFill>
              <a:srgbClr val="AD916D"/>
            </a:solidFill>
            <a:ln>
              <a:noFill/>
            </a:ln>
            <a:effectLst/>
          </c:spPr>
          <c:invertIfNegative val="0"/>
          <c:cat>
            <c:numRef>
              <c:f>Sheet1!$A$2:$A$117</c:f>
              <c:numCache>
                <c:formatCode>m/d/yyyy</c:formatCode>
                <c:ptCount val="116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>
                  <c:v>44682</c:v>
                </c:pt>
                <c:pt idx="77">
                  <c:v>44713</c:v>
                </c:pt>
                <c:pt idx="78">
                  <c:v>44743</c:v>
                </c:pt>
                <c:pt idx="79">
                  <c:v>44774</c:v>
                </c:pt>
                <c:pt idx="80">
                  <c:v>44805</c:v>
                </c:pt>
                <c:pt idx="81">
                  <c:v>44835</c:v>
                </c:pt>
                <c:pt idx="82">
                  <c:v>44866</c:v>
                </c:pt>
                <c:pt idx="83">
                  <c:v>44896</c:v>
                </c:pt>
                <c:pt idx="84">
                  <c:v>44927</c:v>
                </c:pt>
                <c:pt idx="85">
                  <c:v>44958</c:v>
                </c:pt>
                <c:pt idx="86">
                  <c:v>44986</c:v>
                </c:pt>
                <c:pt idx="87">
                  <c:v>45017</c:v>
                </c:pt>
                <c:pt idx="88">
                  <c:v>45047</c:v>
                </c:pt>
                <c:pt idx="89">
                  <c:v>45078</c:v>
                </c:pt>
                <c:pt idx="90">
                  <c:v>45108</c:v>
                </c:pt>
                <c:pt idx="91">
                  <c:v>45139</c:v>
                </c:pt>
                <c:pt idx="92">
                  <c:v>45170</c:v>
                </c:pt>
                <c:pt idx="93">
                  <c:v>45200</c:v>
                </c:pt>
                <c:pt idx="94">
                  <c:v>45231</c:v>
                </c:pt>
                <c:pt idx="95">
                  <c:v>45261</c:v>
                </c:pt>
                <c:pt idx="96">
                  <c:v>45292</c:v>
                </c:pt>
                <c:pt idx="97">
                  <c:v>45323</c:v>
                </c:pt>
                <c:pt idx="98">
                  <c:v>45352</c:v>
                </c:pt>
                <c:pt idx="99">
                  <c:v>45383</c:v>
                </c:pt>
                <c:pt idx="100">
                  <c:v>45413</c:v>
                </c:pt>
                <c:pt idx="101">
                  <c:v>45444</c:v>
                </c:pt>
                <c:pt idx="102">
                  <c:v>45474</c:v>
                </c:pt>
                <c:pt idx="103">
                  <c:v>45505</c:v>
                </c:pt>
                <c:pt idx="104">
                  <c:v>45536</c:v>
                </c:pt>
                <c:pt idx="105">
                  <c:v>45566</c:v>
                </c:pt>
                <c:pt idx="106">
                  <c:v>45597</c:v>
                </c:pt>
                <c:pt idx="107">
                  <c:v>45627</c:v>
                </c:pt>
                <c:pt idx="108">
                  <c:v>45658</c:v>
                </c:pt>
                <c:pt idx="109">
                  <c:v>45689</c:v>
                </c:pt>
                <c:pt idx="110">
                  <c:v>45717</c:v>
                </c:pt>
                <c:pt idx="111">
                  <c:v>45748</c:v>
                </c:pt>
                <c:pt idx="112">
                  <c:v>45778</c:v>
                </c:pt>
                <c:pt idx="113">
                  <c:v>45809</c:v>
                </c:pt>
                <c:pt idx="114">
                  <c:v>45839</c:v>
                </c:pt>
                <c:pt idx="115">
                  <c:v>45870</c:v>
                </c:pt>
              </c:numCache>
            </c:numRef>
          </c:cat>
          <c:val>
            <c:numRef>
              <c:f>Sheet1!$C$2:$C$117</c:f>
              <c:numCache>
                <c:formatCode>#,##0</c:formatCode>
                <c:ptCount val="116"/>
                <c:pt idx="0">
                  <c:v>533100</c:v>
                </c:pt>
                <c:pt idx="1">
                  <c:v>542800</c:v>
                </c:pt>
                <c:pt idx="2">
                  <c:v>536800</c:v>
                </c:pt>
                <c:pt idx="3">
                  <c:v>499800</c:v>
                </c:pt>
                <c:pt idx="4">
                  <c:v>495200</c:v>
                </c:pt>
                <c:pt idx="5">
                  <c:v>500300</c:v>
                </c:pt>
                <c:pt idx="6">
                  <c:v>519600</c:v>
                </c:pt>
                <c:pt idx="7">
                  <c:v>525600</c:v>
                </c:pt>
                <c:pt idx="8">
                  <c:v>523200</c:v>
                </c:pt>
                <c:pt idx="9">
                  <c:v>497800</c:v>
                </c:pt>
                <c:pt idx="10">
                  <c:v>494900</c:v>
                </c:pt>
                <c:pt idx="11">
                  <c:v>514300</c:v>
                </c:pt>
                <c:pt idx="12">
                  <c:v>492100</c:v>
                </c:pt>
                <c:pt idx="13">
                  <c:v>491000</c:v>
                </c:pt>
                <c:pt idx="14">
                  <c:v>478700</c:v>
                </c:pt>
                <c:pt idx="15">
                  <c:v>492300</c:v>
                </c:pt>
                <c:pt idx="16">
                  <c:v>472800</c:v>
                </c:pt>
                <c:pt idx="17">
                  <c:v>475000</c:v>
                </c:pt>
                <c:pt idx="18">
                  <c:v>468800</c:v>
                </c:pt>
                <c:pt idx="19">
                  <c:v>443800</c:v>
                </c:pt>
                <c:pt idx="20">
                  <c:v>413500</c:v>
                </c:pt>
                <c:pt idx="21">
                  <c:v>403700</c:v>
                </c:pt>
                <c:pt idx="22">
                  <c:v>401500</c:v>
                </c:pt>
                <c:pt idx="23">
                  <c:v>372700</c:v>
                </c:pt>
                <c:pt idx="24">
                  <c:v>401700</c:v>
                </c:pt>
                <c:pt idx="25">
                  <c:v>414000</c:v>
                </c:pt>
                <c:pt idx="26">
                  <c:v>425100</c:v>
                </c:pt>
                <c:pt idx="27">
                  <c:v>395900</c:v>
                </c:pt>
                <c:pt idx="28">
                  <c:v>404600</c:v>
                </c:pt>
                <c:pt idx="29">
                  <c:v>370600</c:v>
                </c:pt>
                <c:pt idx="30">
                  <c:v>347100</c:v>
                </c:pt>
                <c:pt idx="31">
                  <c:v>373300</c:v>
                </c:pt>
                <c:pt idx="32">
                  <c:v>387100</c:v>
                </c:pt>
                <c:pt idx="33">
                  <c:v>415900</c:v>
                </c:pt>
                <c:pt idx="34">
                  <c:v>409300</c:v>
                </c:pt>
                <c:pt idx="35">
                  <c:v>450000</c:v>
                </c:pt>
                <c:pt idx="36">
                  <c:v>432800</c:v>
                </c:pt>
                <c:pt idx="37">
                  <c:v>415500</c:v>
                </c:pt>
                <c:pt idx="38">
                  <c:v>447500</c:v>
                </c:pt>
                <c:pt idx="39">
                  <c:v>481000</c:v>
                </c:pt>
                <c:pt idx="40">
                  <c:v>477400</c:v>
                </c:pt>
                <c:pt idx="41">
                  <c:v>501000</c:v>
                </c:pt>
                <c:pt idx="42">
                  <c:v>511900</c:v>
                </c:pt>
                <c:pt idx="43">
                  <c:v>527600</c:v>
                </c:pt>
                <c:pt idx="44">
                  <c:v>541900</c:v>
                </c:pt>
                <c:pt idx="45">
                  <c:v>539100</c:v>
                </c:pt>
                <c:pt idx="46">
                  <c:v>574500</c:v>
                </c:pt>
                <c:pt idx="47">
                  <c:v>542900</c:v>
                </c:pt>
                <c:pt idx="48">
                  <c:v>560000</c:v>
                </c:pt>
                <c:pt idx="49">
                  <c:v>570300</c:v>
                </c:pt>
                <c:pt idx="50">
                  <c:v>392500</c:v>
                </c:pt>
                <c:pt idx="51">
                  <c:v>-1835200</c:v>
                </c:pt>
                <c:pt idx="52">
                  <c:v>-1488200</c:v>
                </c:pt>
                <c:pt idx="53">
                  <c:v>-1048200</c:v>
                </c:pt>
                <c:pt idx="54">
                  <c:v>-902700</c:v>
                </c:pt>
                <c:pt idx="55">
                  <c:v>-836700</c:v>
                </c:pt>
                <c:pt idx="56">
                  <c:v>-766100</c:v>
                </c:pt>
                <c:pt idx="57">
                  <c:v>-725000</c:v>
                </c:pt>
                <c:pt idx="58">
                  <c:v>-730400</c:v>
                </c:pt>
                <c:pt idx="59">
                  <c:v>-708700</c:v>
                </c:pt>
                <c:pt idx="60">
                  <c:v>-826800</c:v>
                </c:pt>
                <c:pt idx="61">
                  <c:v>-832400</c:v>
                </c:pt>
                <c:pt idx="62">
                  <c:v>-635800</c:v>
                </c:pt>
                <c:pt idx="63">
                  <c:v>1571200</c:v>
                </c:pt>
                <c:pt idx="64">
                  <c:v>1210400</c:v>
                </c:pt>
                <c:pt idx="65">
                  <c:v>725400</c:v>
                </c:pt>
                <c:pt idx="66">
                  <c:v>561200</c:v>
                </c:pt>
                <c:pt idx="67">
                  <c:v>433100</c:v>
                </c:pt>
                <c:pt idx="68">
                  <c:v>317200</c:v>
                </c:pt>
                <c:pt idx="69">
                  <c:v>269300</c:v>
                </c:pt>
                <c:pt idx="70">
                  <c:v>243700</c:v>
                </c:pt>
                <c:pt idx="71">
                  <c:v>214700</c:v>
                </c:pt>
                <c:pt idx="72">
                  <c:v>268100</c:v>
                </c:pt>
                <c:pt idx="73">
                  <c:v>315200</c:v>
                </c:pt>
                <c:pt idx="74">
                  <c:v>293000</c:v>
                </c:pt>
                <c:pt idx="75">
                  <c:v>314700</c:v>
                </c:pt>
                <c:pt idx="76">
                  <c:v>359000</c:v>
                </c:pt>
                <c:pt idx="77">
                  <c:v>443100</c:v>
                </c:pt>
                <c:pt idx="78">
                  <c:v>534100</c:v>
                </c:pt>
                <c:pt idx="79">
                  <c:v>612000</c:v>
                </c:pt>
                <c:pt idx="80">
                  <c:v>682100</c:v>
                </c:pt>
                <c:pt idx="81">
                  <c:v>733900</c:v>
                </c:pt>
                <c:pt idx="82">
                  <c:v>779500</c:v>
                </c:pt>
                <c:pt idx="83">
                  <c:v>835000</c:v>
                </c:pt>
                <c:pt idx="84">
                  <c:v>942600</c:v>
                </c:pt>
                <c:pt idx="85">
                  <c:v>916500</c:v>
                </c:pt>
                <c:pt idx="86">
                  <c:v>924300</c:v>
                </c:pt>
                <c:pt idx="87">
                  <c:v>929400</c:v>
                </c:pt>
                <c:pt idx="88">
                  <c:v>947300</c:v>
                </c:pt>
                <c:pt idx="89">
                  <c:v>950100</c:v>
                </c:pt>
                <c:pt idx="90">
                  <c:v>962100</c:v>
                </c:pt>
                <c:pt idx="91">
                  <c:v>995500</c:v>
                </c:pt>
                <c:pt idx="92">
                  <c:v>996100</c:v>
                </c:pt>
                <c:pt idx="93">
                  <c:v>981900</c:v>
                </c:pt>
                <c:pt idx="94">
                  <c:v>1009900</c:v>
                </c:pt>
                <c:pt idx="95">
                  <c:v>1004200</c:v>
                </c:pt>
                <c:pt idx="96">
                  <c:v>992000</c:v>
                </c:pt>
                <c:pt idx="97">
                  <c:v>1019200</c:v>
                </c:pt>
                <c:pt idx="98">
                  <c:v>1034700</c:v>
                </c:pt>
                <c:pt idx="99">
                  <c:v>1055100</c:v>
                </c:pt>
                <c:pt idx="100">
                  <c:v>1053700</c:v>
                </c:pt>
                <c:pt idx="101">
                  <c:v>1043900</c:v>
                </c:pt>
                <c:pt idx="102">
                  <c:v>985700</c:v>
                </c:pt>
                <c:pt idx="103">
                  <c:v>928300</c:v>
                </c:pt>
                <c:pt idx="104">
                  <c:v>939100</c:v>
                </c:pt>
                <c:pt idx="105">
                  <c:v>946300</c:v>
                </c:pt>
                <c:pt idx="106">
                  <c:v>921300</c:v>
                </c:pt>
                <c:pt idx="107">
                  <c:v>918400</c:v>
                </c:pt>
                <c:pt idx="108">
                  <c:v>900600</c:v>
                </c:pt>
                <c:pt idx="109">
                  <c:v>869100</c:v>
                </c:pt>
                <c:pt idx="110">
                  <c:v>853900</c:v>
                </c:pt>
                <c:pt idx="111">
                  <c:v>849100</c:v>
                </c:pt>
                <c:pt idx="112">
                  <c:v>841800</c:v>
                </c:pt>
                <c:pt idx="113">
                  <c:v>828300</c:v>
                </c:pt>
                <c:pt idx="114">
                  <c:v>838400</c:v>
                </c:pt>
                <c:pt idx="115">
                  <c:v>831600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EA-4DE7-A26F-FC3B2B5053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12687952"/>
        <c:axId val="612687296"/>
      </c:barChart>
      <c:dateAx>
        <c:axId val="612687952"/>
        <c:scaling>
          <c:orientation val="minMax"/>
          <c:min val="44562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612687296"/>
        <c:crosses val="autoZero"/>
        <c:auto val="1"/>
        <c:lblOffset val="100"/>
        <c:baseTimeUnit val="months"/>
        <c:majorUnit val="12"/>
        <c:majorTimeUnit val="months"/>
      </c:dateAx>
      <c:valAx>
        <c:axId val="612687296"/>
        <c:scaling>
          <c:orientation val="minMax"/>
          <c:max val="8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numFmt formatCode="#,##0&quot;M&quot;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612687952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Information Processing and Software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2024Q1</c:v>
                </c:pt>
                <c:pt idx="1">
                  <c:v>2024Q2</c:v>
                </c:pt>
                <c:pt idx="2">
                  <c:v>2024Q3</c:v>
                </c:pt>
                <c:pt idx="3">
                  <c:v>2024Q4</c:v>
                </c:pt>
                <c:pt idx="4">
                  <c:v>2025Q1</c:v>
                </c:pt>
                <c:pt idx="5">
                  <c:v>2025Q2</c:v>
                </c:pt>
              </c:strCache>
            </c:strRef>
          </c:cat>
          <c:val>
            <c:numRef>
              <c:f>Sheet1!$B$2:$B$7</c:f>
              <c:numCache>
                <c:formatCode>_("$"* #,##0_);_("$"* \(#,##0\);_("$"* "-"??_);_(@_)</c:formatCode>
                <c:ptCount val="6"/>
                <c:pt idx="0">
                  <c:v>23000000000</c:v>
                </c:pt>
                <c:pt idx="1">
                  <c:v>26900000000.000092</c:v>
                </c:pt>
                <c:pt idx="2">
                  <c:v>39899999999.999634</c:v>
                </c:pt>
                <c:pt idx="3">
                  <c:v>-399999999.99986356</c:v>
                </c:pt>
                <c:pt idx="4">
                  <c:v>92799999999.999954</c:v>
                </c:pt>
                <c:pt idx="5">
                  <c:v>36200000000.000046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B3-4043-89BD-D336E29A75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other Private Investment</c:v>
                </c:pt>
              </c:strCache>
            </c:strRef>
          </c:tx>
          <c:spPr>
            <a:solidFill>
              <a:srgbClr val="AD916D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2024Q1</c:v>
                </c:pt>
                <c:pt idx="1">
                  <c:v>2024Q2</c:v>
                </c:pt>
                <c:pt idx="2">
                  <c:v>2024Q3</c:v>
                </c:pt>
                <c:pt idx="3">
                  <c:v>2024Q4</c:v>
                </c:pt>
                <c:pt idx="4">
                  <c:v>2025Q1</c:v>
                </c:pt>
                <c:pt idx="5">
                  <c:v>2025Q2</c:v>
                </c:pt>
              </c:strCache>
            </c:strRef>
          </c:cat>
          <c:val>
            <c:numRef>
              <c:f>Sheet1!$C$2:$C$7</c:f>
              <c:numCache>
                <c:formatCode>_("$"* #,##0_);_("$"* \(#,##0\);_("$"* "-"??_);_(@_)</c:formatCode>
                <c:ptCount val="6"/>
                <c:pt idx="0">
                  <c:v>69399999999.999634</c:v>
                </c:pt>
                <c:pt idx="1">
                  <c:v>35700000000.000275</c:v>
                </c:pt>
                <c:pt idx="2">
                  <c:v>28199999999.999817</c:v>
                </c:pt>
                <c:pt idx="3">
                  <c:v>6300000000.0004091</c:v>
                </c:pt>
                <c:pt idx="4">
                  <c:v>20799999999.9995</c:v>
                </c:pt>
                <c:pt idx="5">
                  <c:v>5400000000.0003185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B3-4043-89BD-D336E29A75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08839456"/>
        <c:axId val="608833552"/>
      </c:barChart>
      <c:catAx>
        <c:axId val="60883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prstDash val="lg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608833552"/>
        <c:crosses val="autoZero"/>
        <c:auto val="1"/>
        <c:lblAlgn val="ctr"/>
        <c:lblOffset val="100"/>
        <c:noMultiLvlLbl val="0"/>
      </c:catAx>
      <c:valAx>
        <c:axId val="60883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numFmt formatCode="&quot;$&quot;#,##0&quot;B&quot;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608839456"/>
        <c:crosses val="autoZero"/>
        <c:crossBetween val="between"/>
        <c:dispUnits>
          <c:builtInUnit val="b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Year over 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Sheet1!$A$2:$A$105</c:f>
              <c:numCache>
                <c:formatCode>m/d/yyyy</c:formatCode>
                <c:ptCount val="104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  <c:pt idx="72">
                  <c:v>44927</c:v>
                </c:pt>
                <c:pt idx="73">
                  <c:v>44958</c:v>
                </c:pt>
                <c:pt idx="74">
                  <c:v>44986</c:v>
                </c:pt>
                <c:pt idx="75">
                  <c:v>45017</c:v>
                </c:pt>
                <c:pt idx="76">
                  <c:v>45047</c:v>
                </c:pt>
                <c:pt idx="77">
                  <c:v>45078</c:v>
                </c:pt>
                <c:pt idx="78">
                  <c:v>45108</c:v>
                </c:pt>
                <c:pt idx="79">
                  <c:v>45139</c:v>
                </c:pt>
                <c:pt idx="80">
                  <c:v>45170</c:v>
                </c:pt>
                <c:pt idx="81">
                  <c:v>45200</c:v>
                </c:pt>
                <c:pt idx="82">
                  <c:v>45231</c:v>
                </c:pt>
                <c:pt idx="83">
                  <c:v>45261</c:v>
                </c:pt>
                <c:pt idx="84">
                  <c:v>45292</c:v>
                </c:pt>
                <c:pt idx="85">
                  <c:v>45323</c:v>
                </c:pt>
                <c:pt idx="86">
                  <c:v>45352</c:v>
                </c:pt>
                <c:pt idx="87">
                  <c:v>45383</c:v>
                </c:pt>
                <c:pt idx="88">
                  <c:v>45413</c:v>
                </c:pt>
                <c:pt idx="89">
                  <c:v>45444</c:v>
                </c:pt>
                <c:pt idx="90">
                  <c:v>45474</c:v>
                </c:pt>
                <c:pt idx="91">
                  <c:v>45505</c:v>
                </c:pt>
                <c:pt idx="92">
                  <c:v>45536</c:v>
                </c:pt>
                <c:pt idx="93">
                  <c:v>45566</c:v>
                </c:pt>
                <c:pt idx="94">
                  <c:v>45597</c:v>
                </c:pt>
                <c:pt idx="95">
                  <c:v>45627</c:v>
                </c:pt>
                <c:pt idx="96">
                  <c:v>45658</c:v>
                </c:pt>
                <c:pt idx="97">
                  <c:v>45689</c:v>
                </c:pt>
                <c:pt idx="98">
                  <c:v>45717</c:v>
                </c:pt>
                <c:pt idx="99">
                  <c:v>45748</c:v>
                </c:pt>
                <c:pt idx="100">
                  <c:v>45778</c:v>
                </c:pt>
                <c:pt idx="101">
                  <c:v>45809</c:v>
                </c:pt>
                <c:pt idx="102">
                  <c:v>45839</c:v>
                </c:pt>
                <c:pt idx="103">
                  <c:v>45870</c:v>
                </c:pt>
              </c:numCache>
            </c:numRef>
          </c:cat>
          <c:val>
            <c:numRef>
              <c:f>Sheet1!$B$2:$B$105</c:f>
              <c:numCache>
                <c:formatCode>General</c:formatCode>
                <c:ptCount val="104"/>
                <c:pt idx="0">
                  <c:v>23399.999999999978</c:v>
                </c:pt>
                <c:pt idx="1">
                  <c:v>20399.999999999978</c:v>
                </c:pt>
                <c:pt idx="2">
                  <c:v>21300.000000000069</c:v>
                </c:pt>
                <c:pt idx="3">
                  <c:v>20899.999999999978</c:v>
                </c:pt>
                <c:pt idx="4">
                  <c:v>22300.000000000069</c:v>
                </c:pt>
                <c:pt idx="5">
                  <c:v>23500</c:v>
                </c:pt>
                <c:pt idx="6">
                  <c:v>17800.000000000069</c:v>
                </c:pt>
                <c:pt idx="7">
                  <c:v>19000</c:v>
                </c:pt>
                <c:pt idx="8">
                  <c:v>19200.000000000044</c:v>
                </c:pt>
                <c:pt idx="9">
                  <c:v>20000</c:v>
                </c:pt>
                <c:pt idx="10">
                  <c:v>19100.000000000022</c:v>
                </c:pt>
                <c:pt idx="11">
                  <c:v>20799.999999999956</c:v>
                </c:pt>
                <c:pt idx="12">
                  <c:v>20899.999999999978</c:v>
                </c:pt>
                <c:pt idx="13">
                  <c:v>23899.999999999978</c:v>
                </c:pt>
                <c:pt idx="14">
                  <c:v>21199.999999999931</c:v>
                </c:pt>
                <c:pt idx="15">
                  <c:v>23399.999999999978</c:v>
                </c:pt>
                <c:pt idx="16">
                  <c:v>23399.999999999978</c:v>
                </c:pt>
                <c:pt idx="17">
                  <c:v>23799.999999999956</c:v>
                </c:pt>
                <c:pt idx="18">
                  <c:v>25599.999999999909</c:v>
                </c:pt>
                <c:pt idx="19">
                  <c:v>25100.000000000022</c:v>
                </c:pt>
                <c:pt idx="20">
                  <c:v>22299.999999999956</c:v>
                </c:pt>
                <c:pt idx="21">
                  <c:v>25500</c:v>
                </c:pt>
                <c:pt idx="22">
                  <c:v>25100.000000000022</c:v>
                </c:pt>
                <c:pt idx="23">
                  <c:v>24799.999999999956</c:v>
                </c:pt>
                <c:pt idx="24">
                  <c:v>23600.000000000022</c:v>
                </c:pt>
                <c:pt idx="25">
                  <c:v>21300.000000000069</c:v>
                </c:pt>
                <c:pt idx="26">
                  <c:v>21000</c:v>
                </c:pt>
                <c:pt idx="27">
                  <c:v>22000</c:v>
                </c:pt>
                <c:pt idx="28">
                  <c:v>22299.999999999956</c:v>
                </c:pt>
                <c:pt idx="29">
                  <c:v>19600.000000000022</c:v>
                </c:pt>
                <c:pt idx="30">
                  <c:v>19700.000000000044</c:v>
                </c:pt>
                <c:pt idx="31">
                  <c:v>21200.000000000044</c:v>
                </c:pt>
                <c:pt idx="32">
                  <c:v>20799.999999999956</c:v>
                </c:pt>
                <c:pt idx="33">
                  <c:v>21200.000000000044</c:v>
                </c:pt>
                <c:pt idx="34">
                  <c:v>23199.999999999931</c:v>
                </c:pt>
                <c:pt idx="35">
                  <c:v>22800.000000000069</c:v>
                </c:pt>
                <c:pt idx="36">
                  <c:v>22000</c:v>
                </c:pt>
                <c:pt idx="37">
                  <c:v>21599.999999999909</c:v>
                </c:pt>
                <c:pt idx="38">
                  <c:v>21200.000000000044</c:v>
                </c:pt>
                <c:pt idx="39">
                  <c:v>-61200.000000000044</c:v>
                </c:pt>
                <c:pt idx="40">
                  <c:v>-39199.999999999935</c:v>
                </c:pt>
                <c:pt idx="41">
                  <c:v>-18700.000000000044</c:v>
                </c:pt>
                <c:pt idx="42">
                  <c:v>-10500</c:v>
                </c:pt>
                <c:pt idx="43">
                  <c:v>-5600.0000000000227</c:v>
                </c:pt>
                <c:pt idx="44">
                  <c:v>-2299.9999999999545</c:v>
                </c:pt>
                <c:pt idx="45">
                  <c:v>-300.00000000006821</c:v>
                </c:pt>
                <c:pt idx="46">
                  <c:v>500</c:v>
                </c:pt>
                <c:pt idx="47">
                  <c:v>3199.9999999999318</c:v>
                </c:pt>
                <c:pt idx="48">
                  <c:v>5000</c:v>
                </c:pt>
                <c:pt idx="49">
                  <c:v>8900.0000000000909</c:v>
                </c:pt>
                <c:pt idx="50">
                  <c:v>13100.000000000022</c:v>
                </c:pt>
                <c:pt idx="51">
                  <c:v>96200.000000000044</c:v>
                </c:pt>
                <c:pt idx="52">
                  <c:v>74000</c:v>
                </c:pt>
                <c:pt idx="53">
                  <c:v>56200.000000000044</c:v>
                </c:pt>
                <c:pt idx="54">
                  <c:v>51399.999999999978</c:v>
                </c:pt>
                <c:pt idx="55">
                  <c:v>45399.999999999978</c:v>
                </c:pt>
                <c:pt idx="56">
                  <c:v>41500</c:v>
                </c:pt>
                <c:pt idx="57">
                  <c:v>39700.000000000044</c:v>
                </c:pt>
                <c:pt idx="58">
                  <c:v>38899.999999999978</c:v>
                </c:pt>
                <c:pt idx="59">
                  <c:v>38400.000000000087</c:v>
                </c:pt>
                <c:pt idx="60">
                  <c:v>39000</c:v>
                </c:pt>
                <c:pt idx="61">
                  <c:v>38299.999999999956</c:v>
                </c:pt>
                <c:pt idx="62">
                  <c:v>36699.999999999935</c:v>
                </c:pt>
                <c:pt idx="63">
                  <c:v>31100.000000000022</c:v>
                </c:pt>
                <c:pt idx="64">
                  <c:v>29600.000000000022</c:v>
                </c:pt>
                <c:pt idx="65">
                  <c:v>28700.000000000044</c:v>
                </c:pt>
                <c:pt idx="66">
                  <c:v>30200.000000000044</c:v>
                </c:pt>
                <c:pt idx="67">
                  <c:v>29300.000000000069</c:v>
                </c:pt>
                <c:pt idx="68">
                  <c:v>32000</c:v>
                </c:pt>
                <c:pt idx="69">
                  <c:v>27600.000000000022</c:v>
                </c:pt>
                <c:pt idx="70">
                  <c:v>27500</c:v>
                </c:pt>
                <c:pt idx="71">
                  <c:v>23399.999999999978</c:v>
                </c:pt>
                <c:pt idx="72">
                  <c:v>22600.000000000022</c:v>
                </c:pt>
                <c:pt idx="73">
                  <c:v>19799.999999999956</c:v>
                </c:pt>
                <c:pt idx="74">
                  <c:v>12700.000000000045</c:v>
                </c:pt>
                <c:pt idx="75">
                  <c:v>23500</c:v>
                </c:pt>
                <c:pt idx="76">
                  <c:v>24099.999999999909</c:v>
                </c:pt>
                <c:pt idx="77">
                  <c:v>25399.999999999978</c:v>
                </c:pt>
                <c:pt idx="78">
                  <c:v>14500</c:v>
                </c:pt>
                <c:pt idx="79">
                  <c:v>15699.999999999931</c:v>
                </c:pt>
                <c:pt idx="80">
                  <c:v>16399.999999999978</c:v>
                </c:pt>
                <c:pt idx="81">
                  <c:v>25099.999999999909</c:v>
                </c:pt>
                <c:pt idx="82">
                  <c:v>24400.000000000091</c:v>
                </c:pt>
                <c:pt idx="83">
                  <c:v>27500</c:v>
                </c:pt>
                <c:pt idx="84">
                  <c:v>15699.999999999931</c:v>
                </c:pt>
                <c:pt idx="85">
                  <c:v>15000</c:v>
                </c:pt>
                <c:pt idx="86">
                  <c:v>18500</c:v>
                </c:pt>
                <c:pt idx="87">
                  <c:v>14699.999999999931</c:v>
                </c:pt>
                <c:pt idx="88">
                  <c:v>14200.000000000045</c:v>
                </c:pt>
                <c:pt idx="89">
                  <c:v>12299.999999999955</c:v>
                </c:pt>
                <c:pt idx="90">
                  <c:v>21799.999999999956</c:v>
                </c:pt>
                <c:pt idx="91">
                  <c:v>20600.000000000022</c:v>
                </c:pt>
                <c:pt idx="92">
                  <c:v>15700.000000000045</c:v>
                </c:pt>
                <c:pt idx="93">
                  <c:v>10200.000000000045</c:v>
                </c:pt>
                <c:pt idx="94">
                  <c:v>11699.999999999931</c:v>
                </c:pt>
                <c:pt idx="95">
                  <c:v>12799.999999999955</c:v>
                </c:pt>
                <c:pt idx="96">
                  <c:v>23100.000000000022</c:v>
                </c:pt>
                <c:pt idx="97">
                  <c:v>22000</c:v>
                </c:pt>
                <c:pt idx="98">
                  <c:v>21600.000000000022</c:v>
                </c:pt>
                <c:pt idx="99">
                  <c:v>21100.000000000022</c:v>
                </c:pt>
                <c:pt idx="100">
                  <c:v>21399.999999999978</c:v>
                </c:pt>
                <c:pt idx="101">
                  <c:v>18800.000000000069</c:v>
                </c:pt>
                <c:pt idx="102">
                  <c:v>14300.000000000069</c:v>
                </c:pt>
                <c:pt idx="103">
                  <c:v>12899.999999999978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87-4A2E-97DF-D05B4F47CE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Month over Month</c:v>
                </c:pt>
              </c:strCache>
            </c:strRef>
          </c:tx>
          <c:spPr>
            <a:solidFill>
              <a:srgbClr val="AD916D"/>
            </a:solidFill>
            <a:ln>
              <a:noFill/>
            </a:ln>
            <a:effectLst/>
          </c:spPr>
          <c:invertIfNegative val="0"/>
          <c:cat>
            <c:numRef>
              <c:f>Sheet1!$A$2:$A$105</c:f>
              <c:numCache>
                <c:formatCode>m/d/yyyy</c:formatCode>
                <c:ptCount val="104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  <c:pt idx="72">
                  <c:v>44927</c:v>
                </c:pt>
                <c:pt idx="73">
                  <c:v>44958</c:v>
                </c:pt>
                <c:pt idx="74">
                  <c:v>44986</c:v>
                </c:pt>
                <c:pt idx="75">
                  <c:v>45017</c:v>
                </c:pt>
                <c:pt idx="76">
                  <c:v>45047</c:v>
                </c:pt>
                <c:pt idx="77">
                  <c:v>45078</c:v>
                </c:pt>
                <c:pt idx="78">
                  <c:v>45108</c:v>
                </c:pt>
                <c:pt idx="79">
                  <c:v>45139</c:v>
                </c:pt>
                <c:pt idx="80">
                  <c:v>45170</c:v>
                </c:pt>
                <c:pt idx="81">
                  <c:v>45200</c:v>
                </c:pt>
                <c:pt idx="82">
                  <c:v>45231</c:v>
                </c:pt>
                <c:pt idx="83">
                  <c:v>45261</c:v>
                </c:pt>
                <c:pt idx="84">
                  <c:v>45292</c:v>
                </c:pt>
                <c:pt idx="85">
                  <c:v>45323</c:v>
                </c:pt>
                <c:pt idx="86">
                  <c:v>45352</c:v>
                </c:pt>
                <c:pt idx="87">
                  <c:v>45383</c:v>
                </c:pt>
                <c:pt idx="88">
                  <c:v>45413</c:v>
                </c:pt>
                <c:pt idx="89">
                  <c:v>45444</c:v>
                </c:pt>
                <c:pt idx="90">
                  <c:v>45474</c:v>
                </c:pt>
                <c:pt idx="91">
                  <c:v>45505</c:v>
                </c:pt>
                <c:pt idx="92">
                  <c:v>45536</c:v>
                </c:pt>
                <c:pt idx="93">
                  <c:v>45566</c:v>
                </c:pt>
                <c:pt idx="94">
                  <c:v>45597</c:v>
                </c:pt>
                <c:pt idx="95">
                  <c:v>45627</c:v>
                </c:pt>
                <c:pt idx="96">
                  <c:v>45658</c:v>
                </c:pt>
                <c:pt idx="97">
                  <c:v>45689</c:v>
                </c:pt>
                <c:pt idx="98">
                  <c:v>45717</c:v>
                </c:pt>
                <c:pt idx="99">
                  <c:v>45748</c:v>
                </c:pt>
                <c:pt idx="100">
                  <c:v>45778</c:v>
                </c:pt>
                <c:pt idx="101">
                  <c:v>45809</c:v>
                </c:pt>
                <c:pt idx="102">
                  <c:v>45839</c:v>
                </c:pt>
                <c:pt idx="103">
                  <c:v>45870</c:v>
                </c:pt>
              </c:numCache>
            </c:numRef>
          </c:cat>
          <c:val>
            <c:numRef>
              <c:f>Sheet1!$C$2:$C$105</c:f>
              <c:numCache>
                <c:formatCode>General</c:formatCode>
                <c:ptCount val="104"/>
                <c:pt idx="0">
                  <c:v>2899.9999999999773</c:v>
                </c:pt>
                <c:pt idx="1">
                  <c:v>399.99999999997726</c:v>
                </c:pt>
                <c:pt idx="2">
                  <c:v>3700.0000000000455</c:v>
                </c:pt>
                <c:pt idx="3">
                  <c:v>-100.00000000002274</c:v>
                </c:pt>
                <c:pt idx="4">
                  <c:v>2500</c:v>
                </c:pt>
                <c:pt idx="5">
                  <c:v>3000</c:v>
                </c:pt>
                <c:pt idx="6">
                  <c:v>-899.99999999997726</c:v>
                </c:pt>
                <c:pt idx="7">
                  <c:v>2599.9999999999091</c:v>
                </c:pt>
                <c:pt idx="8">
                  <c:v>2400.0000000000909</c:v>
                </c:pt>
                <c:pt idx="9">
                  <c:v>299.99999999995453</c:v>
                </c:pt>
                <c:pt idx="10">
                  <c:v>1600.0000000000227</c:v>
                </c:pt>
                <c:pt idx="11">
                  <c:v>2399.9999999999773</c:v>
                </c:pt>
                <c:pt idx="12">
                  <c:v>3000</c:v>
                </c:pt>
                <c:pt idx="13">
                  <c:v>3399.9999999999773</c:v>
                </c:pt>
                <c:pt idx="14">
                  <c:v>1000</c:v>
                </c:pt>
                <c:pt idx="15">
                  <c:v>2100.0000000000227</c:v>
                </c:pt>
                <c:pt idx="16">
                  <c:v>2500</c:v>
                </c:pt>
                <c:pt idx="17">
                  <c:v>3399.9999999999773</c:v>
                </c:pt>
                <c:pt idx="18">
                  <c:v>899.99999999997726</c:v>
                </c:pt>
                <c:pt idx="19">
                  <c:v>2100.0000000000227</c:v>
                </c:pt>
                <c:pt idx="20">
                  <c:v>-399.99999999997726</c:v>
                </c:pt>
                <c:pt idx="21">
                  <c:v>3500</c:v>
                </c:pt>
                <c:pt idx="22">
                  <c:v>1200.0000000000455</c:v>
                </c:pt>
                <c:pt idx="23">
                  <c:v>2099.9999999999091</c:v>
                </c:pt>
                <c:pt idx="24">
                  <c:v>1800.0000000000682</c:v>
                </c:pt>
                <c:pt idx="25">
                  <c:v>1100.0000000000227</c:v>
                </c:pt>
                <c:pt idx="26">
                  <c:v>699.99999999993179</c:v>
                </c:pt>
                <c:pt idx="27">
                  <c:v>3100.0000000000227</c:v>
                </c:pt>
                <c:pt idx="28">
                  <c:v>2799.9999999999545</c:v>
                </c:pt>
                <c:pt idx="29">
                  <c:v>700.00000000004547</c:v>
                </c:pt>
                <c:pt idx="30">
                  <c:v>1000</c:v>
                </c:pt>
                <c:pt idx="31">
                  <c:v>3600.0000000000227</c:v>
                </c:pt>
                <c:pt idx="32">
                  <c:v>-800.00000000006821</c:v>
                </c:pt>
                <c:pt idx="33">
                  <c:v>3900.0000000000909</c:v>
                </c:pt>
                <c:pt idx="34">
                  <c:v>3199.9999999999318</c:v>
                </c:pt>
                <c:pt idx="35">
                  <c:v>1700.0000000000455</c:v>
                </c:pt>
                <c:pt idx="36">
                  <c:v>1000</c:v>
                </c:pt>
                <c:pt idx="37">
                  <c:v>699.99999999993179</c:v>
                </c:pt>
                <c:pt idx="38">
                  <c:v>300.00000000006821</c:v>
                </c:pt>
                <c:pt idx="39">
                  <c:v>-79300.000000000073</c:v>
                </c:pt>
                <c:pt idx="40">
                  <c:v>24800.000000000069</c:v>
                </c:pt>
                <c:pt idx="41">
                  <c:v>21199.999999999931</c:v>
                </c:pt>
                <c:pt idx="42">
                  <c:v>9200.0000000000455</c:v>
                </c:pt>
                <c:pt idx="43">
                  <c:v>8500</c:v>
                </c:pt>
                <c:pt idx="44">
                  <c:v>2500</c:v>
                </c:pt>
                <c:pt idx="45">
                  <c:v>5899.9999999999773</c:v>
                </c:pt>
                <c:pt idx="46">
                  <c:v>4000</c:v>
                </c:pt>
                <c:pt idx="47">
                  <c:v>4399.9999999999773</c:v>
                </c:pt>
                <c:pt idx="48">
                  <c:v>2800.0000000000682</c:v>
                </c:pt>
                <c:pt idx="49">
                  <c:v>4600.0000000000227</c:v>
                </c:pt>
                <c:pt idx="50">
                  <c:v>4500</c:v>
                </c:pt>
                <c:pt idx="51">
                  <c:v>3799.9999999999545</c:v>
                </c:pt>
                <c:pt idx="52">
                  <c:v>2600.0000000000227</c:v>
                </c:pt>
                <c:pt idx="53">
                  <c:v>3399.9999999999773</c:v>
                </c:pt>
                <c:pt idx="54">
                  <c:v>4399.9999999999773</c:v>
                </c:pt>
                <c:pt idx="55">
                  <c:v>2500</c:v>
                </c:pt>
                <c:pt idx="56">
                  <c:v>-1399.9999999999773</c:v>
                </c:pt>
                <c:pt idx="57">
                  <c:v>4100.0000000000227</c:v>
                </c:pt>
                <c:pt idx="58">
                  <c:v>3199.9999999999318</c:v>
                </c:pt>
                <c:pt idx="59">
                  <c:v>3900.0000000000909</c:v>
                </c:pt>
                <c:pt idx="60">
                  <c:v>3399.9999999999773</c:v>
                </c:pt>
                <c:pt idx="61">
                  <c:v>3899.9999999999773</c:v>
                </c:pt>
                <c:pt idx="62">
                  <c:v>2899.9999999999773</c:v>
                </c:pt>
                <c:pt idx="63">
                  <c:v>-1799.9999999999545</c:v>
                </c:pt>
                <c:pt idx="64">
                  <c:v>1100.0000000000227</c:v>
                </c:pt>
                <c:pt idx="65">
                  <c:v>2500</c:v>
                </c:pt>
                <c:pt idx="66">
                  <c:v>5899.9999999999773</c:v>
                </c:pt>
                <c:pt idx="67">
                  <c:v>1600.0000000000227</c:v>
                </c:pt>
                <c:pt idx="68">
                  <c:v>1299.9999999999545</c:v>
                </c:pt>
                <c:pt idx="69">
                  <c:v>-299.99999999995453</c:v>
                </c:pt>
                <c:pt idx="70">
                  <c:v>3099.9999999999091</c:v>
                </c:pt>
                <c:pt idx="71">
                  <c:v>-199.99999999993179</c:v>
                </c:pt>
                <c:pt idx="72">
                  <c:v>2600.0000000000227</c:v>
                </c:pt>
                <c:pt idx="73">
                  <c:v>1099.9999999999091</c:v>
                </c:pt>
                <c:pt idx="74">
                  <c:v>-4199.9999999999318</c:v>
                </c:pt>
                <c:pt idx="75">
                  <c:v>9000</c:v>
                </c:pt>
                <c:pt idx="76">
                  <c:v>1699.9999999999318</c:v>
                </c:pt>
                <c:pt idx="77">
                  <c:v>3800.0000000000682</c:v>
                </c:pt>
                <c:pt idx="78">
                  <c:v>-5000</c:v>
                </c:pt>
                <c:pt idx="79">
                  <c:v>2799.9999999999545</c:v>
                </c:pt>
                <c:pt idx="80">
                  <c:v>2000</c:v>
                </c:pt>
                <c:pt idx="81">
                  <c:v>8399.9999999999782</c:v>
                </c:pt>
                <c:pt idx="82">
                  <c:v>2400.0000000000909</c:v>
                </c:pt>
                <c:pt idx="83">
                  <c:v>2899.9999999999773</c:v>
                </c:pt>
                <c:pt idx="84">
                  <c:v>-9200.0000000000455</c:v>
                </c:pt>
                <c:pt idx="85">
                  <c:v>399.99999999997726</c:v>
                </c:pt>
                <c:pt idx="86">
                  <c:v>-699.99999999993179</c:v>
                </c:pt>
                <c:pt idx="87">
                  <c:v>5199.9999999999318</c:v>
                </c:pt>
                <c:pt idx="88">
                  <c:v>1200.0000000000455</c:v>
                </c:pt>
                <c:pt idx="89">
                  <c:v>1899.9999999999773</c:v>
                </c:pt>
                <c:pt idx="90">
                  <c:v>4500</c:v>
                </c:pt>
                <c:pt idx="91">
                  <c:v>1600.0000000000227</c:v>
                </c:pt>
                <c:pt idx="92">
                  <c:v>-2899.9999999999773</c:v>
                </c:pt>
                <c:pt idx="93">
                  <c:v>2899.9999999999773</c:v>
                </c:pt>
                <c:pt idx="94">
                  <c:v>3899.9999999999773</c:v>
                </c:pt>
                <c:pt idx="95">
                  <c:v>4000</c:v>
                </c:pt>
                <c:pt idx="96">
                  <c:v>1100.0000000000227</c:v>
                </c:pt>
                <c:pt idx="97">
                  <c:v>-700.00000000004547</c:v>
                </c:pt>
                <c:pt idx="98">
                  <c:v>-1099.9999999999091</c:v>
                </c:pt>
                <c:pt idx="99">
                  <c:v>4699.9999999999318</c:v>
                </c:pt>
                <c:pt idx="100">
                  <c:v>1500</c:v>
                </c:pt>
                <c:pt idx="101">
                  <c:v>-699.99999999993179</c:v>
                </c:pt>
                <c:pt idx="102">
                  <c:v>0</c:v>
                </c:pt>
                <c:pt idx="103">
                  <c:v>199.99999999993179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87-4A2E-97DF-D05B4F47CE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05283944"/>
        <c:axId val="605281320"/>
      </c:barChart>
      <c:dateAx>
        <c:axId val="605283944"/>
        <c:scaling>
          <c:orientation val="minMax"/>
          <c:min val="44562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605281320"/>
        <c:crosses val="autoZero"/>
        <c:auto val="1"/>
        <c:lblOffset val="100"/>
        <c:baseTimeUnit val="months"/>
        <c:majorUnit val="12"/>
        <c:majorTimeUnit val="months"/>
      </c:dateAx>
      <c:valAx>
        <c:axId val="605281320"/>
        <c:scaling>
          <c:orientation val="minMax"/>
          <c:max val="4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605283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Nonfarm</c:v>
                </c:pt>
              </c:strCache>
            </c:strRef>
          </c:tx>
          <c:spPr>
            <a:ln w="5715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Sheet1!$A$2:$A$117</c:f>
              <c:numCache>
                <c:formatCode>m/d/yyyy</c:formatCode>
                <c:ptCount val="116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>
                  <c:v>44682</c:v>
                </c:pt>
                <c:pt idx="77">
                  <c:v>44713</c:v>
                </c:pt>
                <c:pt idx="78">
                  <c:v>44743</c:v>
                </c:pt>
                <c:pt idx="79">
                  <c:v>44774</c:v>
                </c:pt>
                <c:pt idx="80">
                  <c:v>44805</c:v>
                </c:pt>
                <c:pt idx="81">
                  <c:v>44835</c:v>
                </c:pt>
                <c:pt idx="82">
                  <c:v>44866</c:v>
                </c:pt>
                <c:pt idx="83">
                  <c:v>44896</c:v>
                </c:pt>
                <c:pt idx="84">
                  <c:v>44927</c:v>
                </c:pt>
                <c:pt idx="85">
                  <c:v>44958</c:v>
                </c:pt>
                <c:pt idx="86">
                  <c:v>44986</c:v>
                </c:pt>
                <c:pt idx="87">
                  <c:v>45017</c:v>
                </c:pt>
                <c:pt idx="88">
                  <c:v>45047</c:v>
                </c:pt>
                <c:pt idx="89">
                  <c:v>45078</c:v>
                </c:pt>
                <c:pt idx="90">
                  <c:v>45108</c:v>
                </c:pt>
                <c:pt idx="91">
                  <c:v>45139</c:v>
                </c:pt>
                <c:pt idx="92">
                  <c:v>45170</c:v>
                </c:pt>
                <c:pt idx="93">
                  <c:v>45200</c:v>
                </c:pt>
                <c:pt idx="94">
                  <c:v>45231</c:v>
                </c:pt>
                <c:pt idx="95">
                  <c:v>45261</c:v>
                </c:pt>
                <c:pt idx="96">
                  <c:v>45292</c:v>
                </c:pt>
                <c:pt idx="97">
                  <c:v>45323</c:v>
                </c:pt>
                <c:pt idx="98">
                  <c:v>45352</c:v>
                </c:pt>
                <c:pt idx="99">
                  <c:v>45383</c:v>
                </c:pt>
                <c:pt idx="100">
                  <c:v>45413</c:v>
                </c:pt>
                <c:pt idx="101">
                  <c:v>45444</c:v>
                </c:pt>
                <c:pt idx="102">
                  <c:v>45474</c:v>
                </c:pt>
                <c:pt idx="103">
                  <c:v>45505</c:v>
                </c:pt>
                <c:pt idx="104">
                  <c:v>45536</c:v>
                </c:pt>
                <c:pt idx="105">
                  <c:v>45566</c:v>
                </c:pt>
                <c:pt idx="106">
                  <c:v>45597</c:v>
                </c:pt>
                <c:pt idx="107">
                  <c:v>45627</c:v>
                </c:pt>
                <c:pt idx="108">
                  <c:v>45658</c:v>
                </c:pt>
                <c:pt idx="109">
                  <c:v>45689</c:v>
                </c:pt>
                <c:pt idx="110">
                  <c:v>45717</c:v>
                </c:pt>
                <c:pt idx="111">
                  <c:v>45748</c:v>
                </c:pt>
                <c:pt idx="112">
                  <c:v>45778</c:v>
                </c:pt>
                <c:pt idx="113">
                  <c:v>45809</c:v>
                </c:pt>
                <c:pt idx="114">
                  <c:v>45839</c:v>
                </c:pt>
                <c:pt idx="115">
                  <c:v>45870</c:v>
                </c:pt>
              </c:numCache>
            </c:numRef>
          </c:cat>
          <c:val>
            <c:numRef>
              <c:f>Sheet1!$B$2:$B$117</c:f>
              <c:numCache>
                <c:formatCode>#,##0</c:formatCode>
                <c:ptCount val="116"/>
                <c:pt idx="0">
                  <c:v>60400</c:v>
                </c:pt>
                <c:pt idx="1">
                  <c:v>60600</c:v>
                </c:pt>
                <c:pt idx="2">
                  <c:v>61000</c:v>
                </c:pt>
                <c:pt idx="3">
                  <c:v>61000</c:v>
                </c:pt>
                <c:pt idx="4">
                  <c:v>60700</c:v>
                </c:pt>
                <c:pt idx="5">
                  <c:v>61200</c:v>
                </c:pt>
                <c:pt idx="6">
                  <c:v>61800</c:v>
                </c:pt>
                <c:pt idx="7">
                  <c:v>61900</c:v>
                </c:pt>
                <c:pt idx="8">
                  <c:v>61900</c:v>
                </c:pt>
                <c:pt idx="9">
                  <c:v>62000</c:v>
                </c:pt>
                <c:pt idx="10">
                  <c:v>62100</c:v>
                </c:pt>
                <c:pt idx="11">
                  <c:v>62400</c:v>
                </c:pt>
                <c:pt idx="12">
                  <c:v>62700</c:v>
                </c:pt>
                <c:pt idx="13">
                  <c:v>62700</c:v>
                </c:pt>
                <c:pt idx="14">
                  <c:v>63100</c:v>
                </c:pt>
                <c:pt idx="15">
                  <c:v>63200</c:v>
                </c:pt>
                <c:pt idx="16">
                  <c:v>63000</c:v>
                </c:pt>
                <c:pt idx="17">
                  <c:v>63600</c:v>
                </c:pt>
                <c:pt idx="18">
                  <c:v>63500</c:v>
                </c:pt>
                <c:pt idx="19">
                  <c:v>63700</c:v>
                </c:pt>
                <c:pt idx="20">
                  <c:v>63900</c:v>
                </c:pt>
                <c:pt idx="21">
                  <c:v>64099.999999999993</c:v>
                </c:pt>
                <c:pt idx="22">
                  <c:v>64300</c:v>
                </c:pt>
                <c:pt idx="23">
                  <c:v>64599.999999999993</c:v>
                </c:pt>
                <c:pt idx="24">
                  <c:v>64599.999999999993</c:v>
                </c:pt>
                <c:pt idx="25">
                  <c:v>65000</c:v>
                </c:pt>
                <c:pt idx="26">
                  <c:v>65000</c:v>
                </c:pt>
                <c:pt idx="27">
                  <c:v>65300</c:v>
                </c:pt>
                <c:pt idx="28">
                  <c:v>65700</c:v>
                </c:pt>
                <c:pt idx="29">
                  <c:v>65400.000000000007</c:v>
                </c:pt>
                <c:pt idx="30">
                  <c:v>65800</c:v>
                </c:pt>
                <c:pt idx="31">
                  <c:v>65900</c:v>
                </c:pt>
                <c:pt idx="32">
                  <c:v>65800</c:v>
                </c:pt>
                <c:pt idx="33">
                  <c:v>65700</c:v>
                </c:pt>
                <c:pt idx="34">
                  <c:v>66000</c:v>
                </c:pt>
                <c:pt idx="35">
                  <c:v>66200</c:v>
                </c:pt>
                <c:pt idx="36">
                  <c:v>66700</c:v>
                </c:pt>
                <c:pt idx="37">
                  <c:v>66700</c:v>
                </c:pt>
                <c:pt idx="38">
                  <c:v>66500</c:v>
                </c:pt>
                <c:pt idx="39">
                  <c:v>67300</c:v>
                </c:pt>
                <c:pt idx="40">
                  <c:v>67300</c:v>
                </c:pt>
                <c:pt idx="41">
                  <c:v>67700</c:v>
                </c:pt>
                <c:pt idx="42">
                  <c:v>67400</c:v>
                </c:pt>
                <c:pt idx="43">
                  <c:v>67600</c:v>
                </c:pt>
                <c:pt idx="44">
                  <c:v>67600</c:v>
                </c:pt>
                <c:pt idx="45">
                  <c:v>68500</c:v>
                </c:pt>
                <c:pt idx="46">
                  <c:v>68600</c:v>
                </c:pt>
                <c:pt idx="47">
                  <c:v>68500</c:v>
                </c:pt>
                <c:pt idx="48">
                  <c:v>68600</c:v>
                </c:pt>
                <c:pt idx="49">
                  <c:v>68500</c:v>
                </c:pt>
                <c:pt idx="50">
                  <c:v>68500</c:v>
                </c:pt>
                <c:pt idx="51">
                  <c:v>60200</c:v>
                </c:pt>
                <c:pt idx="52">
                  <c:v>63100</c:v>
                </c:pt>
                <c:pt idx="53">
                  <c:v>66000</c:v>
                </c:pt>
                <c:pt idx="54">
                  <c:v>66900</c:v>
                </c:pt>
                <c:pt idx="55">
                  <c:v>67500</c:v>
                </c:pt>
                <c:pt idx="56">
                  <c:v>68100</c:v>
                </c:pt>
                <c:pt idx="57">
                  <c:v>68400</c:v>
                </c:pt>
                <c:pt idx="58">
                  <c:v>68300</c:v>
                </c:pt>
                <c:pt idx="59">
                  <c:v>68600</c:v>
                </c:pt>
                <c:pt idx="60">
                  <c:v>69400</c:v>
                </c:pt>
                <c:pt idx="61">
                  <c:v>69600</c:v>
                </c:pt>
                <c:pt idx="62">
                  <c:v>69900</c:v>
                </c:pt>
                <c:pt idx="63">
                  <c:v>69900</c:v>
                </c:pt>
                <c:pt idx="64">
                  <c:v>69800</c:v>
                </c:pt>
                <c:pt idx="65">
                  <c:v>70100</c:v>
                </c:pt>
                <c:pt idx="66">
                  <c:v>70600</c:v>
                </c:pt>
                <c:pt idx="67">
                  <c:v>70500</c:v>
                </c:pt>
                <c:pt idx="68">
                  <c:v>70500</c:v>
                </c:pt>
                <c:pt idx="69">
                  <c:v>70900</c:v>
                </c:pt>
                <c:pt idx="70">
                  <c:v>71300</c:v>
                </c:pt>
                <c:pt idx="71">
                  <c:v>71600</c:v>
                </c:pt>
                <c:pt idx="72">
                  <c:v>71700</c:v>
                </c:pt>
                <c:pt idx="73">
                  <c:v>72000</c:v>
                </c:pt>
                <c:pt idx="74">
                  <c:v>72100</c:v>
                </c:pt>
                <c:pt idx="75">
                  <c:v>71900</c:v>
                </c:pt>
                <c:pt idx="76">
                  <c:v>71600</c:v>
                </c:pt>
                <c:pt idx="77">
                  <c:v>71500</c:v>
                </c:pt>
                <c:pt idx="78">
                  <c:v>72100</c:v>
                </c:pt>
                <c:pt idx="79">
                  <c:v>72400</c:v>
                </c:pt>
                <c:pt idx="80">
                  <c:v>72600</c:v>
                </c:pt>
                <c:pt idx="81">
                  <c:v>72800</c:v>
                </c:pt>
                <c:pt idx="82">
                  <c:v>73000</c:v>
                </c:pt>
                <c:pt idx="83">
                  <c:v>73100</c:v>
                </c:pt>
                <c:pt idx="84">
                  <c:v>73000</c:v>
                </c:pt>
                <c:pt idx="85">
                  <c:v>73100</c:v>
                </c:pt>
                <c:pt idx="86">
                  <c:v>73000</c:v>
                </c:pt>
                <c:pt idx="87">
                  <c:v>74000</c:v>
                </c:pt>
                <c:pt idx="88">
                  <c:v>74500</c:v>
                </c:pt>
                <c:pt idx="89">
                  <c:v>74900</c:v>
                </c:pt>
                <c:pt idx="90">
                  <c:v>74400</c:v>
                </c:pt>
                <c:pt idx="91">
                  <c:v>74700</c:v>
                </c:pt>
                <c:pt idx="92">
                  <c:v>74700</c:v>
                </c:pt>
                <c:pt idx="93">
                  <c:v>75100</c:v>
                </c:pt>
                <c:pt idx="94">
                  <c:v>75200</c:v>
                </c:pt>
                <c:pt idx="95">
                  <c:v>75100</c:v>
                </c:pt>
                <c:pt idx="96">
                  <c:v>73800</c:v>
                </c:pt>
                <c:pt idx="97">
                  <c:v>74300</c:v>
                </c:pt>
                <c:pt idx="98">
                  <c:v>74200</c:v>
                </c:pt>
                <c:pt idx="99">
                  <c:v>74600</c:v>
                </c:pt>
                <c:pt idx="100">
                  <c:v>75000</c:v>
                </c:pt>
                <c:pt idx="101">
                  <c:v>75400</c:v>
                </c:pt>
                <c:pt idx="102">
                  <c:v>75900</c:v>
                </c:pt>
                <c:pt idx="103">
                  <c:v>75900</c:v>
                </c:pt>
                <c:pt idx="104">
                  <c:v>76100</c:v>
                </c:pt>
                <c:pt idx="105">
                  <c:v>76300</c:v>
                </c:pt>
                <c:pt idx="106">
                  <c:v>76500</c:v>
                </c:pt>
                <c:pt idx="107">
                  <c:v>76500</c:v>
                </c:pt>
                <c:pt idx="108">
                  <c:v>76700</c:v>
                </c:pt>
                <c:pt idx="109">
                  <c:v>76600</c:v>
                </c:pt>
                <c:pt idx="110">
                  <c:v>77000</c:v>
                </c:pt>
                <c:pt idx="111">
                  <c:v>77500</c:v>
                </c:pt>
                <c:pt idx="112">
                  <c:v>77600</c:v>
                </c:pt>
                <c:pt idx="113">
                  <c:v>77700</c:v>
                </c:pt>
                <c:pt idx="114">
                  <c:v>77800</c:v>
                </c:pt>
                <c:pt idx="115">
                  <c:v>77900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49-42BC-BBC6-AF92B623CC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7330200"/>
        <c:axId val="217329872"/>
      </c:lineChart>
      <c:dateAx>
        <c:axId val="217330200"/>
        <c:scaling>
          <c:orientation val="minMax"/>
          <c:min val="43831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lg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17329872"/>
        <c:crosses val="autoZero"/>
        <c:auto val="1"/>
        <c:lblOffset val="100"/>
        <c:baseTimeUnit val="months"/>
        <c:majorUnit val="12"/>
        <c:majorTimeUnit val="months"/>
      </c:dateAx>
      <c:valAx>
        <c:axId val="217329872"/>
        <c:scaling>
          <c:orientation val="minMax"/>
          <c:min val="50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numFmt formatCode="#,##0&quot;K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17330200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+mj-lt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Monthly Growth</c:v>
                </c:pt>
              </c:strCache>
            </c:strRef>
          </c:tx>
          <c:spPr>
            <a:solidFill>
              <a:srgbClr val="AD916D"/>
            </a:solidFill>
            <a:ln>
              <a:noFill/>
            </a:ln>
            <a:effectLst/>
          </c:spPr>
          <c:invertIfNegative val="0"/>
          <c:cat>
            <c:numRef>
              <c:f>Sheet1!$A$2:$A$117</c:f>
              <c:numCache>
                <c:formatCode>m/d/yyyy</c:formatCode>
                <c:ptCount val="116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>
                  <c:v>44682</c:v>
                </c:pt>
                <c:pt idx="77">
                  <c:v>44713</c:v>
                </c:pt>
                <c:pt idx="78">
                  <c:v>44743</c:v>
                </c:pt>
                <c:pt idx="79">
                  <c:v>44774</c:v>
                </c:pt>
                <c:pt idx="80">
                  <c:v>44805</c:v>
                </c:pt>
                <c:pt idx="81">
                  <c:v>44835</c:v>
                </c:pt>
                <c:pt idx="82">
                  <c:v>44866</c:v>
                </c:pt>
                <c:pt idx="83">
                  <c:v>44896</c:v>
                </c:pt>
                <c:pt idx="84">
                  <c:v>44927</c:v>
                </c:pt>
                <c:pt idx="85">
                  <c:v>44958</c:v>
                </c:pt>
                <c:pt idx="86">
                  <c:v>44986</c:v>
                </c:pt>
                <c:pt idx="87">
                  <c:v>45017</c:v>
                </c:pt>
                <c:pt idx="88">
                  <c:v>45047</c:v>
                </c:pt>
                <c:pt idx="89">
                  <c:v>45078</c:v>
                </c:pt>
                <c:pt idx="90">
                  <c:v>45108</c:v>
                </c:pt>
                <c:pt idx="91">
                  <c:v>45139</c:v>
                </c:pt>
                <c:pt idx="92">
                  <c:v>45170</c:v>
                </c:pt>
                <c:pt idx="93">
                  <c:v>45200</c:v>
                </c:pt>
                <c:pt idx="94">
                  <c:v>45231</c:v>
                </c:pt>
                <c:pt idx="95">
                  <c:v>45261</c:v>
                </c:pt>
                <c:pt idx="96">
                  <c:v>45292</c:v>
                </c:pt>
                <c:pt idx="97">
                  <c:v>45323</c:v>
                </c:pt>
                <c:pt idx="98">
                  <c:v>45352</c:v>
                </c:pt>
                <c:pt idx="99">
                  <c:v>45383</c:v>
                </c:pt>
                <c:pt idx="100">
                  <c:v>45413</c:v>
                </c:pt>
                <c:pt idx="101">
                  <c:v>45444</c:v>
                </c:pt>
                <c:pt idx="102">
                  <c:v>45474</c:v>
                </c:pt>
                <c:pt idx="103">
                  <c:v>45505</c:v>
                </c:pt>
                <c:pt idx="104">
                  <c:v>45536</c:v>
                </c:pt>
                <c:pt idx="105">
                  <c:v>45566</c:v>
                </c:pt>
                <c:pt idx="106">
                  <c:v>45597</c:v>
                </c:pt>
                <c:pt idx="107">
                  <c:v>45627</c:v>
                </c:pt>
                <c:pt idx="108">
                  <c:v>45658</c:v>
                </c:pt>
                <c:pt idx="109">
                  <c:v>45689</c:v>
                </c:pt>
                <c:pt idx="110">
                  <c:v>45717</c:v>
                </c:pt>
                <c:pt idx="111">
                  <c:v>45748</c:v>
                </c:pt>
                <c:pt idx="112">
                  <c:v>45778</c:v>
                </c:pt>
                <c:pt idx="113">
                  <c:v>45809</c:v>
                </c:pt>
                <c:pt idx="114">
                  <c:v>45839</c:v>
                </c:pt>
                <c:pt idx="115">
                  <c:v>45870</c:v>
                </c:pt>
              </c:numCache>
            </c:numRef>
          </c:cat>
          <c:val>
            <c:numRef>
              <c:f>Sheet1!$C$2:$C$117</c:f>
              <c:numCache>
                <c:formatCode>#,##0</c:formatCode>
                <c:ptCount val="116"/>
                <c:pt idx="0">
                  <c:v>433.33333333333331</c:v>
                </c:pt>
                <c:pt idx="1">
                  <c:v>500</c:v>
                </c:pt>
                <c:pt idx="2">
                  <c:v>500</c:v>
                </c:pt>
                <c:pt idx="3">
                  <c:v>433.33333333333331</c:v>
                </c:pt>
                <c:pt idx="4">
                  <c:v>300</c:v>
                </c:pt>
                <c:pt idx="5">
                  <c:v>166.66666666666666</c:v>
                </c:pt>
                <c:pt idx="6">
                  <c:v>266.66666666666669</c:v>
                </c:pt>
                <c:pt idx="7">
                  <c:v>300</c:v>
                </c:pt>
                <c:pt idx="8">
                  <c:v>400</c:v>
                </c:pt>
                <c:pt idx="9">
                  <c:v>133.33333333333334</c:v>
                </c:pt>
                <c:pt idx="10">
                  <c:v>266.66666666666669</c:v>
                </c:pt>
                <c:pt idx="11">
                  <c:v>133.33333333333334</c:v>
                </c:pt>
                <c:pt idx="12">
                  <c:v>200</c:v>
                </c:pt>
                <c:pt idx="13">
                  <c:v>66.666666666666671</c:v>
                </c:pt>
                <c:pt idx="14">
                  <c:v>366.66666666666669</c:v>
                </c:pt>
                <c:pt idx="15">
                  <c:v>533.33333333333337</c:v>
                </c:pt>
                <c:pt idx="16">
                  <c:v>466.66666666666669</c:v>
                </c:pt>
                <c:pt idx="17">
                  <c:v>266.66666666666669</c:v>
                </c:pt>
                <c:pt idx="18">
                  <c:v>200</c:v>
                </c:pt>
                <c:pt idx="19">
                  <c:v>300</c:v>
                </c:pt>
                <c:pt idx="20">
                  <c:v>266.66666666666669</c:v>
                </c:pt>
                <c:pt idx="21">
                  <c:v>366.66666666666669</c:v>
                </c:pt>
                <c:pt idx="22">
                  <c:v>366.66666666666669</c:v>
                </c:pt>
                <c:pt idx="23">
                  <c:v>400</c:v>
                </c:pt>
                <c:pt idx="24">
                  <c:v>300</c:v>
                </c:pt>
                <c:pt idx="25">
                  <c:v>433.33333333333331</c:v>
                </c:pt>
                <c:pt idx="26">
                  <c:v>300</c:v>
                </c:pt>
                <c:pt idx="27">
                  <c:v>300</c:v>
                </c:pt>
                <c:pt idx="28">
                  <c:v>300</c:v>
                </c:pt>
                <c:pt idx="29">
                  <c:v>566.66666666666663</c:v>
                </c:pt>
                <c:pt idx="30">
                  <c:v>466.66666666666669</c:v>
                </c:pt>
                <c:pt idx="31">
                  <c:v>366.66666666666669</c:v>
                </c:pt>
                <c:pt idx="32">
                  <c:v>233.33333333333334</c:v>
                </c:pt>
                <c:pt idx="33">
                  <c:v>333.33333333333331</c:v>
                </c:pt>
                <c:pt idx="34">
                  <c:v>266.66666666666669</c:v>
                </c:pt>
                <c:pt idx="35">
                  <c:v>100</c:v>
                </c:pt>
                <c:pt idx="36">
                  <c:v>433.33333333333331</c:v>
                </c:pt>
                <c:pt idx="37">
                  <c:v>233.33333333333334</c:v>
                </c:pt>
                <c:pt idx="38">
                  <c:v>200</c:v>
                </c:pt>
                <c:pt idx="39">
                  <c:v>66.666666666666671</c:v>
                </c:pt>
                <c:pt idx="40">
                  <c:v>566.66666666666663</c:v>
                </c:pt>
                <c:pt idx="41">
                  <c:v>633.33333333333337</c:v>
                </c:pt>
                <c:pt idx="42">
                  <c:v>433.33333333333331</c:v>
                </c:pt>
                <c:pt idx="43">
                  <c:v>233.33333333333334</c:v>
                </c:pt>
                <c:pt idx="44">
                  <c:v>300</c:v>
                </c:pt>
                <c:pt idx="45">
                  <c:v>166.66666666666666</c:v>
                </c:pt>
                <c:pt idx="46">
                  <c:v>200</c:v>
                </c:pt>
                <c:pt idx="47">
                  <c:v>233.33333333333334</c:v>
                </c:pt>
                <c:pt idx="48">
                  <c:v>366.66666666666669</c:v>
                </c:pt>
                <c:pt idx="49">
                  <c:v>233.33333333333334</c:v>
                </c:pt>
                <c:pt idx="50">
                  <c:v>300</c:v>
                </c:pt>
                <c:pt idx="51">
                  <c:v>-466.66666666666669</c:v>
                </c:pt>
                <c:pt idx="52">
                  <c:v>100</c:v>
                </c:pt>
                <c:pt idx="53">
                  <c:v>100</c:v>
                </c:pt>
                <c:pt idx="54">
                  <c:v>766.66666666666663</c:v>
                </c:pt>
                <c:pt idx="55">
                  <c:v>233.33333333333334</c:v>
                </c:pt>
                <c:pt idx="56">
                  <c:v>266.66666666666669</c:v>
                </c:pt>
                <c:pt idx="57">
                  <c:v>333.33333333333331</c:v>
                </c:pt>
                <c:pt idx="58">
                  <c:v>466.66666666666669</c:v>
                </c:pt>
                <c:pt idx="59">
                  <c:v>533.33333333333337</c:v>
                </c:pt>
                <c:pt idx="60">
                  <c:v>466.66666666666669</c:v>
                </c:pt>
                <c:pt idx="61">
                  <c:v>433.33333333333331</c:v>
                </c:pt>
                <c:pt idx="62">
                  <c:v>400</c:v>
                </c:pt>
                <c:pt idx="63">
                  <c:v>966.66666666666663</c:v>
                </c:pt>
                <c:pt idx="64">
                  <c:v>733.33333333333337</c:v>
                </c:pt>
                <c:pt idx="65">
                  <c:v>466.66666666666669</c:v>
                </c:pt>
                <c:pt idx="66">
                  <c:v>100</c:v>
                </c:pt>
                <c:pt idx="67">
                  <c:v>200</c:v>
                </c:pt>
                <c:pt idx="68">
                  <c:v>166.66666666666666</c:v>
                </c:pt>
                <c:pt idx="69">
                  <c:v>133.33333333333334</c:v>
                </c:pt>
                <c:pt idx="70">
                  <c:v>200</c:v>
                </c:pt>
                <c:pt idx="71">
                  <c:v>566.66666666666663</c:v>
                </c:pt>
                <c:pt idx="72">
                  <c:v>799.99999999999761</c:v>
                </c:pt>
                <c:pt idx="73">
                  <c:v>900</c:v>
                </c:pt>
                <c:pt idx="74">
                  <c:v>733.33333333333087</c:v>
                </c:pt>
                <c:pt idx="75">
                  <c:v>266.66666666667152</c:v>
                </c:pt>
                <c:pt idx="76">
                  <c:v>99.99999999999757</c:v>
                </c:pt>
                <c:pt idx="77">
                  <c:v>166.6666666666691</c:v>
                </c:pt>
                <c:pt idx="78">
                  <c:v>866.66666666666424</c:v>
                </c:pt>
                <c:pt idx="79">
                  <c:v>866.66666666666913</c:v>
                </c:pt>
                <c:pt idx="80">
                  <c:v>666.66666666666663</c:v>
                </c:pt>
                <c:pt idx="81">
                  <c:v>66.666666666666671</c:v>
                </c:pt>
                <c:pt idx="82">
                  <c:v>0</c:v>
                </c:pt>
                <c:pt idx="83">
                  <c:v>-133.33333333333334</c:v>
                </c:pt>
                <c:pt idx="84">
                  <c:v>-333.33333333333331</c:v>
                </c:pt>
                <c:pt idx="85">
                  <c:v>-366.66666666666669</c:v>
                </c:pt>
                <c:pt idx="86">
                  <c:v>-233.33333333333334</c:v>
                </c:pt>
                <c:pt idx="87">
                  <c:v>233.33333333333334</c:v>
                </c:pt>
                <c:pt idx="88">
                  <c:v>533.33333333333337</c:v>
                </c:pt>
                <c:pt idx="89">
                  <c:v>600</c:v>
                </c:pt>
                <c:pt idx="90">
                  <c:v>266.66666666666669</c:v>
                </c:pt>
                <c:pt idx="91">
                  <c:v>66.666666666666671</c:v>
                </c:pt>
                <c:pt idx="92">
                  <c:v>233.33333333333334</c:v>
                </c:pt>
                <c:pt idx="93">
                  <c:v>833.33333333333337</c:v>
                </c:pt>
                <c:pt idx="94">
                  <c:v>1033.3333333333333</c:v>
                </c:pt>
                <c:pt idx="95">
                  <c:v>966.66666666666663</c:v>
                </c:pt>
                <c:pt idx="96">
                  <c:v>-366.66666666666669</c:v>
                </c:pt>
                <c:pt idx="97">
                  <c:v>-566.66666666666663</c:v>
                </c:pt>
                <c:pt idx="98">
                  <c:v>-566.66666666666663</c:v>
                </c:pt>
                <c:pt idx="99">
                  <c:v>266.66666666666669</c:v>
                </c:pt>
                <c:pt idx="100">
                  <c:v>433.33333333333331</c:v>
                </c:pt>
                <c:pt idx="101">
                  <c:v>433.33333333333331</c:v>
                </c:pt>
                <c:pt idx="102">
                  <c:v>500</c:v>
                </c:pt>
                <c:pt idx="103">
                  <c:v>333.33333333333331</c:v>
                </c:pt>
                <c:pt idx="104">
                  <c:v>300</c:v>
                </c:pt>
                <c:pt idx="105">
                  <c:v>733.33333333333337</c:v>
                </c:pt>
                <c:pt idx="106">
                  <c:v>766.66666666666663</c:v>
                </c:pt>
                <c:pt idx="107">
                  <c:v>633.33333333333337</c:v>
                </c:pt>
                <c:pt idx="108">
                  <c:v>1200</c:v>
                </c:pt>
                <c:pt idx="109">
                  <c:v>1033.3333333333333</c:v>
                </c:pt>
                <c:pt idx="110">
                  <c:v>933.33333333333337</c:v>
                </c:pt>
                <c:pt idx="111">
                  <c:v>-233.33333333333334</c:v>
                </c:pt>
                <c:pt idx="112">
                  <c:v>0</c:v>
                </c:pt>
                <c:pt idx="113">
                  <c:v>33.333333333333336</c:v>
                </c:pt>
                <c:pt idx="114">
                  <c:v>166.66666666666666</c:v>
                </c:pt>
                <c:pt idx="115">
                  <c:v>-166.66666666666666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49-42BC-BBC6-AF92B623CC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54453648"/>
        <c:axId val="554460208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Construction Employment</c:v>
                </c:pt>
              </c:strCache>
            </c:strRef>
          </c:tx>
          <c:spPr>
            <a:ln w="5715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Sheet1!$A$2:$A$117</c:f>
              <c:numCache>
                <c:formatCode>m/d/yyyy</c:formatCode>
                <c:ptCount val="116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>
                  <c:v>44682</c:v>
                </c:pt>
                <c:pt idx="77">
                  <c:v>44713</c:v>
                </c:pt>
                <c:pt idx="78">
                  <c:v>44743</c:v>
                </c:pt>
                <c:pt idx="79">
                  <c:v>44774</c:v>
                </c:pt>
                <c:pt idx="80">
                  <c:v>44805</c:v>
                </c:pt>
                <c:pt idx="81">
                  <c:v>44835</c:v>
                </c:pt>
                <c:pt idx="82">
                  <c:v>44866</c:v>
                </c:pt>
                <c:pt idx="83">
                  <c:v>44896</c:v>
                </c:pt>
                <c:pt idx="84">
                  <c:v>44927</c:v>
                </c:pt>
                <c:pt idx="85">
                  <c:v>44958</c:v>
                </c:pt>
                <c:pt idx="86">
                  <c:v>44986</c:v>
                </c:pt>
                <c:pt idx="87">
                  <c:v>45017</c:v>
                </c:pt>
                <c:pt idx="88">
                  <c:v>45047</c:v>
                </c:pt>
                <c:pt idx="89">
                  <c:v>45078</c:v>
                </c:pt>
                <c:pt idx="90">
                  <c:v>45108</c:v>
                </c:pt>
                <c:pt idx="91">
                  <c:v>45139</c:v>
                </c:pt>
                <c:pt idx="92">
                  <c:v>45170</c:v>
                </c:pt>
                <c:pt idx="93">
                  <c:v>45200</c:v>
                </c:pt>
                <c:pt idx="94">
                  <c:v>45231</c:v>
                </c:pt>
                <c:pt idx="95">
                  <c:v>45261</c:v>
                </c:pt>
                <c:pt idx="96">
                  <c:v>45292</c:v>
                </c:pt>
                <c:pt idx="97">
                  <c:v>45323</c:v>
                </c:pt>
                <c:pt idx="98">
                  <c:v>45352</c:v>
                </c:pt>
                <c:pt idx="99">
                  <c:v>45383</c:v>
                </c:pt>
                <c:pt idx="100">
                  <c:v>45413</c:v>
                </c:pt>
                <c:pt idx="101">
                  <c:v>45444</c:v>
                </c:pt>
                <c:pt idx="102">
                  <c:v>45474</c:v>
                </c:pt>
                <c:pt idx="103">
                  <c:v>45505</c:v>
                </c:pt>
                <c:pt idx="104">
                  <c:v>45536</c:v>
                </c:pt>
                <c:pt idx="105">
                  <c:v>45566</c:v>
                </c:pt>
                <c:pt idx="106">
                  <c:v>45597</c:v>
                </c:pt>
                <c:pt idx="107">
                  <c:v>45627</c:v>
                </c:pt>
                <c:pt idx="108">
                  <c:v>45658</c:v>
                </c:pt>
                <c:pt idx="109">
                  <c:v>45689</c:v>
                </c:pt>
                <c:pt idx="110">
                  <c:v>45717</c:v>
                </c:pt>
                <c:pt idx="111">
                  <c:v>45748</c:v>
                </c:pt>
                <c:pt idx="112">
                  <c:v>45778</c:v>
                </c:pt>
                <c:pt idx="113">
                  <c:v>45809</c:v>
                </c:pt>
                <c:pt idx="114">
                  <c:v>45839</c:v>
                </c:pt>
                <c:pt idx="115">
                  <c:v>45870</c:v>
                </c:pt>
              </c:numCache>
            </c:numRef>
          </c:cat>
          <c:val>
            <c:numRef>
              <c:f>Sheet1!$B$2:$B$117</c:f>
              <c:numCache>
                <c:formatCode>#,##0</c:formatCode>
                <c:ptCount val="116"/>
                <c:pt idx="0">
                  <c:v>39300</c:v>
                </c:pt>
                <c:pt idx="1">
                  <c:v>39800</c:v>
                </c:pt>
                <c:pt idx="2">
                  <c:v>40300</c:v>
                </c:pt>
                <c:pt idx="3">
                  <c:v>40733.333333333336</c:v>
                </c:pt>
                <c:pt idx="4">
                  <c:v>41033.333333333336</c:v>
                </c:pt>
                <c:pt idx="5">
                  <c:v>41200</c:v>
                </c:pt>
                <c:pt idx="6">
                  <c:v>41466.666666666664</c:v>
                </c:pt>
                <c:pt idx="7">
                  <c:v>41766.666666666664</c:v>
                </c:pt>
                <c:pt idx="8">
                  <c:v>42166.666666666664</c:v>
                </c:pt>
                <c:pt idx="9">
                  <c:v>42300</c:v>
                </c:pt>
                <c:pt idx="10">
                  <c:v>42566.666666666664</c:v>
                </c:pt>
                <c:pt idx="11">
                  <c:v>42700</c:v>
                </c:pt>
                <c:pt idx="12">
                  <c:v>42900</c:v>
                </c:pt>
                <c:pt idx="13">
                  <c:v>42966.666666666664</c:v>
                </c:pt>
                <c:pt idx="14">
                  <c:v>43333.333333333336</c:v>
                </c:pt>
                <c:pt idx="15">
                  <c:v>43866.666666666664</c:v>
                </c:pt>
                <c:pt idx="16">
                  <c:v>44333.333333333336</c:v>
                </c:pt>
                <c:pt idx="17">
                  <c:v>44600</c:v>
                </c:pt>
                <c:pt idx="18">
                  <c:v>44800</c:v>
                </c:pt>
                <c:pt idx="19">
                  <c:v>45100</c:v>
                </c:pt>
                <c:pt idx="20">
                  <c:v>45366.666666666664</c:v>
                </c:pt>
                <c:pt idx="21">
                  <c:v>45733.333333333336</c:v>
                </c:pt>
                <c:pt idx="22">
                  <c:v>46100</c:v>
                </c:pt>
                <c:pt idx="23">
                  <c:v>46500</c:v>
                </c:pt>
                <c:pt idx="24">
                  <c:v>46800</c:v>
                </c:pt>
                <c:pt idx="25">
                  <c:v>47233.333333333336</c:v>
                </c:pt>
                <c:pt idx="26">
                  <c:v>47533.333333333336</c:v>
                </c:pt>
                <c:pt idx="27">
                  <c:v>47833.333333333336</c:v>
                </c:pt>
                <c:pt idx="28">
                  <c:v>48133.333333333336</c:v>
                </c:pt>
                <c:pt idx="29">
                  <c:v>48700</c:v>
                </c:pt>
                <c:pt idx="30">
                  <c:v>49166.666666666664</c:v>
                </c:pt>
                <c:pt idx="31">
                  <c:v>49533.333333333336</c:v>
                </c:pt>
                <c:pt idx="32">
                  <c:v>49766.666666666664</c:v>
                </c:pt>
                <c:pt idx="33">
                  <c:v>50100</c:v>
                </c:pt>
                <c:pt idx="34">
                  <c:v>50366.666666666664</c:v>
                </c:pt>
                <c:pt idx="35">
                  <c:v>50466.666666666664</c:v>
                </c:pt>
                <c:pt idx="36">
                  <c:v>50900</c:v>
                </c:pt>
                <c:pt idx="37">
                  <c:v>51133.333333333336</c:v>
                </c:pt>
                <c:pt idx="38">
                  <c:v>51333.333333333336</c:v>
                </c:pt>
                <c:pt idx="39">
                  <c:v>51400</c:v>
                </c:pt>
                <c:pt idx="40">
                  <c:v>51966.666666666664</c:v>
                </c:pt>
                <c:pt idx="41">
                  <c:v>52600</c:v>
                </c:pt>
                <c:pt idx="42">
                  <c:v>53033.333333333336</c:v>
                </c:pt>
                <c:pt idx="43">
                  <c:v>53266.666666666664</c:v>
                </c:pt>
                <c:pt idx="44">
                  <c:v>53566.666666666664</c:v>
                </c:pt>
                <c:pt idx="45">
                  <c:v>53733.333333333336</c:v>
                </c:pt>
                <c:pt idx="46">
                  <c:v>53933.333333333336</c:v>
                </c:pt>
                <c:pt idx="47">
                  <c:v>54166.666666666664</c:v>
                </c:pt>
                <c:pt idx="48">
                  <c:v>54533.333333333336</c:v>
                </c:pt>
                <c:pt idx="49">
                  <c:v>54766.666666666664</c:v>
                </c:pt>
                <c:pt idx="50">
                  <c:v>55066.666666666664</c:v>
                </c:pt>
                <c:pt idx="51">
                  <c:v>54600</c:v>
                </c:pt>
                <c:pt idx="52">
                  <c:v>54700</c:v>
                </c:pt>
                <c:pt idx="53">
                  <c:v>54800</c:v>
                </c:pt>
                <c:pt idx="54">
                  <c:v>55566.666666666664</c:v>
                </c:pt>
                <c:pt idx="55">
                  <c:v>55800</c:v>
                </c:pt>
                <c:pt idx="56">
                  <c:v>56066.666666666664</c:v>
                </c:pt>
                <c:pt idx="57">
                  <c:v>56400</c:v>
                </c:pt>
                <c:pt idx="58">
                  <c:v>56866.666666666664</c:v>
                </c:pt>
                <c:pt idx="59">
                  <c:v>57400</c:v>
                </c:pt>
                <c:pt idx="60">
                  <c:v>57866.666666666664</c:v>
                </c:pt>
                <c:pt idx="61">
                  <c:v>58300</c:v>
                </c:pt>
                <c:pt idx="62">
                  <c:v>58700</c:v>
                </c:pt>
                <c:pt idx="63">
                  <c:v>59666.666666666664</c:v>
                </c:pt>
                <c:pt idx="64">
                  <c:v>60400</c:v>
                </c:pt>
                <c:pt idx="65">
                  <c:v>60866.666666666664</c:v>
                </c:pt>
                <c:pt idx="66">
                  <c:v>60966.666666666664</c:v>
                </c:pt>
                <c:pt idx="67">
                  <c:v>61166.666666666664</c:v>
                </c:pt>
                <c:pt idx="68">
                  <c:v>61333.333333333336</c:v>
                </c:pt>
                <c:pt idx="69">
                  <c:v>61466.666666666664</c:v>
                </c:pt>
                <c:pt idx="70">
                  <c:v>61666.666666666664</c:v>
                </c:pt>
                <c:pt idx="71">
                  <c:v>62233.333333333336</c:v>
                </c:pt>
                <c:pt idx="72">
                  <c:v>63033.333333333336</c:v>
                </c:pt>
                <c:pt idx="73">
                  <c:v>63933.333333333336</c:v>
                </c:pt>
                <c:pt idx="74">
                  <c:v>64666.666666666664</c:v>
                </c:pt>
                <c:pt idx="75">
                  <c:v>64933.333333333336</c:v>
                </c:pt>
                <c:pt idx="76">
                  <c:v>65033.333333333336</c:v>
                </c:pt>
                <c:pt idx="77">
                  <c:v>65200</c:v>
                </c:pt>
                <c:pt idx="78">
                  <c:v>66066.666666666672</c:v>
                </c:pt>
                <c:pt idx="79">
                  <c:v>66933.333333333328</c:v>
                </c:pt>
                <c:pt idx="80">
                  <c:v>67600</c:v>
                </c:pt>
                <c:pt idx="81">
                  <c:v>67666.666666666672</c:v>
                </c:pt>
                <c:pt idx="82">
                  <c:v>67666.666666666672</c:v>
                </c:pt>
                <c:pt idx="83">
                  <c:v>67533.333333333328</c:v>
                </c:pt>
                <c:pt idx="84">
                  <c:v>67200</c:v>
                </c:pt>
                <c:pt idx="85">
                  <c:v>66833.333333333328</c:v>
                </c:pt>
                <c:pt idx="86">
                  <c:v>66600</c:v>
                </c:pt>
                <c:pt idx="87">
                  <c:v>66833.333333333328</c:v>
                </c:pt>
                <c:pt idx="88">
                  <c:v>67366.666666666672</c:v>
                </c:pt>
                <c:pt idx="89">
                  <c:v>67966.666666666672</c:v>
                </c:pt>
                <c:pt idx="90">
                  <c:v>68233.333333333328</c:v>
                </c:pt>
                <c:pt idx="91">
                  <c:v>68300</c:v>
                </c:pt>
                <c:pt idx="92">
                  <c:v>68533.333333333328</c:v>
                </c:pt>
                <c:pt idx="93">
                  <c:v>69366.666666666672</c:v>
                </c:pt>
                <c:pt idx="94">
                  <c:v>70400</c:v>
                </c:pt>
                <c:pt idx="95">
                  <c:v>71366.666666666672</c:v>
                </c:pt>
                <c:pt idx="96">
                  <c:v>71000</c:v>
                </c:pt>
                <c:pt idx="97">
                  <c:v>70433.333333333328</c:v>
                </c:pt>
                <c:pt idx="98">
                  <c:v>69866.666666666672</c:v>
                </c:pt>
                <c:pt idx="99">
                  <c:v>70133.333333333328</c:v>
                </c:pt>
                <c:pt idx="100">
                  <c:v>70566.666666666672</c:v>
                </c:pt>
                <c:pt idx="101">
                  <c:v>71000</c:v>
                </c:pt>
                <c:pt idx="102">
                  <c:v>71500</c:v>
                </c:pt>
                <c:pt idx="103">
                  <c:v>71833.333333333328</c:v>
                </c:pt>
                <c:pt idx="104">
                  <c:v>72133.333333333328</c:v>
                </c:pt>
                <c:pt idx="105">
                  <c:v>72866.666666666672</c:v>
                </c:pt>
                <c:pt idx="106">
                  <c:v>73633.333333333328</c:v>
                </c:pt>
                <c:pt idx="107">
                  <c:v>74266.666666666672</c:v>
                </c:pt>
                <c:pt idx="108">
                  <c:v>75466.666666666672</c:v>
                </c:pt>
                <c:pt idx="109">
                  <c:v>76500</c:v>
                </c:pt>
                <c:pt idx="110">
                  <c:v>77433.333333333328</c:v>
                </c:pt>
                <c:pt idx="111">
                  <c:v>77200</c:v>
                </c:pt>
                <c:pt idx="112">
                  <c:v>77200</c:v>
                </c:pt>
                <c:pt idx="113">
                  <c:v>77233.333333333328</c:v>
                </c:pt>
                <c:pt idx="114">
                  <c:v>77400</c:v>
                </c:pt>
                <c:pt idx="115">
                  <c:v>77233.333333333328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49-42BC-BBC6-AF92B623CC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7330200"/>
        <c:axId val="217329872"/>
      </c:lineChart>
      <c:dateAx>
        <c:axId val="217330200"/>
        <c:scaling>
          <c:orientation val="minMax"/>
          <c:min val="43831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lg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17329872"/>
        <c:crosses val="autoZero"/>
        <c:auto val="1"/>
        <c:lblOffset val="100"/>
        <c:baseTimeUnit val="months"/>
        <c:majorUnit val="12"/>
        <c:majorTimeUnit val="months"/>
      </c:dateAx>
      <c:valAx>
        <c:axId val="217329872"/>
        <c:scaling>
          <c:orientation val="minMax"/>
          <c:min val="50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2"/>
                    </a:solidFill>
                  </a:rPr>
                  <a:t>Total Construction</a:t>
                </a:r>
                <a:r>
                  <a:rPr lang="en-US" b="1" baseline="0" dirty="0">
                    <a:solidFill>
                      <a:schemeClr val="tx2"/>
                    </a:solidFill>
                  </a:rPr>
                  <a:t> Jobs</a:t>
                </a:r>
                <a:endParaRPr lang="en-US" b="1" dirty="0">
                  <a:solidFill>
                    <a:schemeClr val="tx2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&quot;K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17330200"/>
        <c:crosses val="autoZero"/>
        <c:crossBetween val="between"/>
        <c:dispUnits>
          <c:builtInUnit val="thousands"/>
        </c:dispUnits>
      </c:valAx>
      <c:valAx>
        <c:axId val="554460208"/>
        <c:scaling>
          <c:orientation val="minMax"/>
          <c:max val="1400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AD916D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rgbClr val="AD916D"/>
                    </a:solidFill>
                  </a:rPr>
                  <a:t>Monthly Job</a:t>
                </a:r>
                <a:r>
                  <a:rPr lang="en-US" b="1" baseline="0" dirty="0">
                    <a:solidFill>
                      <a:srgbClr val="AD916D"/>
                    </a:solidFill>
                  </a:rPr>
                  <a:t> Growth</a:t>
                </a:r>
                <a:endParaRPr lang="en-US" b="1" dirty="0">
                  <a:solidFill>
                    <a:srgbClr val="AD916D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rgbClr val="AD916D"/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554453648"/>
        <c:crosses val="max"/>
        <c:crossBetween val="between"/>
      </c:valAx>
      <c:dateAx>
        <c:axId val="55445364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554460208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+mj-lt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Rolling</c:v>
                </c:pt>
              </c:strCache>
            </c:strRef>
          </c:tx>
          <c:spPr>
            <a:ln w="5715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Sheet1!$A$2:$A$117</c:f>
              <c:numCache>
                <c:formatCode>m/d/yyyy</c:formatCode>
                <c:ptCount val="116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>
                  <c:v>44682</c:v>
                </c:pt>
                <c:pt idx="77">
                  <c:v>44713</c:v>
                </c:pt>
                <c:pt idx="78">
                  <c:v>44743</c:v>
                </c:pt>
                <c:pt idx="79">
                  <c:v>44774</c:v>
                </c:pt>
                <c:pt idx="80">
                  <c:v>44805</c:v>
                </c:pt>
                <c:pt idx="81">
                  <c:v>44835</c:v>
                </c:pt>
                <c:pt idx="82">
                  <c:v>44866</c:v>
                </c:pt>
                <c:pt idx="83">
                  <c:v>44896</c:v>
                </c:pt>
                <c:pt idx="84">
                  <c:v>44927</c:v>
                </c:pt>
                <c:pt idx="85">
                  <c:v>44958</c:v>
                </c:pt>
                <c:pt idx="86">
                  <c:v>44986</c:v>
                </c:pt>
                <c:pt idx="87">
                  <c:v>45017</c:v>
                </c:pt>
                <c:pt idx="88">
                  <c:v>45047</c:v>
                </c:pt>
                <c:pt idx="89">
                  <c:v>45078</c:v>
                </c:pt>
                <c:pt idx="90">
                  <c:v>45108</c:v>
                </c:pt>
                <c:pt idx="91">
                  <c:v>45139</c:v>
                </c:pt>
                <c:pt idx="92">
                  <c:v>45170</c:v>
                </c:pt>
                <c:pt idx="93">
                  <c:v>45200</c:v>
                </c:pt>
                <c:pt idx="94">
                  <c:v>45231</c:v>
                </c:pt>
                <c:pt idx="95">
                  <c:v>45261</c:v>
                </c:pt>
                <c:pt idx="96">
                  <c:v>45292</c:v>
                </c:pt>
                <c:pt idx="97">
                  <c:v>45323</c:v>
                </c:pt>
                <c:pt idx="98">
                  <c:v>45352</c:v>
                </c:pt>
                <c:pt idx="99">
                  <c:v>45383</c:v>
                </c:pt>
                <c:pt idx="100">
                  <c:v>45413</c:v>
                </c:pt>
                <c:pt idx="101">
                  <c:v>45444</c:v>
                </c:pt>
                <c:pt idx="102">
                  <c:v>45474</c:v>
                </c:pt>
                <c:pt idx="103">
                  <c:v>45505</c:v>
                </c:pt>
                <c:pt idx="104">
                  <c:v>45536</c:v>
                </c:pt>
                <c:pt idx="105">
                  <c:v>45566</c:v>
                </c:pt>
                <c:pt idx="106">
                  <c:v>45597</c:v>
                </c:pt>
                <c:pt idx="107">
                  <c:v>45627</c:v>
                </c:pt>
                <c:pt idx="108">
                  <c:v>45658</c:v>
                </c:pt>
                <c:pt idx="109">
                  <c:v>45689</c:v>
                </c:pt>
                <c:pt idx="110">
                  <c:v>45717</c:v>
                </c:pt>
                <c:pt idx="111">
                  <c:v>45748</c:v>
                </c:pt>
                <c:pt idx="112">
                  <c:v>45778</c:v>
                </c:pt>
                <c:pt idx="113">
                  <c:v>45809</c:v>
                </c:pt>
                <c:pt idx="114">
                  <c:v>45839</c:v>
                </c:pt>
                <c:pt idx="115">
                  <c:v>45870</c:v>
                </c:pt>
              </c:numCache>
            </c:numRef>
          </c:cat>
          <c:val>
            <c:numRef>
              <c:f>Sheet1!$B$2:$B$117</c:f>
              <c:numCache>
                <c:formatCode>#,##0</c:formatCode>
                <c:ptCount val="116"/>
                <c:pt idx="0">
                  <c:v>828.34472063458691</c:v>
                </c:pt>
                <c:pt idx="1">
                  <c:v>862.28870779437432</c:v>
                </c:pt>
                <c:pt idx="2">
                  <c:v>869.63482583748726</c:v>
                </c:pt>
                <c:pt idx="3">
                  <c:v>910.31964586579204</c:v>
                </c:pt>
                <c:pt idx="4">
                  <c:v>947.30384646188429</c:v>
                </c:pt>
                <c:pt idx="5">
                  <c:v>981.20597353056917</c:v>
                </c:pt>
                <c:pt idx="6">
                  <c:v>963.95293879409417</c:v>
                </c:pt>
                <c:pt idx="7">
                  <c:v>983.41006171038168</c:v>
                </c:pt>
                <c:pt idx="8">
                  <c:v>972.30538932211755</c:v>
                </c:pt>
                <c:pt idx="9">
                  <c:v>953.44854375518435</c:v>
                </c:pt>
                <c:pt idx="10">
                  <c:v>943.09165219389286</c:v>
                </c:pt>
                <c:pt idx="11">
                  <c:v>941.83928565462895</c:v>
                </c:pt>
                <c:pt idx="12">
                  <c:v>877.18484273708998</c:v>
                </c:pt>
                <c:pt idx="13">
                  <c:v>861.03430006925748</c:v>
                </c:pt>
                <c:pt idx="14">
                  <c:v>888.56064194153987</c:v>
                </c:pt>
                <c:pt idx="15">
                  <c:v>933.51758865672366</c:v>
                </c:pt>
                <c:pt idx="16">
                  <c:v>940.86078979726028</c:v>
                </c:pt>
                <c:pt idx="17">
                  <c:v>993.24072542163822</c:v>
                </c:pt>
                <c:pt idx="18">
                  <c:v>1032.574117438555</c:v>
                </c:pt>
                <c:pt idx="19">
                  <c:v>1109.5413103108674</c:v>
                </c:pt>
                <c:pt idx="20">
                  <c:v>1141.3159980515745</c:v>
                </c:pt>
                <c:pt idx="21">
                  <c:v>1178.8971080995163</c:v>
                </c:pt>
                <c:pt idx="22">
                  <c:v>1197.2683272275647</c:v>
                </c:pt>
                <c:pt idx="23">
                  <c:v>1178.6947313358278</c:v>
                </c:pt>
                <c:pt idx="24">
                  <c:v>1252.5989194691383</c:v>
                </c:pt>
                <c:pt idx="25">
                  <c:v>1248.1305395376232</c:v>
                </c:pt>
                <c:pt idx="26">
                  <c:v>1287.1185665639366</c:v>
                </c:pt>
                <c:pt idx="27">
                  <c:v>1243.7527612985616</c:v>
                </c:pt>
                <c:pt idx="28">
                  <c:v>1234.3708973596401</c:v>
                </c:pt>
                <c:pt idx="29">
                  <c:v>1251.7800143535917</c:v>
                </c:pt>
                <c:pt idx="30">
                  <c:v>1221.8881896540868</c:v>
                </c:pt>
                <c:pt idx="31">
                  <c:v>1186.6048771101598</c:v>
                </c:pt>
                <c:pt idx="32">
                  <c:v>1181.3624276553783</c:v>
                </c:pt>
                <c:pt idx="33">
                  <c:v>1208.2679066665617</c:v>
                </c:pt>
                <c:pt idx="34">
                  <c:v>1232.0000063008833</c:v>
                </c:pt>
                <c:pt idx="35">
                  <c:v>1233.9243352280632</c:v>
                </c:pt>
                <c:pt idx="36">
                  <c:v>1250.4634333888766</c:v>
                </c:pt>
                <c:pt idx="37">
                  <c:v>1201.9946664097808</c:v>
                </c:pt>
                <c:pt idx="38">
                  <c:v>1144.6264935816391</c:v>
                </c:pt>
                <c:pt idx="39">
                  <c:v>1163.9403527434408</c:v>
                </c:pt>
                <c:pt idx="40">
                  <c:v>1210.4532720529974</c:v>
                </c:pt>
                <c:pt idx="41">
                  <c:v>1180.1379694104273</c:v>
                </c:pt>
                <c:pt idx="42">
                  <c:v>1241.6450787251074</c:v>
                </c:pt>
                <c:pt idx="43">
                  <c:v>1349.5967976509548</c:v>
                </c:pt>
                <c:pt idx="44">
                  <c:v>1368.9373159218949</c:v>
                </c:pt>
                <c:pt idx="45">
                  <c:v>1397.5794535165232</c:v>
                </c:pt>
                <c:pt idx="46">
                  <c:v>1397.9894863106249</c:v>
                </c:pt>
                <c:pt idx="47">
                  <c:v>1482.3869785120517</c:v>
                </c:pt>
                <c:pt idx="48">
                  <c:v>1538.41525449859</c:v>
                </c:pt>
                <c:pt idx="49">
                  <c:v>1515.4886318955098</c:v>
                </c:pt>
                <c:pt idx="50">
                  <c:v>1530.5528595650114</c:v>
                </c:pt>
                <c:pt idx="51">
                  <c:v>1448.7984735863868</c:v>
                </c:pt>
                <c:pt idx="52">
                  <c:v>1380.467684842775</c:v>
                </c:pt>
                <c:pt idx="53">
                  <c:v>1325.1928115799149</c:v>
                </c:pt>
                <c:pt idx="54">
                  <c:v>1230.5815561869083</c:v>
                </c:pt>
                <c:pt idx="55">
                  <c:v>1212.5553981831652</c:v>
                </c:pt>
                <c:pt idx="56">
                  <c:v>1256.5582734014781</c:v>
                </c:pt>
                <c:pt idx="57">
                  <c:v>1326.544278028985</c:v>
                </c:pt>
                <c:pt idx="58">
                  <c:v>1417.1464055019885</c:v>
                </c:pt>
                <c:pt idx="59">
                  <c:v>1541.4699897837136</c:v>
                </c:pt>
                <c:pt idx="60">
                  <c:v>1621.1828257040218</c:v>
                </c:pt>
                <c:pt idx="61">
                  <c:v>1674.3924859356187</c:v>
                </c:pt>
                <c:pt idx="62">
                  <c:v>1730.0674876345231</c:v>
                </c:pt>
                <c:pt idx="63">
                  <c:v>1764.6402190839033</c:v>
                </c:pt>
                <c:pt idx="64">
                  <c:v>1704.511168245627</c:v>
                </c:pt>
                <c:pt idx="65">
                  <c:v>1649.2325175142269</c:v>
                </c:pt>
                <c:pt idx="66">
                  <c:v>1593.0701659905399</c:v>
                </c:pt>
                <c:pt idx="67">
                  <c:v>1572.5303506337002</c:v>
                </c:pt>
                <c:pt idx="68">
                  <c:v>1528.5628202277767</c:v>
                </c:pt>
                <c:pt idx="69">
                  <c:v>1525.9068064978383</c:v>
                </c:pt>
                <c:pt idx="70">
                  <c:v>1569.8021863173601</c:v>
                </c:pt>
                <c:pt idx="71">
                  <c:v>1587.7894076054665</c:v>
                </c:pt>
                <c:pt idx="72">
                  <c:v>1620.0638992632719</c:v>
                </c:pt>
                <c:pt idx="73">
                  <c:v>1711.9761963431968</c:v>
                </c:pt>
                <c:pt idx="74">
                  <c:v>1823.8370956072802</c:v>
                </c:pt>
                <c:pt idx="75">
                  <c:v>1861.7650350302913</c:v>
                </c:pt>
                <c:pt idx="76">
                  <c:v>1913.4996847209497</c:v>
                </c:pt>
                <c:pt idx="77">
                  <c:v>1932.7363012063231</c:v>
                </c:pt>
                <c:pt idx="78">
                  <c:v>1899.5758515373564</c:v>
                </c:pt>
                <c:pt idx="79">
                  <c:v>1805.4372698328834</c:v>
                </c:pt>
                <c:pt idx="80">
                  <c:v>1605.0401580389816</c:v>
                </c:pt>
                <c:pt idx="81">
                  <c:v>1466.3564199533066</c:v>
                </c:pt>
                <c:pt idx="82">
                  <c:v>1382.9834710428033</c:v>
                </c:pt>
                <c:pt idx="83">
                  <c:v>1203.624383110086</c:v>
                </c:pt>
                <c:pt idx="84">
                  <c:v>1163.0280162020711</c:v>
                </c:pt>
                <c:pt idx="85">
                  <c:v>1119.0471158147593</c:v>
                </c:pt>
                <c:pt idx="86">
                  <c:v>1137.3551803895693</c:v>
                </c:pt>
                <c:pt idx="87">
                  <c:v>1182.663995338881</c:v>
                </c:pt>
                <c:pt idx="88">
                  <c:v>1206.4879137863711</c:v>
                </c:pt>
                <c:pt idx="89">
                  <c:v>1324.5600049121583</c:v>
                </c:pt>
                <c:pt idx="90">
                  <c:v>1383.9319264358883</c:v>
                </c:pt>
                <c:pt idx="91">
                  <c:v>1473.49418531167</c:v>
                </c:pt>
                <c:pt idx="92">
                  <c:v>1589.62402498949</c:v>
                </c:pt>
                <c:pt idx="93">
                  <c:v>1637.7747229766067</c:v>
                </c:pt>
                <c:pt idx="94">
                  <c:v>1672.4576847576648</c:v>
                </c:pt>
                <c:pt idx="95">
                  <c:v>1713.77273562917</c:v>
                </c:pt>
                <c:pt idx="96">
                  <c:v>1693.9045055636052</c:v>
                </c:pt>
                <c:pt idx="97">
                  <c:v>1641.4394569227668</c:v>
                </c:pt>
                <c:pt idx="98">
                  <c:v>1547.85687515883</c:v>
                </c:pt>
                <c:pt idx="99">
                  <c:v>1507.4602276574835</c:v>
                </c:pt>
                <c:pt idx="100">
                  <c:v>1471.7838215221318</c:v>
                </c:pt>
                <c:pt idx="101">
                  <c:v>1394.3258139171437</c:v>
                </c:pt>
                <c:pt idx="102">
                  <c:v>1389.1084907973534</c:v>
                </c:pt>
                <c:pt idx="103">
                  <c:v>1399.3063237156332</c:v>
                </c:pt>
                <c:pt idx="104">
                  <c:v>1433.7693446523533</c:v>
                </c:pt>
                <c:pt idx="105">
                  <c:v>1484.3659998994317</c:v>
                </c:pt>
                <c:pt idx="106">
                  <c:v>1488.4028902925902</c:v>
                </c:pt>
                <c:pt idx="107">
                  <c:v>1524.06728619296</c:v>
                </c:pt>
                <c:pt idx="108">
                  <c:v>1543.0042152804783</c:v>
                </c:pt>
                <c:pt idx="109">
                  <c:v>1505.2682524782049</c:v>
                </c:pt>
                <c:pt idx="110">
                  <c:v>1543.3959723838168</c:v>
                </c:pt>
                <c:pt idx="111">
                  <c:v>1547.534270462955</c:v>
                </c:pt>
                <c:pt idx="112">
                  <c:v>1522.6857890267302</c:v>
                </c:pt>
                <c:pt idx="113">
                  <c:v>1536.0447846248799</c:v>
                </c:pt>
                <c:pt idx="114">
                  <c:v>1519.3063847928668</c:v>
                </c:pt>
                <c:pt idx="115">
                  <c:v>1527.5820560899231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49-42BC-BBC6-AF92B623CC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7330200"/>
        <c:axId val="217329872"/>
      </c:lineChart>
      <c:dateAx>
        <c:axId val="217330200"/>
        <c:scaling>
          <c:orientation val="minMax"/>
          <c:min val="4237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lg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17329872"/>
        <c:crosses val="autoZero"/>
        <c:auto val="1"/>
        <c:lblOffset val="100"/>
        <c:baseTimeUnit val="months"/>
        <c:majorUnit val="12"/>
        <c:majorTimeUnit val="months"/>
      </c:dateAx>
      <c:valAx>
        <c:axId val="21732987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17330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+mj-lt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Wages</c:v>
                </c:pt>
              </c:strCache>
            </c:strRef>
          </c:tx>
          <c:spPr>
            <a:ln w="5715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Sheet1!$A$2:$A$112</c:f>
              <c:numCache>
                <c:formatCode>m/d/yyyy</c:formatCode>
                <c:ptCount val="111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>
                  <c:v>44682</c:v>
                </c:pt>
                <c:pt idx="77">
                  <c:v>44713</c:v>
                </c:pt>
                <c:pt idx="78">
                  <c:v>44743</c:v>
                </c:pt>
                <c:pt idx="79">
                  <c:v>44774</c:v>
                </c:pt>
                <c:pt idx="80">
                  <c:v>44805</c:v>
                </c:pt>
                <c:pt idx="81">
                  <c:v>44835</c:v>
                </c:pt>
                <c:pt idx="82">
                  <c:v>44866</c:v>
                </c:pt>
                <c:pt idx="83">
                  <c:v>44896</c:v>
                </c:pt>
                <c:pt idx="84">
                  <c:v>44927</c:v>
                </c:pt>
                <c:pt idx="85">
                  <c:v>44958</c:v>
                </c:pt>
                <c:pt idx="86">
                  <c:v>44986</c:v>
                </c:pt>
                <c:pt idx="87">
                  <c:v>45017</c:v>
                </c:pt>
                <c:pt idx="88">
                  <c:v>45047</c:v>
                </c:pt>
                <c:pt idx="89">
                  <c:v>45078</c:v>
                </c:pt>
                <c:pt idx="90">
                  <c:v>45108</c:v>
                </c:pt>
                <c:pt idx="91">
                  <c:v>45139</c:v>
                </c:pt>
                <c:pt idx="92">
                  <c:v>45170</c:v>
                </c:pt>
                <c:pt idx="93">
                  <c:v>45200</c:v>
                </c:pt>
                <c:pt idx="94">
                  <c:v>45231</c:v>
                </c:pt>
                <c:pt idx="95">
                  <c:v>45261</c:v>
                </c:pt>
                <c:pt idx="96">
                  <c:v>45292</c:v>
                </c:pt>
                <c:pt idx="97">
                  <c:v>45323</c:v>
                </c:pt>
                <c:pt idx="98">
                  <c:v>45352</c:v>
                </c:pt>
                <c:pt idx="99">
                  <c:v>45383</c:v>
                </c:pt>
                <c:pt idx="100">
                  <c:v>45413</c:v>
                </c:pt>
                <c:pt idx="101">
                  <c:v>45444</c:v>
                </c:pt>
                <c:pt idx="102">
                  <c:v>45474</c:v>
                </c:pt>
                <c:pt idx="103">
                  <c:v>45505</c:v>
                </c:pt>
                <c:pt idx="104">
                  <c:v>45536</c:v>
                </c:pt>
                <c:pt idx="105">
                  <c:v>45566</c:v>
                </c:pt>
                <c:pt idx="106">
                  <c:v>45597</c:v>
                </c:pt>
                <c:pt idx="107">
                  <c:v>45627</c:v>
                </c:pt>
                <c:pt idx="108">
                  <c:v>45658</c:v>
                </c:pt>
                <c:pt idx="109">
                  <c:v>45689</c:v>
                </c:pt>
                <c:pt idx="110">
                  <c:v>45717</c:v>
                </c:pt>
              </c:numCache>
            </c:numRef>
          </c:cat>
          <c:val>
            <c:numRef>
              <c:f>Sheet1!$B$2:$B$112</c:f>
              <c:numCache>
                <c:formatCode>General</c:formatCode>
                <c:ptCount val="111"/>
                <c:pt idx="0">
                  <c:v>25869071.666666672</c:v>
                </c:pt>
                <c:pt idx="1">
                  <c:v>25906149.33333334</c:v>
                </c:pt>
                <c:pt idx="2">
                  <c:v>25943227.000000007</c:v>
                </c:pt>
                <c:pt idx="3">
                  <c:v>26096530.000000004</c:v>
                </c:pt>
                <c:pt idx="4">
                  <c:v>26249833.000000004</c:v>
                </c:pt>
                <c:pt idx="5">
                  <c:v>26403136.000000004</c:v>
                </c:pt>
                <c:pt idx="6">
                  <c:v>26622059.666666668</c:v>
                </c:pt>
                <c:pt idx="7">
                  <c:v>26840983.333333332</c:v>
                </c:pt>
                <c:pt idx="8">
                  <c:v>27059907</c:v>
                </c:pt>
                <c:pt idx="9">
                  <c:v>27128881.333333332</c:v>
                </c:pt>
                <c:pt idx="10">
                  <c:v>27197855.666666664</c:v>
                </c:pt>
                <c:pt idx="11">
                  <c:v>27266830</c:v>
                </c:pt>
                <c:pt idx="12">
                  <c:v>27476578</c:v>
                </c:pt>
                <c:pt idx="13">
                  <c:v>27686326</c:v>
                </c:pt>
                <c:pt idx="14">
                  <c:v>27896074.000000004</c:v>
                </c:pt>
                <c:pt idx="15">
                  <c:v>28038191.333333336</c:v>
                </c:pt>
                <c:pt idx="16">
                  <c:v>28180308.666666668</c:v>
                </c:pt>
                <c:pt idx="17">
                  <c:v>28322426</c:v>
                </c:pt>
                <c:pt idx="18">
                  <c:v>28376464.333333332</c:v>
                </c:pt>
                <c:pt idx="19">
                  <c:v>28430502.666666664</c:v>
                </c:pt>
                <c:pt idx="20">
                  <c:v>28484540.999999996</c:v>
                </c:pt>
                <c:pt idx="21">
                  <c:v>28730847.333333328</c:v>
                </c:pt>
                <c:pt idx="22">
                  <c:v>28977153.66666666</c:v>
                </c:pt>
                <c:pt idx="23">
                  <c:v>29223459.999999996</c:v>
                </c:pt>
                <c:pt idx="24">
                  <c:v>29412798.333333328</c:v>
                </c:pt>
                <c:pt idx="25">
                  <c:v>29602136.666666664</c:v>
                </c:pt>
                <c:pt idx="26">
                  <c:v>29791475</c:v>
                </c:pt>
                <c:pt idx="27">
                  <c:v>29959444</c:v>
                </c:pt>
                <c:pt idx="28">
                  <c:v>30127413.000000004</c:v>
                </c:pt>
                <c:pt idx="29">
                  <c:v>30295382</c:v>
                </c:pt>
                <c:pt idx="30">
                  <c:v>30453267.666666668</c:v>
                </c:pt>
                <c:pt idx="31">
                  <c:v>30611153.333333336</c:v>
                </c:pt>
                <c:pt idx="32">
                  <c:v>30769039</c:v>
                </c:pt>
                <c:pt idx="33">
                  <c:v>30957458.666666668</c:v>
                </c:pt>
                <c:pt idx="34">
                  <c:v>31145878.333333336</c:v>
                </c:pt>
                <c:pt idx="35">
                  <c:v>31334298</c:v>
                </c:pt>
                <c:pt idx="36">
                  <c:v>31468795.333333332</c:v>
                </c:pt>
                <c:pt idx="37">
                  <c:v>31603292.666666664</c:v>
                </c:pt>
                <c:pt idx="38">
                  <c:v>31737789.999999996</c:v>
                </c:pt>
                <c:pt idx="39">
                  <c:v>31897205.666666664</c:v>
                </c:pt>
                <c:pt idx="40">
                  <c:v>32056621.333333332</c:v>
                </c:pt>
                <c:pt idx="41">
                  <c:v>32216037</c:v>
                </c:pt>
                <c:pt idx="42">
                  <c:v>32400689.000000004</c:v>
                </c:pt>
                <c:pt idx="43">
                  <c:v>32585341.000000004</c:v>
                </c:pt>
                <c:pt idx="44">
                  <c:v>32769993.000000004</c:v>
                </c:pt>
                <c:pt idx="45">
                  <c:v>32947382.000000004</c:v>
                </c:pt>
                <c:pt idx="46">
                  <c:v>33124771</c:v>
                </c:pt>
                <c:pt idx="47">
                  <c:v>33302160</c:v>
                </c:pt>
                <c:pt idx="48">
                  <c:v>33497185.666666664</c:v>
                </c:pt>
                <c:pt idx="49">
                  <c:v>33692211.333333328</c:v>
                </c:pt>
                <c:pt idx="50">
                  <c:v>33887237</c:v>
                </c:pt>
                <c:pt idx="51">
                  <c:v>33948169.333333328</c:v>
                </c:pt>
                <c:pt idx="52">
                  <c:v>34009101.666666664</c:v>
                </c:pt>
                <c:pt idx="53">
                  <c:v>34070034</c:v>
                </c:pt>
                <c:pt idx="54">
                  <c:v>34202325.333333336</c:v>
                </c:pt>
                <c:pt idx="55">
                  <c:v>34334616.666666664</c:v>
                </c:pt>
                <c:pt idx="56">
                  <c:v>34466908</c:v>
                </c:pt>
                <c:pt idx="57">
                  <c:v>34869268.666666664</c:v>
                </c:pt>
                <c:pt idx="58">
                  <c:v>35271629.333333328</c:v>
                </c:pt>
                <c:pt idx="59">
                  <c:v>35673990</c:v>
                </c:pt>
                <c:pt idx="60">
                  <c:v>35853565.666666672</c:v>
                </c:pt>
                <c:pt idx="61">
                  <c:v>36033141.333333336</c:v>
                </c:pt>
                <c:pt idx="62">
                  <c:v>36212717.000000007</c:v>
                </c:pt>
                <c:pt idx="63">
                  <c:v>36657933.333333343</c:v>
                </c:pt>
                <c:pt idx="64">
                  <c:v>37103149.666666679</c:v>
                </c:pt>
                <c:pt idx="65">
                  <c:v>37548366.000000007</c:v>
                </c:pt>
                <c:pt idx="66">
                  <c:v>37963130</c:v>
                </c:pt>
                <c:pt idx="67">
                  <c:v>38377894</c:v>
                </c:pt>
                <c:pt idx="68">
                  <c:v>38792658</c:v>
                </c:pt>
                <c:pt idx="69">
                  <c:v>39231517.999999993</c:v>
                </c:pt>
                <c:pt idx="70">
                  <c:v>39670377.999999993</c:v>
                </c:pt>
                <c:pt idx="71">
                  <c:v>40109237.999999993</c:v>
                </c:pt>
                <c:pt idx="72">
                  <c:v>40527187.666666672</c:v>
                </c:pt>
                <c:pt idx="73">
                  <c:v>40945137.333333343</c:v>
                </c:pt>
                <c:pt idx="74">
                  <c:v>41363087.000000007</c:v>
                </c:pt>
                <c:pt idx="75">
                  <c:v>41751659.333333336</c:v>
                </c:pt>
                <c:pt idx="76">
                  <c:v>42140231.666666664</c:v>
                </c:pt>
                <c:pt idx="77">
                  <c:v>42528803.999999993</c:v>
                </c:pt>
                <c:pt idx="78">
                  <c:v>43046230.333333328</c:v>
                </c:pt>
                <c:pt idx="79">
                  <c:v>43563656.666666657</c:v>
                </c:pt>
                <c:pt idx="80">
                  <c:v>44081083</c:v>
                </c:pt>
                <c:pt idx="81">
                  <c:v>44227335</c:v>
                </c:pt>
                <c:pt idx="82">
                  <c:v>44373587</c:v>
                </c:pt>
                <c:pt idx="83">
                  <c:v>44519839</c:v>
                </c:pt>
                <c:pt idx="84">
                  <c:v>44960445.000000007</c:v>
                </c:pt>
                <c:pt idx="85">
                  <c:v>45401051.000000007</c:v>
                </c:pt>
                <c:pt idx="86">
                  <c:v>45841657.000000007</c:v>
                </c:pt>
                <c:pt idx="87">
                  <c:v>46071601.333333343</c:v>
                </c:pt>
                <c:pt idx="88">
                  <c:v>46301545.666666672</c:v>
                </c:pt>
                <c:pt idx="89">
                  <c:v>46531490</c:v>
                </c:pt>
                <c:pt idx="90">
                  <c:v>46624085.333333328</c:v>
                </c:pt>
                <c:pt idx="91">
                  <c:v>46716680.666666664</c:v>
                </c:pt>
                <c:pt idx="92">
                  <c:v>46809276</c:v>
                </c:pt>
                <c:pt idx="93">
                  <c:v>47018385.333333328</c:v>
                </c:pt>
                <c:pt idx="94">
                  <c:v>47227494.666666672</c:v>
                </c:pt>
                <c:pt idx="95">
                  <c:v>47436604</c:v>
                </c:pt>
                <c:pt idx="96">
                  <c:v>47668156.000000007</c:v>
                </c:pt>
                <c:pt idx="97">
                  <c:v>47899708.000000007</c:v>
                </c:pt>
                <c:pt idx="98">
                  <c:v>48131260.000000007</c:v>
                </c:pt>
                <c:pt idx="99">
                  <c:v>48417557.000000007</c:v>
                </c:pt>
                <c:pt idx="100">
                  <c:v>48703854</c:v>
                </c:pt>
                <c:pt idx="101">
                  <c:v>48990151</c:v>
                </c:pt>
                <c:pt idx="102">
                  <c:v>49304685</c:v>
                </c:pt>
                <c:pt idx="103">
                  <c:v>49619219</c:v>
                </c:pt>
                <c:pt idx="104">
                  <c:v>49933753</c:v>
                </c:pt>
                <c:pt idx="105">
                  <c:v>50336778.333333336</c:v>
                </c:pt>
                <c:pt idx="106">
                  <c:v>50739803.666666672</c:v>
                </c:pt>
                <c:pt idx="107">
                  <c:v>51142829.000000007</c:v>
                </c:pt>
                <c:pt idx="108">
                  <c:v>51387926.000000007</c:v>
                </c:pt>
                <c:pt idx="109">
                  <c:v>51633023.000000015</c:v>
                </c:pt>
                <c:pt idx="110">
                  <c:v>51878120.000000007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55-4F23-927A-F3237BDDF3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7041824"/>
        <c:axId val="367045104"/>
      </c:lineChart>
      <c:dateAx>
        <c:axId val="367041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67045104"/>
        <c:crosses val="autoZero"/>
        <c:auto val="1"/>
        <c:lblOffset val="100"/>
        <c:baseTimeUnit val="months"/>
        <c:majorUnit val="12"/>
        <c:majorTimeUnit val="months"/>
      </c:dateAx>
      <c:valAx>
        <c:axId val="367045104"/>
        <c:scaling>
          <c:orientation val="minMax"/>
          <c:min val="20000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numFmt formatCode="&quot;$&quot;#,##0&quot;B&quot;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67041824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Stayer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Sheet1!$A$2:$A$332</c:f>
              <c:numCache>
                <c:formatCode>m/d/yyyy</c:formatCode>
                <c:ptCount val="331"/>
                <c:pt idx="0">
                  <c:v>35796</c:v>
                </c:pt>
                <c:pt idx="1">
                  <c:v>35827</c:v>
                </c:pt>
                <c:pt idx="2">
                  <c:v>35855</c:v>
                </c:pt>
                <c:pt idx="3">
                  <c:v>35886</c:v>
                </c:pt>
                <c:pt idx="4">
                  <c:v>35916</c:v>
                </c:pt>
                <c:pt idx="5">
                  <c:v>35947</c:v>
                </c:pt>
                <c:pt idx="6">
                  <c:v>35977</c:v>
                </c:pt>
                <c:pt idx="7">
                  <c:v>36008</c:v>
                </c:pt>
                <c:pt idx="8">
                  <c:v>36039</c:v>
                </c:pt>
                <c:pt idx="9">
                  <c:v>36069</c:v>
                </c:pt>
                <c:pt idx="10">
                  <c:v>36100</c:v>
                </c:pt>
                <c:pt idx="11">
                  <c:v>36130</c:v>
                </c:pt>
                <c:pt idx="12">
                  <c:v>36161</c:v>
                </c:pt>
                <c:pt idx="13">
                  <c:v>36192</c:v>
                </c:pt>
                <c:pt idx="14">
                  <c:v>36220</c:v>
                </c:pt>
                <c:pt idx="15">
                  <c:v>36251</c:v>
                </c:pt>
                <c:pt idx="16">
                  <c:v>36281</c:v>
                </c:pt>
                <c:pt idx="17">
                  <c:v>36312</c:v>
                </c:pt>
                <c:pt idx="18">
                  <c:v>36342</c:v>
                </c:pt>
                <c:pt idx="19">
                  <c:v>36373</c:v>
                </c:pt>
                <c:pt idx="20">
                  <c:v>36404</c:v>
                </c:pt>
                <c:pt idx="21">
                  <c:v>36434</c:v>
                </c:pt>
                <c:pt idx="22">
                  <c:v>36465</c:v>
                </c:pt>
                <c:pt idx="23">
                  <c:v>36495</c:v>
                </c:pt>
                <c:pt idx="24">
                  <c:v>36526</c:v>
                </c:pt>
                <c:pt idx="25">
                  <c:v>36557</c:v>
                </c:pt>
                <c:pt idx="26">
                  <c:v>36586</c:v>
                </c:pt>
                <c:pt idx="27">
                  <c:v>36617</c:v>
                </c:pt>
                <c:pt idx="28">
                  <c:v>36647</c:v>
                </c:pt>
                <c:pt idx="29">
                  <c:v>36678</c:v>
                </c:pt>
                <c:pt idx="30">
                  <c:v>36708</c:v>
                </c:pt>
                <c:pt idx="31">
                  <c:v>36739</c:v>
                </c:pt>
                <c:pt idx="32">
                  <c:v>36770</c:v>
                </c:pt>
                <c:pt idx="33">
                  <c:v>36800</c:v>
                </c:pt>
                <c:pt idx="34">
                  <c:v>36831</c:v>
                </c:pt>
                <c:pt idx="35">
                  <c:v>36861</c:v>
                </c:pt>
                <c:pt idx="36">
                  <c:v>36892</c:v>
                </c:pt>
                <c:pt idx="37">
                  <c:v>36923</c:v>
                </c:pt>
                <c:pt idx="38">
                  <c:v>36951</c:v>
                </c:pt>
                <c:pt idx="39">
                  <c:v>36982</c:v>
                </c:pt>
                <c:pt idx="40">
                  <c:v>37012</c:v>
                </c:pt>
                <c:pt idx="41">
                  <c:v>37043</c:v>
                </c:pt>
                <c:pt idx="42">
                  <c:v>37073</c:v>
                </c:pt>
                <c:pt idx="43">
                  <c:v>37104</c:v>
                </c:pt>
                <c:pt idx="44">
                  <c:v>37135</c:v>
                </c:pt>
                <c:pt idx="45">
                  <c:v>37165</c:v>
                </c:pt>
                <c:pt idx="46">
                  <c:v>37196</c:v>
                </c:pt>
                <c:pt idx="47">
                  <c:v>37226</c:v>
                </c:pt>
                <c:pt idx="48">
                  <c:v>37257</c:v>
                </c:pt>
                <c:pt idx="49">
                  <c:v>37288</c:v>
                </c:pt>
                <c:pt idx="50">
                  <c:v>37316</c:v>
                </c:pt>
                <c:pt idx="51">
                  <c:v>37347</c:v>
                </c:pt>
                <c:pt idx="52">
                  <c:v>37377</c:v>
                </c:pt>
                <c:pt idx="53">
                  <c:v>37408</c:v>
                </c:pt>
                <c:pt idx="54">
                  <c:v>37438</c:v>
                </c:pt>
                <c:pt idx="55">
                  <c:v>37469</c:v>
                </c:pt>
                <c:pt idx="56">
                  <c:v>37500</c:v>
                </c:pt>
                <c:pt idx="57">
                  <c:v>37530</c:v>
                </c:pt>
                <c:pt idx="58">
                  <c:v>37561</c:v>
                </c:pt>
                <c:pt idx="59">
                  <c:v>37591</c:v>
                </c:pt>
                <c:pt idx="60">
                  <c:v>37622</c:v>
                </c:pt>
                <c:pt idx="61">
                  <c:v>37653</c:v>
                </c:pt>
                <c:pt idx="62">
                  <c:v>37681</c:v>
                </c:pt>
                <c:pt idx="63">
                  <c:v>37712</c:v>
                </c:pt>
                <c:pt idx="64">
                  <c:v>37742</c:v>
                </c:pt>
                <c:pt idx="65">
                  <c:v>37773</c:v>
                </c:pt>
                <c:pt idx="66">
                  <c:v>37803</c:v>
                </c:pt>
                <c:pt idx="67">
                  <c:v>37834</c:v>
                </c:pt>
                <c:pt idx="68">
                  <c:v>37865</c:v>
                </c:pt>
                <c:pt idx="69">
                  <c:v>37895</c:v>
                </c:pt>
                <c:pt idx="70">
                  <c:v>37926</c:v>
                </c:pt>
                <c:pt idx="71">
                  <c:v>37956</c:v>
                </c:pt>
                <c:pt idx="72">
                  <c:v>37987</c:v>
                </c:pt>
                <c:pt idx="73">
                  <c:v>38018</c:v>
                </c:pt>
                <c:pt idx="74">
                  <c:v>38047</c:v>
                </c:pt>
                <c:pt idx="75">
                  <c:v>38078</c:v>
                </c:pt>
                <c:pt idx="76">
                  <c:v>38108</c:v>
                </c:pt>
                <c:pt idx="77">
                  <c:v>38139</c:v>
                </c:pt>
                <c:pt idx="78">
                  <c:v>38169</c:v>
                </c:pt>
                <c:pt idx="79">
                  <c:v>38200</c:v>
                </c:pt>
                <c:pt idx="80">
                  <c:v>38231</c:v>
                </c:pt>
                <c:pt idx="81">
                  <c:v>38261</c:v>
                </c:pt>
                <c:pt idx="82">
                  <c:v>38292</c:v>
                </c:pt>
                <c:pt idx="83">
                  <c:v>38322</c:v>
                </c:pt>
                <c:pt idx="84">
                  <c:v>38353</c:v>
                </c:pt>
                <c:pt idx="85">
                  <c:v>38384</c:v>
                </c:pt>
                <c:pt idx="86">
                  <c:v>38412</c:v>
                </c:pt>
                <c:pt idx="87">
                  <c:v>38443</c:v>
                </c:pt>
                <c:pt idx="88">
                  <c:v>38473</c:v>
                </c:pt>
                <c:pt idx="89">
                  <c:v>38504</c:v>
                </c:pt>
                <c:pt idx="90">
                  <c:v>38534</c:v>
                </c:pt>
                <c:pt idx="91">
                  <c:v>38565</c:v>
                </c:pt>
                <c:pt idx="92">
                  <c:v>38596</c:v>
                </c:pt>
                <c:pt idx="93">
                  <c:v>38626</c:v>
                </c:pt>
                <c:pt idx="94">
                  <c:v>38657</c:v>
                </c:pt>
                <c:pt idx="95">
                  <c:v>38687</c:v>
                </c:pt>
                <c:pt idx="96">
                  <c:v>38718</c:v>
                </c:pt>
                <c:pt idx="97">
                  <c:v>38749</c:v>
                </c:pt>
                <c:pt idx="98">
                  <c:v>38777</c:v>
                </c:pt>
                <c:pt idx="99">
                  <c:v>38808</c:v>
                </c:pt>
                <c:pt idx="100">
                  <c:v>38838</c:v>
                </c:pt>
                <c:pt idx="101">
                  <c:v>38869</c:v>
                </c:pt>
                <c:pt idx="102">
                  <c:v>38899</c:v>
                </c:pt>
                <c:pt idx="103">
                  <c:v>38930</c:v>
                </c:pt>
                <c:pt idx="104">
                  <c:v>38961</c:v>
                </c:pt>
                <c:pt idx="105">
                  <c:v>38991</c:v>
                </c:pt>
                <c:pt idx="106">
                  <c:v>39022</c:v>
                </c:pt>
                <c:pt idx="107">
                  <c:v>39052</c:v>
                </c:pt>
                <c:pt idx="108">
                  <c:v>39083</c:v>
                </c:pt>
                <c:pt idx="109">
                  <c:v>39114</c:v>
                </c:pt>
                <c:pt idx="110">
                  <c:v>39142</c:v>
                </c:pt>
                <c:pt idx="111">
                  <c:v>39173</c:v>
                </c:pt>
                <c:pt idx="112">
                  <c:v>39203</c:v>
                </c:pt>
                <c:pt idx="113">
                  <c:v>39234</c:v>
                </c:pt>
                <c:pt idx="114">
                  <c:v>39264</c:v>
                </c:pt>
                <c:pt idx="115">
                  <c:v>39295</c:v>
                </c:pt>
                <c:pt idx="116">
                  <c:v>39326</c:v>
                </c:pt>
                <c:pt idx="117">
                  <c:v>39356</c:v>
                </c:pt>
                <c:pt idx="118">
                  <c:v>39387</c:v>
                </c:pt>
                <c:pt idx="119">
                  <c:v>39417</c:v>
                </c:pt>
                <c:pt idx="120">
                  <c:v>39448</c:v>
                </c:pt>
                <c:pt idx="121">
                  <c:v>39479</c:v>
                </c:pt>
                <c:pt idx="122">
                  <c:v>39508</c:v>
                </c:pt>
                <c:pt idx="123">
                  <c:v>39539</c:v>
                </c:pt>
                <c:pt idx="124">
                  <c:v>39569</c:v>
                </c:pt>
                <c:pt idx="125">
                  <c:v>39600</c:v>
                </c:pt>
                <c:pt idx="126">
                  <c:v>39630</c:v>
                </c:pt>
                <c:pt idx="127">
                  <c:v>39661</c:v>
                </c:pt>
                <c:pt idx="128">
                  <c:v>39692</c:v>
                </c:pt>
                <c:pt idx="129">
                  <c:v>39722</c:v>
                </c:pt>
                <c:pt idx="130">
                  <c:v>39753</c:v>
                </c:pt>
                <c:pt idx="131">
                  <c:v>39783</c:v>
                </c:pt>
                <c:pt idx="132">
                  <c:v>39814</c:v>
                </c:pt>
                <c:pt idx="133">
                  <c:v>39845</c:v>
                </c:pt>
                <c:pt idx="134">
                  <c:v>39873</c:v>
                </c:pt>
                <c:pt idx="135">
                  <c:v>39904</c:v>
                </c:pt>
                <c:pt idx="136">
                  <c:v>39934</c:v>
                </c:pt>
                <c:pt idx="137">
                  <c:v>39965</c:v>
                </c:pt>
                <c:pt idx="138">
                  <c:v>39995</c:v>
                </c:pt>
                <c:pt idx="139">
                  <c:v>40026</c:v>
                </c:pt>
                <c:pt idx="140">
                  <c:v>40057</c:v>
                </c:pt>
                <c:pt idx="141">
                  <c:v>40087</c:v>
                </c:pt>
                <c:pt idx="142">
                  <c:v>40118</c:v>
                </c:pt>
                <c:pt idx="143">
                  <c:v>40148</c:v>
                </c:pt>
                <c:pt idx="144">
                  <c:v>40179</c:v>
                </c:pt>
                <c:pt idx="145">
                  <c:v>40210</c:v>
                </c:pt>
                <c:pt idx="146">
                  <c:v>40238</c:v>
                </c:pt>
                <c:pt idx="147">
                  <c:v>40269</c:v>
                </c:pt>
                <c:pt idx="148">
                  <c:v>40299</c:v>
                </c:pt>
                <c:pt idx="149">
                  <c:v>40330</c:v>
                </c:pt>
                <c:pt idx="150">
                  <c:v>40360</c:v>
                </c:pt>
                <c:pt idx="151">
                  <c:v>40391</c:v>
                </c:pt>
                <c:pt idx="152">
                  <c:v>40422</c:v>
                </c:pt>
                <c:pt idx="153">
                  <c:v>40452</c:v>
                </c:pt>
                <c:pt idx="154">
                  <c:v>40483</c:v>
                </c:pt>
                <c:pt idx="155">
                  <c:v>40513</c:v>
                </c:pt>
                <c:pt idx="156">
                  <c:v>40544</c:v>
                </c:pt>
                <c:pt idx="157">
                  <c:v>40575</c:v>
                </c:pt>
                <c:pt idx="158">
                  <c:v>40603</c:v>
                </c:pt>
                <c:pt idx="159">
                  <c:v>40634</c:v>
                </c:pt>
                <c:pt idx="160">
                  <c:v>40664</c:v>
                </c:pt>
                <c:pt idx="161">
                  <c:v>40695</c:v>
                </c:pt>
                <c:pt idx="162">
                  <c:v>40725</c:v>
                </c:pt>
                <c:pt idx="163">
                  <c:v>40756</c:v>
                </c:pt>
                <c:pt idx="164">
                  <c:v>40787</c:v>
                </c:pt>
                <c:pt idx="165">
                  <c:v>40817</c:v>
                </c:pt>
                <c:pt idx="166">
                  <c:v>40848</c:v>
                </c:pt>
                <c:pt idx="167">
                  <c:v>40878</c:v>
                </c:pt>
                <c:pt idx="168">
                  <c:v>40909</c:v>
                </c:pt>
                <c:pt idx="169">
                  <c:v>40940</c:v>
                </c:pt>
                <c:pt idx="170">
                  <c:v>40969</c:v>
                </c:pt>
                <c:pt idx="171">
                  <c:v>41000</c:v>
                </c:pt>
                <c:pt idx="172">
                  <c:v>41030</c:v>
                </c:pt>
                <c:pt idx="173">
                  <c:v>41061</c:v>
                </c:pt>
                <c:pt idx="174">
                  <c:v>41091</c:v>
                </c:pt>
                <c:pt idx="175">
                  <c:v>41122</c:v>
                </c:pt>
                <c:pt idx="176">
                  <c:v>41153</c:v>
                </c:pt>
                <c:pt idx="177">
                  <c:v>41183</c:v>
                </c:pt>
                <c:pt idx="178">
                  <c:v>41214</c:v>
                </c:pt>
                <c:pt idx="179">
                  <c:v>41244</c:v>
                </c:pt>
                <c:pt idx="180">
                  <c:v>41275</c:v>
                </c:pt>
                <c:pt idx="181">
                  <c:v>41306</c:v>
                </c:pt>
                <c:pt idx="182">
                  <c:v>41334</c:v>
                </c:pt>
                <c:pt idx="183">
                  <c:v>41365</c:v>
                </c:pt>
                <c:pt idx="184">
                  <c:v>41395</c:v>
                </c:pt>
                <c:pt idx="185">
                  <c:v>41426</c:v>
                </c:pt>
                <c:pt idx="186">
                  <c:v>41456</c:v>
                </c:pt>
                <c:pt idx="187">
                  <c:v>41487</c:v>
                </c:pt>
                <c:pt idx="188">
                  <c:v>41518</c:v>
                </c:pt>
                <c:pt idx="189">
                  <c:v>41548</c:v>
                </c:pt>
                <c:pt idx="190">
                  <c:v>41579</c:v>
                </c:pt>
                <c:pt idx="191">
                  <c:v>41609</c:v>
                </c:pt>
                <c:pt idx="192">
                  <c:v>41640</c:v>
                </c:pt>
                <c:pt idx="193">
                  <c:v>41671</c:v>
                </c:pt>
                <c:pt idx="194">
                  <c:v>41699</c:v>
                </c:pt>
                <c:pt idx="195">
                  <c:v>41730</c:v>
                </c:pt>
                <c:pt idx="196">
                  <c:v>41760</c:v>
                </c:pt>
                <c:pt idx="197">
                  <c:v>41791</c:v>
                </c:pt>
                <c:pt idx="198">
                  <c:v>41821</c:v>
                </c:pt>
                <c:pt idx="199">
                  <c:v>41852</c:v>
                </c:pt>
                <c:pt idx="200">
                  <c:v>41883</c:v>
                </c:pt>
                <c:pt idx="201">
                  <c:v>41913</c:v>
                </c:pt>
                <c:pt idx="202">
                  <c:v>41944</c:v>
                </c:pt>
                <c:pt idx="203">
                  <c:v>41974</c:v>
                </c:pt>
                <c:pt idx="204">
                  <c:v>42005</c:v>
                </c:pt>
                <c:pt idx="205">
                  <c:v>42036</c:v>
                </c:pt>
                <c:pt idx="206">
                  <c:v>42064</c:v>
                </c:pt>
                <c:pt idx="207">
                  <c:v>42095</c:v>
                </c:pt>
                <c:pt idx="208">
                  <c:v>42125</c:v>
                </c:pt>
                <c:pt idx="209">
                  <c:v>42156</c:v>
                </c:pt>
                <c:pt idx="210">
                  <c:v>42186</c:v>
                </c:pt>
                <c:pt idx="211">
                  <c:v>42217</c:v>
                </c:pt>
                <c:pt idx="212">
                  <c:v>42248</c:v>
                </c:pt>
                <c:pt idx="213">
                  <c:v>42278</c:v>
                </c:pt>
                <c:pt idx="214">
                  <c:v>42309</c:v>
                </c:pt>
                <c:pt idx="215">
                  <c:v>42339</c:v>
                </c:pt>
                <c:pt idx="216">
                  <c:v>42370</c:v>
                </c:pt>
                <c:pt idx="217">
                  <c:v>42401</c:v>
                </c:pt>
                <c:pt idx="218">
                  <c:v>42430</c:v>
                </c:pt>
                <c:pt idx="219">
                  <c:v>42461</c:v>
                </c:pt>
                <c:pt idx="220">
                  <c:v>42491</c:v>
                </c:pt>
                <c:pt idx="221">
                  <c:v>42522</c:v>
                </c:pt>
                <c:pt idx="222">
                  <c:v>42552</c:v>
                </c:pt>
                <c:pt idx="223">
                  <c:v>42583</c:v>
                </c:pt>
                <c:pt idx="224">
                  <c:v>42614</c:v>
                </c:pt>
                <c:pt idx="225">
                  <c:v>42644</c:v>
                </c:pt>
                <c:pt idx="226">
                  <c:v>42675</c:v>
                </c:pt>
                <c:pt idx="227">
                  <c:v>42705</c:v>
                </c:pt>
                <c:pt idx="228">
                  <c:v>42736</c:v>
                </c:pt>
                <c:pt idx="229">
                  <c:v>42767</c:v>
                </c:pt>
                <c:pt idx="230">
                  <c:v>42795</c:v>
                </c:pt>
                <c:pt idx="231">
                  <c:v>42826</c:v>
                </c:pt>
                <c:pt idx="232">
                  <c:v>42856</c:v>
                </c:pt>
                <c:pt idx="233">
                  <c:v>42887</c:v>
                </c:pt>
                <c:pt idx="234">
                  <c:v>42917</c:v>
                </c:pt>
                <c:pt idx="235">
                  <c:v>42948</c:v>
                </c:pt>
                <c:pt idx="236">
                  <c:v>42979</c:v>
                </c:pt>
                <c:pt idx="237">
                  <c:v>43009</c:v>
                </c:pt>
                <c:pt idx="238">
                  <c:v>43040</c:v>
                </c:pt>
                <c:pt idx="239">
                  <c:v>43070</c:v>
                </c:pt>
                <c:pt idx="240">
                  <c:v>43101</c:v>
                </c:pt>
                <c:pt idx="241">
                  <c:v>43132</c:v>
                </c:pt>
                <c:pt idx="242">
                  <c:v>43160</c:v>
                </c:pt>
                <c:pt idx="243">
                  <c:v>43191</c:v>
                </c:pt>
                <c:pt idx="244">
                  <c:v>43221</c:v>
                </c:pt>
                <c:pt idx="245">
                  <c:v>43252</c:v>
                </c:pt>
                <c:pt idx="246">
                  <c:v>43282</c:v>
                </c:pt>
                <c:pt idx="247">
                  <c:v>43313</c:v>
                </c:pt>
                <c:pt idx="248">
                  <c:v>43344</c:v>
                </c:pt>
                <c:pt idx="249">
                  <c:v>43374</c:v>
                </c:pt>
                <c:pt idx="250">
                  <c:v>43405</c:v>
                </c:pt>
                <c:pt idx="251">
                  <c:v>43435</c:v>
                </c:pt>
                <c:pt idx="252">
                  <c:v>43466</c:v>
                </c:pt>
                <c:pt idx="253">
                  <c:v>43497</c:v>
                </c:pt>
                <c:pt idx="254">
                  <c:v>43525</c:v>
                </c:pt>
                <c:pt idx="255">
                  <c:v>43556</c:v>
                </c:pt>
                <c:pt idx="256">
                  <c:v>43586</c:v>
                </c:pt>
                <c:pt idx="257">
                  <c:v>43617</c:v>
                </c:pt>
                <c:pt idx="258">
                  <c:v>43647</c:v>
                </c:pt>
                <c:pt idx="259">
                  <c:v>43678</c:v>
                </c:pt>
                <c:pt idx="260">
                  <c:v>43709</c:v>
                </c:pt>
                <c:pt idx="261">
                  <c:v>43739</c:v>
                </c:pt>
                <c:pt idx="262">
                  <c:v>43770</c:v>
                </c:pt>
                <c:pt idx="263">
                  <c:v>43800</c:v>
                </c:pt>
                <c:pt idx="264">
                  <c:v>43831</c:v>
                </c:pt>
                <c:pt idx="265">
                  <c:v>43862</c:v>
                </c:pt>
                <c:pt idx="266">
                  <c:v>43891</c:v>
                </c:pt>
                <c:pt idx="267">
                  <c:v>43922</c:v>
                </c:pt>
                <c:pt idx="268">
                  <c:v>43952</c:v>
                </c:pt>
                <c:pt idx="269">
                  <c:v>43983</c:v>
                </c:pt>
                <c:pt idx="270">
                  <c:v>44013</c:v>
                </c:pt>
                <c:pt idx="271">
                  <c:v>44044</c:v>
                </c:pt>
                <c:pt idx="272">
                  <c:v>44075</c:v>
                </c:pt>
                <c:pt idx="273">
                  <c:v>44105</c:v>
                </c:pt>
                <c:pt idx="274">
                  <c:v>44136</c:v>
                </c:pt>
                <c:pt idx="275">
                  <c:v>44166</c:v>
                </c:pt>
                <c:pt idx="276">
                  <c:v>44197</c:v>
                </c:pt>
                <c:pt idx="277">
                  <c:v>44228</c:v>
                </c:pt>
                <c:pt idx="278">
                  <c:v>44256</c:v>
                </c:pt>
                <c:pt idx="279">
                  <c:v>44287</c:v>
                </c:pt>
                <c:pt idx="280">
                  <c:v>44317</c:v>
                </c:pt>
                <c:pt idx="281">
                  <c:v>44348</c:v>
                </c:pt>
                <c:pt idx="282">
                  <c:v>44378</c:v>
                </c:pt>
                <c:pt idx="283">
                  <c:v>44409</c:v>
                </c:pt>
                <c:pt idx="284">
                  <c:v>44440</c:v>
                </c:pt>
                <c:pt idx="285">
                  <c:v>44470</c:v>
                </c:pt>
                <c:pt idx="286">
                  <c:v>44501</c:v>
                </c:pt>
                <c:pt idx="287">
                  <c:v>44531</c:v>
                </c:pt>
                <c:pt idx="288">
                  <c:v>44562</c:v>
                </c:pt>
                <c:pt idx="289">
                  <c:v>44593</c:v>
                </c:pt>
                <c:pt idx="290">
                  <c:v>44621</c:v>
                </c:pt>
                <c:pt idx="291">
                  <c:v>44652</c:v>
                </c:pt>
                <c:pt idx="292">
                  <c:v>44682</c:v>
                </c:pt>
                <c:pt idx="293">
                  <c:v>44713</c:v>
                </c:pt>
                <c:pt idx="294">
                  <c:v>44743</c:v>
                </c:pt>
                <c:pt idx="295">
                  <c:v>44774</c:v>
                </c:pt>
                <c:pt idx="296">
                  <c:v>44805</c:v>
                </c:pt>
                <c:pt idx="297">
                  <c:v>44835</c:v>
                </c:pt>
                <c:pt idx="298">
                  <c:v>44866</c:v>
                </c:pt>
                <c:pt idx="299">
                  <c:v>44896</c:v>
                </c:pt>
                <c:pt idx="300">
                  <c:v>44927</c:v>
                </c:pt>
                <c:pt idx="301">
                  <c:v>44958</c:v>
                </c:pt>
                <c:pt idx="302">
                  <c:v>44986</c:v>
                </c:pt>
                <c:pt idx="303">
                  <c:v>45017</c:v>
                </c:pt>
                <c:pt idx="304">
                  <c:v>45047</c:v>
                </c:pt>
                <c:pt idx="305">
                  <c:v>45078</c:v>
                </c:pt>
                <c:pt idx="306">
                  <c:v>45108</c:v>
                </c:pt>
                <c:pt idx="307">
                  <c:v>45139</c:v>
                </c:pt>
                <c:pt idx="308">
                  <c:v>45170</c:v>
                </c:pt>
                <c:pt idx="309">
                  <c:v>45200</c:v>
                </c:pt>
                <c:pt idx="310">
                  <c:v>45231</c:v>
                </c:pt>
                <c:pt idx="311">
                  <c:v>45261</c:v>
                </c:pt>
                <c:pt idx="312">
                  <c:v>45292</c:v>
                </c:pt>
                <c:pt idx="313">
                  <c:v>45323</c:v>
                </c:pt>
                <c:pt idx="314">
                  <c:v>45352</c:v>
                </c:pt>
                <c:pt idx="315">
                  <c:v>45383</c:v>
                </c:pt>
                <c:pt idx="316">
                  <c:v>45413</c:v>
                </c:pt>
                <c:pt idx="317">
                  <c:v>45444</c:v>
                </c:pt>
                <c:pt idx="318">
                  <c:v>45474</c:v>
                </c:pt>
                <c:pt idx="319">
                  <c:v>45505</c:v>
                </c:pt>
                <c:pt idx="320">
                  <c:v>45536</c:v>
                </c:pt>
                <c:pt idx="321">
                  <c:v>45566</c:v>
                </c:pt>
                <c:pt idx="322">
                  <c:v>45597</c:v>
                </c:pt>
                <c:pt idx="323">
                  <c:v>45627</c:v>
                </c:pt>
                <c:pt idx="324">
                  <c:v>45658</c:v>
                </c:pt>
                <c:pt idx="325">
                  <c:v>45689</c:v>
                </c:pt>
                <c:pt idx="326">
                  <c:v>45717</c:v>
                </c:pt>
                <c:pt idx="327">
                  <c:v>45748</c:v>
                </c:pt>
                <c:pt idx="328">
                  <c:v>45778</c:v>
                </c:pt>
                <c:pt idx="329">
                  <c:v>45809</c:v>
                </c:pt>
                <c:pt idx="330">
                  <c:v>45839</c:v>
                </c:pt>
              </c:numCache>
            </c:numRef>
          </c:cat>
          <c:val>
            <c:numRef>
              <c:f>Sheet1!$B$2:$B$332</c:f>
              <c:numCache>
                <c:formatCode>0.0%</c:formatCode>
                <c:ptCount val="331"/>
                <c:pt idx="0">
                  <c:v>4.2999999999999997E-2</c:v>
                </c:pt>
                <c:pt idx="1">
                  <c:v>4.2999999999999997E-2</c:v>
                </c:pt>
                <c:pt idx="2">
                  <c:v>4.2999999999999997E-2</c:v>
                </c:pt>
                <c:pt idx="3">
                  <c:v>4.5999999999999999E-2</c:v>
                </c:pt>
                <c:pt idx="4">
                  <c:v>4.9000000000000002E-2</c:v>
                </c:pt>
                <c:pt idx="5">
                  <c:v>5.0999999999999997E-2</c:v>
                </c:pt>
                <c:pt idx="6">
                  <c:v>4.9000000000000002E-2</c:v>
                </c:pt>
                <c:pt idx="7">
                  <c:v>4.9000000000000002E-2</c:v>
                </c:pt>
                <c:pt idx="8">
                  <c:v>4.4999999999999998E-2</c:v>
                </c:pt>
                <c:pt idx="9">
                  <c:v>4.4000000000000004E-2</c:v>
                </c:pt>
                <c:pt idx="10">
                  <c:v>4.2999999999999997E-2</c:v>
                </c:pt>
                <c:pt idx="11">
                  <c:v>4.4999999999999998E-2</c:v>
                </c:pt>
                <c:pt idx="12">
                  <c:v>4.5999999999999999E-2</c:v>
                </c:pt>
                <c:pt idx="13">
                  <c:v>4.7E-2</c:v>
                </c:pt>
                <c:pt idx="14">
                  <c:v>4.9000000000000002E-2</c:v>
                </c:pt>
                <c:pt idx="15">
                  <c:v>4.7E-2</c:v>
                </c:pt>
                <c:pt idx="16">
                  <c:v>4.8000000000000001E-2</c:v>
                </c:pt>
                <c:pt idx="17">
                  <c:v>4.7E-2</c:v>
                </c:pt>
                <c:pt idx="18">
                  <c:v>4.8000000000000001E-2</c:v>
                </c:pt>
                <c:pt idx="19">
                  <c:v>4.5999999999999999E-2</c:v>
                </c:pt>
                <c:pt idx="20">
                  <c:v>4.7E-2</c:v>
                </c:pt>
                <c:pt idx="21">
                  <c:v>4.7E-2</c:v>
                </c:pt>
                <c:pt idx="22">
                  <c:v>4.7E-2</c:v>
                </c:pt>
                <c:pt idx="23">
                  <c:v>4.7E-2</c:v>
                </c:pt>
                <c:pt idx="24">
                  <c:v>4.4999999999999998E-2</c:v>
                </c:pt>
                <c:pt idx="25">
                  <c:v>4.4000000000000004E-2</c:v>
                </c:pt>
                <c:pt idx="26">
                  <c:v>4.4000000000000004E-2</c:v>
                </c:pt>
                <c:pt idx="27">
                  <c:v>4.5999999999999999E-2</c:v>
                </c:pt>
                <c:pt idx="28">
                  <c:v>4.4999999999999998E-2</c:v>
                </c:pt>
                <c:pt idx="29">
                  <c:v>4.7E-2</c:v>
                </c:pt>
                <c:pt idx="30">
                  <c:v>4.5999999999999999E-2</c:v>
                </c:pt>
                <c:pt idx="31">
                  <c:v>4.7E-2</c:v>
                </c:pt>
                <c:pt idx="32">
                  <c:v>4.7E-2</c:v>
                </c:pt>
                <c:pt idx="33">
                  <c:v>4.7E-2</c:v>
                </c:pt>
                <c:pt idx="34">
                  <c:v>4.9000000000000002E-2</c:v>
                </c:pt>
                <c:pt idx="35">
                  <c:v>4.8000000000000001E-2</c:v>
                </c:pt>
                <c:pt idx="36">
                  <c:v>4.8000000000000001E-2</c:v>
                </c:pt>
                <c:pt idx="37">
                  <c:v>4.9000000000000002E-2</c:v>
                </c:pt>
                <c:pt idx="38">
                  <c:v>0.05</c:v>
                </c:pt>
                <c:pt idx="39">
                  <c:v>5.2999999999999999E-2</c:v>
                </c:pt>
                <c:pt idx="40">
                  <c:v>4.9000000000000002E-2</c:v>
                </c:pt>
                <c:pt idx="41">
                  <c:v>4.9000000000000002E-2</c:v>
                </c:pt>
                <c:pt idx="42">
                  <c:v>4.4999999999999998E-2</c:v>
                </c:pt>
                <c:pt idx="43">
                  <c:v>4.7E-2</c:v>
                </c:pt>
                <c:pt idx="44">
                  <c:v>4.7E-2</c:v>
                </c:pt>
                <c:pt idx="45">
                  <c:v>4.8000000000000001E-2</c:v>
                </c:pt>
                <c:pt idx="46">
                  <c:v>4.9000000000000002E-2</c:v>
                </c:pt>
                <c:pt idx="47">
                  <c:v>4.7E-2</c:v>
                </c:pt>
                <c:pt idx="48">
                  <c:v>4.5999999999999999E-2</c:v>
                </c:pt>
                <c:pt idx="49">
                  <c:v>4.4000000000000004E-2</c:v>
                </c:pt>
                <c:pt idx="50">
                  <c:v>4.2999999999999997E-2</c:v>
                </c:pt>
                <c:pt idx="51">
                  <c:v>4.0999999999999995E-2</c:v>
                </c:pt>
                <c:pt idx="52">
                  <c:v>4.2999999999999997E-2</c:v>
                </c:pt>
                <c:pt idx="53">
                  <c:v>4.0999999999999995E-2</c:v>
                </c:pt>
                <c:pt idx="54">
                  <c:v>4.0999999999999995E-2</c:v>
                </c:pt>
                <c:pt idx="55">
                  <c:v>3.9E-2</c:v>
                </c:pt>
                <c:pt idx="56">
                  <c:v>3.9E-2</c:v>
                </c:pt>
                <c:pt idx="57">
                  <c:v>3.7999999999999999E-2</c:v>
                </c:pt>
                <c:pt idx="58">
                  <c:v>3.6000000000000004E-2</c:v>
                </c:pt>
                <c:pt idx="59">
                  <c:v>3.7000000000000005E-2</c:v>
                </c:pt>
                <c:pt idx="60">
                  <c:v>3.7000000000000005E-2</c:v>
                </c:pt>
                <c:pt idx="61">
                  <c:v>3.9E-2</c:v>
                </c:pt>
                <c:pt idx="62">
                  <c:v>3.7000000000000005E-2</c:v>
                </c:pt>
                <c:pt idx="63">
                  <c:v>3.4000000000000002E-2</c:v>
                </c:pt>
                <c:pt idx="64">
                  <c:v>3.4000000000000002E-2</c:v>
                </c:pt>
                <c:pt idx="65">
                  <c:v>3.4000000000000002E-2</c:v>
                </c:pt>
                <c:pt idx="66">
                  <c:v>3.6000000000000004E-2</c:v>
                </c:pt>
                <c:pt idx="67">
                  <c:v>3.4000000000000002E-2</c:v>
                </c:pt>
                <c:pt idx="68">
                  <c:v>3.5000000000000003E-2</c:v>
                </c:pt>
                <c:pt idx="69">
                  <c:v>3.5000000000000003E-2</c:v>
                </c:pt>
                <c:pt idx="70">
                  <c:v>3.5000000000000003E-2</c:v>
                </c:pt>
                <c:pt idx="71">
                  <c:v>3.4000000000000002E-2</c:v>
                </c:pt>
                <c:pt idx="72">
                  <c:v>3.4000000000000002E-2</c:v>
                </c:pt>
                <c:pt idx="73">
                  <c:v>3.4000000000000002E-2</c:v>
                </c:pt>
                <c:pt idx="74">
                  <c:v>3.3000000000000002E-2</c:v>
                </c:pt>
                <c:pt idx="75">
                  <c:v>3.2000000000000001E-2</c:v>
                </c:pt>
                <c:pt idx="76">
                  <c:v>3.2000000000000001E-2</c:v>
                </c:pt>
                <c:pt idx="77">
                  <c:v>3.2000000000000001E-2</c:v>
                </c:pt>
                <c:pt idx="78">
                  <c:v>3.2000000000000001E-2</c:v>
                </c:pt>
                <c:pt idx="79">
                  <c:v>3.3000000000000002E-2</c:v>
                </c:pt>
                <c:pt idx="80">
                  <c:v>3.6000000000000004E-2</c:v>
                </c:pt>
                <c:pt idx="81">
                  <c:v>3.7000000000000005E-2</c:v>
                </c:pt>
                <c:pt idx="82">
                  <c:v>3.5000000000000003E-2</c:v>
                </c:pt>
                <c:pt idx="83">
                  <c:v>3.3000000000000002E-2</c:v>
                </c:pt>
                <c:pt idx="84">
                  <c:v>3.4000000000000002E-2</c:v>
                </c:pt>
                <c:pt idx="85">
                  <c:v>3.5000000000000003E-2</c:v>
                </c:pt>
                <c:pt idx="86">
                  <c:v>3.6000000000000004E-2</c:v>
                </c:pt>
                <c:pt idx="87">
                  <c:v>3.5000000000000003E-2</c:v>
                </c:pt>
                <c:pt idx="88">
                  <c:v>3.6000000000000004E-2</c:v>
                </c:pt>
                <c:pt idx="89">
                  <c:v>3.7999999999999999E-2</c:v>
                </c:pt>
                <c:pt idx="90">
                  <c:v>0.04</c:v>
                </c:pt>
                <c:pt idx="91">
                  <c:v>0.04</c:v>
                </c:pt>
                <c:pt idx="92">
                  <c:v>3.9E-2</c:v>
                </c:pt>
                <c:pt idx="93">
                  <c:v>3.9E-2</c:v>
                </c:pt>
                <c:pt idx="94">
                  <c:v>3.9E-2</c:v>
                </c:pt>
                <c:pt idx="95">
                  <c:v>0.04</c:v>
                </c:pt>
                <c:pt idx="96">
                  <c:v>3.9E-2</c:v>
                </c:pt>
                <c:pt idx="97">
                  <c:v>3.7000000000000005E-2</c:v>
                </c:pt>
                <c:pt idx="98">
                  <c:v>3.7999999999999999E-2</c:v>
                </c:pt>
                <c:pt idx="99">
                  <c:v>3.7999999999999999E-2</c:v>
                </c:pt>
                <c:pt idx="100">
                  <c:v>3.7000000000000005E-2</c:v>
                </c:pt>
                <c:pt idx="101">
                  <c:v>3.5000000000000003E-2</c:v>
                </c:pt>
                <c:pt idx="102">
                  <c:v>3.3000000000000002E-2</c:v>
                </c:pt>
                <c:pt idx="103">
                  <c:v>3.5000000000000003E-2</c:v>
                </c:pt>
                <c:pt idx="104">
                  <c:v>3.5000000000000003E-2</c:v>
                </c:pt>
                <c:pt idx="105">
                  <c:v>3.6000000000000004E-2</c:v>
                </c:pt>
                <c:pt idx="106">
                  <c:v>3.6000000000000004E-2</c:v>
                </c:pt>
                <c:pt idx="107">
                  <c:v>3.7999999999999999E-2</c:v>
                </c:pt>
                <c:pt idx="108">
                  <c:v>0.04</c:v>
                </c:pt>
                <c:pt idx="109">
                  <c:v>3.9E-2</c:v>
                </c:pt>
                <c:pt idx="110">
                  <c:v>0.04</c:v>
                </c:pt>
                <c:pt idx="111">
                  <c:v>3.9E-2</c:v>
                </c:pt>
                <c:pt idx="112">
                  <c:v>3.7000000000000005E-2</c:v>
                </c:pt>
                <c:pt idx="113">
                  <c:v>3.7000000000000005E-2</c:v>
                </c:pt>
                <c:pt idx="114">
                  <c:v>3.7999999999999999E-2</c:v>
                </c:pt>
                <c:pt idx="115">
                  <c:v>4.0999999999999995E-2</c:v>
                </c:pt>
                <c:pt idx="116">
                  <c:v>4.2000000000000003E-2</c:v>
                </c:pt>
                <c:pt idx="117">
                  <c:v>4.2000000000000003E-2</c:v>
                </c:pt>
                <c:pt idx="118">
                  <c:v>4.2000000000000003E-2</c:v>
                </c:pt>
                <c:pt idx="119">
                  <c:v>0.04</c:v>
                </c:pt>
                <c:pt idx="120">
                  <c:v>3.7999999999999999E-2</c:v>
                </c:pt>
                <c:pt idx="121">
                  <c:v>3.7999999999999999E-2</c:v>
                </c:pt>
                <c:pt idx="122">
                  <c:v>3.7999999999999999E-2</c:v>
                </c:pt>
                <c:pt idx="123">
                  <c:v>0.04</c:v>
                </c:pt>
                <c:pt idx="124">
                  <c:v>0.04</c:v>
                </c:pt>
                <c:pt idx="125">
                  <c:v>0.04</c:v>
                </c:pt>
                <c:pt idx="126">
                  <c:v>0.04</c:v>
                </c:pt>
                <c:pt idx="127">
                  <c:v>3.9E-2</c:v>
                </c:pt>
                <c:pt idx="128">
                  <c:v>3.9E-2</c:v>
                </c:pt>
                <c:pt idx="129">
                  <c:v>3.9E-2</c:v>
                </c:pt>
                <c:pt idx="130">
                  <c:v>3.9E-2</c:v>
                </c:pt>
                <c:pt idx="131">
                  <c:v>3.7999999999999999E-2</c:v>
                </c:pt>
                <c:pt idx="132">
                  <c:v>3.6000000000000004E-2</c:v>
                </c:pt>
                <c:pt idx="133">
                  <c:v>3.4000000000000002E-2</c:v>
                </c:pt>
                <c:pt idx="134">
                  <c:v>3.3000000000000002E-2</c:v>
                </c:pt>
                <c:pt idx="135">
                  <c:v>3.3000000000000002E-2</c:v>
                </c:pt>
                <c:pt idx="136">
                  <c:v>3.4000000000000002E-2</c:v>
                </c:pt>
                <c:pt idx="137">
                  <c:v>3.3000000000000002E-2</c:v>
                </c:pt>
                <c:pt idx="138">
                  <c:v>3.1E-2</c:v>
                </c:pt>
                <c:pt idx="139">
                  <c:v>2.7000000000000003E-2</c:v>
                </c:pt>
                <c:pt idx="140">
                  <c:v>2.5000000000000001E-2</c:v>
                </c:pt>
                <c:pt idx="141">
                  <c:v>2.4E-2</c:v>
                </c:pt>
                <c:pt idx="142">
                  <c:v>2.4E-2</c:v>
                </c:pt>
                <c:pt idx="143">
                  <c:v>0.02</c:v>
                </c:pt>
                <c:pt idx="144">
                  <c:v>1.9E-2</c:v>
                </c:pt>
                <c:pt idx="145">
                  <c:v>1.8000000000000002E-2</c:v>
                </c:pt>
                <c:pt idx="146">
                  <c:v>1.9E-2</c:v>
                </c:pt>
                <c:pt idx="147">
                  <c:v>1.9E-2</c:v>
                </c:pt>
                <c:pt idx="148">
                  <c:v>1.7000000000000001E-2</c:v>
                </c:pt>
                <c:pt idx="149">
                  <c:v>1.8000000000000002E-2</c:v>
                </c:pt>
                <c:pt idx="150">
                  <c:v>1.8000000000000002E-2</c:v>
                </c:pt>
                <c:pt idx="151">
                  <c:v>1.9E-2</c:v>
                </c:pt>
                <c:pt idx="152">
                  <c:v>1.8000000000000002E-2</c:v>
                </c:pt>
                <c:pt idx="153">
                  <c:v>1.3999999999999999E-2</c:v>
                </c:pt>
                <c:pt idx="154">
                  <c:v>1.3000000000000001E-2</c:v>
                </c:pt>
                <c:pt idx="155">
                  <c:v>1.3000000000000001E-2</c:v>
                </c:pt>
                <c:pt idx="156">
                  <c:v>1.4999999999999999E-2</c:v>
                </c:pt>
                <c:pt idx="157">
                  <c:v>1.6E-2</c:v>
                </c:pt>
                <c:pt idx="158">
                  <c:v>1.7000000000000001E-2</c:v>
                </c:pt>
                <c:pt idx="159">
                  <c:v>1.9E-2</c:v>
                </c:pt>
                <c:pt idx="160">
                  <c:v>1.9E-2</c:v>
                </c:pt>
                <c:pt idx="161">
                  <c:v>1.8000000000000002E-2</c:v>
                </c:pt>
                <c:pt idx="162">
                  <c:v>1.9E-2</c:v>
                </c:pt>
                <c:pt idx="163">
                  <c:v>2.1000000000000001E-2</c:v>
                </c:pt>
                <c:pt idx="164">
                  <c:v>0.02</c:v>
                </c:pt>
                <c:pt idx="165">
                  <c:v>1.9E-2</c:v>
                </c:pt>
                <c:pt idx="166">
                  <c:v>1.7000000000000001E-2</c:v>
                </c:pt>
                <c:pt idx="167">
                  <c:v>1.8000000000000002E-2</c:v>
                </c:pt>
                <c:pt idx="168">
                  <c:v>1.8000000000000002E-2</c:v>
                </c:pt>
                <c:pt idx="169">
                  <c:v>1.7000000000000001E-2</c:v>
                </c:pt>
                <c:pt idx="170">
                  <c:v>1.8000000000000002E-2</c:v>
                </c:pt>
                <c:pt idx="171">
                  <c:v>0.02</c:v>
                </c:pt>
                <c:pt idx="172">
                  <c:v>2.1000000000000001E-2</c:v>
                </c:pt>
                <c:pt idx="173">
                  <c:v>0.02</c:v>
                </c:pt>
                <c:pt idx="174">
                  <c:v>0.02</c:v>
                </c:pt>
                <c:pt idx="175">
                  <c:v>1.7000000000000001E-2</c:v>
                </c:pt>
                <c:pt idx="176">
                  <c:v>1.9E-2</c:v>
                </c:pt>
                <c:pt idx="177">
                  <c:v>1.9E-2</c:v>
                </c:pt>
                <c:pt idx="178">
                  <c:v>0.02</c:v>
                </c:pt>
                <c:pt idx="179">
                  <c:v>1.9E-2</c:v>
                </c:pt>
                <c:pt idx="180">
                  <c:v>0.02</c:v>
                </c:pt>
                <c:pt idx="181">
                  <c:v>2.1000000000000001E-2</c:v>
                </c:pt>
                <c:pt idx="182">
                  <c:v>0.02</c:v>
                </c:pt>
                <c:pt idx="183">
                  <c:v>1.8000000000000002E-2</c:v>
                </c:pt>
                <c:pt idx="184">
                  <c:v>1.8000000000000002E-2</c:v>
                </c:pt>
                <c:pt idx="185">
                  <c:v>1.6E-2</c:v>
                </c:pt>
                <c:pt idx="186">
                  <c:v>1.9E-2</c:v>
                </c:pt>
                <c:pt idx="187">
                  <c:v>0.02</c:v>
                </c:pt>
                <c:pt idx="188">
                  <c:v>2.2000000000000002E-2</c:v>
                </c:pt>
                <c:pt idx="189">
                  <c:v>2.2000000000000002E-2</c:v>
                </c:pt>
                <c:pt idx="190">
                  <c:v>0.02</c:v>
                </c:pt>
                <c:pt idx="191">
                  <c:v>0.02</c:v>
                </c:pt>
                <c:pt idx="192">
                  <c:v>0.02</c:v>
                </c:pt>
                <c:pt idx="193">
                  <c:v>2.1000000000000001E-2</c:v>
                </c:pt>
                <c:pt idx="194">
                  <c:v>2.1000000000000001E-2</c:v>
                </c:pt>
                <c:pt idx="195">
                  <c:v>2.2000000000000002E-2</c:v>
                </c:pt>
                <c:pt idx="196">
                  <c:v>2.2000000000000002E-2</c:v>
                </c:pt>
                <c:pt idx="197">
                  <c:v>2.1000000000000001E-2</c:v>
                </c:pt>
                <c:pt idx="198">
                  <c:v>2.1000000000000001E-2</c:v>
                </c:pt>
                <c:pt idx="199">
                  <c:v>2.2000000000000002E-2</c:v>
                </c:pt>
                <c:pt idx="200">
                  <c:v>2.6000000000000002E-2</c:v>
                </c:pt>
                <c:pt idx="201">
                  <c:v>2.7999999999999997E-2</c:v>
                </c:pt>
                <c:pt idx="202">
                  <c:v>2.8999999999999998E-2</c:v>
                </c:pt>
                <c:pt idx="203">
                  <c:v>2.7999999999999997E-2</c:v>
                </c:pt>
                <c:pt idx="204">
                  <c:v>2.7999999999999997E-2</c:v>
                </c:pt>
                <c:pt idx="205">
                  <c:v>2.8999999999999998E-2</c:v>
                </c:pt>
                <c:pt idx="206">
                  <c:v>0.03</c:v>
                </c:pt>
                <c:pt idx="207">
                  <c:v>3.2000000000000001E-2</c:v>
                </c:pt>
                <c:pt idx="208">
                  <c:v>0.03</c:v>
                </c:pt>
                <c:pt idx="209">
                  <c:v>2.8999999999999998E-2</c:v>
                </c:pt>
                <c:pt idx="210">
                  <c:v>2.7999999999999997E-2</c:v>
                </c:pt>
                <c:pt idx="211">
                  <c:v>2.8999999999999998E-2</c:v>
                </c:pt>
                <c:pt idx="212">
                  <c:v>2.8999999999999998E-2</c:v>
                </c:pt>
                <c:pt idx="213">
                  <c:v>2.5000000000000001E-2</c:v>
                </c:pt>
                <c:pt idx="214">
                  <c:v>2.7000000000000003E-2</c:v>
                </c:pt>
                <c:pt idx="215">
                  <c:v>2.7999999999999997E-2</c:v>
                </c:pt>
                <c:pt idx="216">
                  <c:v>0.03</c:v>
                </c:pt>
                <c:pt idx="217">
                  <c:v>2.7999999999999997E-2</c:v>
                </c:pt>
                <c:pt idx="218">
                  <c:v>2.7999999999999997E-2</c:v>
                </c:pt>
                <c:pt idx="219">
                  <c:v>3.1E-2</c:v>
                </c:pt>
                <c:pt idx="220">
                  <c:v>3.2000000000000001E-2</c:v>
                </c:pt>
                <c:pt idx="221">
                  <c:v>3.2000000000000001E-2</c:v>
                </c:pt>
                <c:pt idx="222">
                  <c:v>2.8999999999999998E-2</c:v>
                </c:pt>
                <c:pt idx="223">
                  <c:v>0.03</c:v>
                </c:pt>
                <c:pt idx="224">
                  <c:v>3.3000000000000002E-2</c:v>
                </c:pt>
                <c:pt idx="225">
                  <c:v>3.7000000000000005E-2</c:v>
                </c:pt>
                <c:pt idx="226">
                  <c:v>3.7000000000000005E-2</c:v>
                </c:pt>
                <c:pt idx="227">
                  <c:v>3.4000000000000002E-2</c:v>
                </c:pt>
                <c:pt idx="228">
                  <c:v>0.03</c:v>
                </c:pt>
                <c:pt idx="229">
                  <c:v>2.7999999999999997E-2</c:v>
                </c:pt>
                <c:pt idx="230">
                  <c:v>2.7999999999999997E-2</c:v>
                </c:pt>
                <c:pt idx="231">
                  <c:v>2.8999999999999998E-2</c:v>
                </c:pt>
                <c:pt idx="232">
                  <c:v>2.7999999999999997E-2</c:v>
                </c:pt>
                <c:pt idx="233">
                  <c:v>2.7999999999999997E-2</c:v>
                </c:pt>
                <c:pt idx="234">
                  <c:v>2.7999999999999997E-2</c:v>
                </c:pt>
                <c:pt idx="235">
                  <c:v>2.7999999999999997E-2</c:v>
                </c:pt>
                <c:pt idx="236">
                  <c:v>0.03</c:v>
                </c:pt>
                <c:pt idx="237">
                  <c:v>2.8999999999999998E-2</c:v>
                </c:pt>
                <c:pt idx="238">
                  <c:v>2.7999999999999997E-2</c:v>
                </c:pt>
                <c:pt idx="239">
                  <c:v>2.5000000000000001E-2</c:v>
                </c:pt>
                <c:pt idx="240">
                  <c:v>2.4E-2</c:v>
                </c:pt>
                <c:pt idx="241">
                  <c:v>2.4E-2</c:v>
                </c:pt>
                <c:pt idx="242">
                  <c:v>2.8999999999999998E-2</c:v>
                </c:pt>
                <c:pt idx="243">
                  <c:v>2.8999999999999998E-2</c:v>
                </c:pt>
                <c:pt idx="244">
                  <c:v>2.7999999999999997E-2</c:v>
                </c:pt>
                <c:pt idx="245">
                  <c:v>2.7000000000000003E-2</c:v>
                </c:pt>
                <c:pt idx="246">
                  <c:v>0.03</c:v>
                </c:pt>
                <c:pt idx="247">
                  <c:v>3.5000000000000003E-2</c:v>
                </c:pt>
                <c:pt idx="248">
                  <c:v>3.7000000000000005E-2</c:v>
                </c:pt>
                <c:pt idx="249">
                  <c:v>3.7999999999999999E-2</c:v>
                </c:pt>
                <c:pt idx="250">
                  <c:v>3.9E-2</c:v>
                </c:pt>
                <c:pt idx="251">
                  <c:v>3.6000000000000004E-2</c:v>
                </c:pt>
                <c:pt idx="252">
                  <c:v>3.4000000000000002E-2</c:v>
                </c:pt>
                <c:pt idx="253">
                  <c:v>3.1E-2</c:v>
                </c:pt>
                <c:pt idx="254">
                  <c:v>3.2000000000000001E-2</c:v>
                </c:pt>
                <c:pt idx="255">
                  <c:v>3.3000000000000002E-2</c:v>
                </c:pt>
                <c:pt idx="256">
                  <c:v>3.3000000000000002E-2</c:v>
                </c:pt>
                <c:pt idx="257">
                  <c:v>3.4000000000000002E-2</c:v>
                </c:pt>
                <c:pt idx="258">
                  <c:v>3.3000000000000002E-2</c:v>
                </c:pt>
                <c:pt idx="259">
                  <c:v>3.2000000000000001E-2</c:v>
                </c:pt>
                <c:pt idx="260">
                  <c:v>3.1E-2</c:v>
                </c:pt>
                <c:pt idx="261">
                  <c:v>3.1E-2</c:v>
                </c:pt>
                <c:pt idx="262">
                  <c:v>3.4000000000000002E-2</c:v>
                </c:pt>
                <c:pt idx="263">
                  <c:v>3.3000000000000002E-2</c:v>
                </c:pt>
                <c:pt idx="264">
                  <c:v>3.2000000000000001E-2</c:v>
                </c:pt>
                <c:pt idx="265">
                  <c:v>3.2000000000000001E-2</c:v>
                </c:pt>
                <c:pt idx="266">
                  <c:v>0.03</c:v>
                </c:pt>
                <c:pt idx="267">
                  <c:v>2.8999999999999998E-2</c:v>
                </c:pt>
                <c:pt idx="268">
                  <c:v>0.03</c:v>
                </c:pt>
                <c:pt idx="269">
                  <c:v>3.2000000000000001E-2</c:v>
                </c:pt>
                <c:pt idx="270">
                  <c:v>3.5000000000000003E-2</c:v>
                </c:pt>
                <c:pt idx="271">
                  <c:v>3.3000000000000002E-2</c:v>
                </c:pt>
                <c:pt idx="272">
                  <c:v>3.3000000000000002E-2</c:v>
                </c:pt>
                <c:pt idx="273">
                  <c:v>3.3000000000000002E-2</c:v>
                </c:pt>
                <c:pt idx="274">
                  <c:v>3.3000000000000002E-2</c:v>
                </c:pt>
                <c:pt idx="275">
                  <c:v>0.03</c:v>
                </c:pt>
                <c:pt idx="276">
                  <c:v>2.8999999999999998E-2</c:v>
                </c:pt>
                <c:pt idx="277">
                  <c:v>0.03</c:v>
                </c:pt>
                <c:pt idx="278">
                  <c:v>3.1E-2</c:v>
                </c:pt>
                <c:pt idx="279">
                  <c:v>3.1E-2</c:v>
                </c:pt>
                <c:pt idx="280">
                  <c:v>2.7999999999999997E-2</c:v>
                </c:pt>
                <c:pt idx="281">
                  <c:v>3.1E-2</c:v>
                </c:pt>
                <c:pt idx="282">
                  <c:v>3.2000000000000001E-2</c:v>
                </c:pt>
                <c:pt idx="283">
                  <c:v>3.3000000000000002E-2</c:v>
                </c:pt>
                <c:pt idx="284">
                  <c:v>3.5000000000000003E-2</c:v>
                </c:pt>
                <c:pt idx="285">
                  <c:v>3.7000000000000005E-2</c:v>
                </c:pt>
                <c:pt idx="286">
                  <c:v>3.7999999999999999E-2</c:v>
                </c:pt>
                <c:pt idx="287">
                  <c:v>4.0999999999999995E-2</c:v>
                </c:pt>
                <c:pt idx="288">
                  <c:v>4.7E-2</c:v>
                </c:pt>
                <c:pt idx="289">
                  <c:v>5.4000000000000006E-2</c:v>
                </c:pt>
                <c:pt idx="290">
                  <c:v>5.2999999999999999E-2</c:v>
                </c:pt>
                <c:pt idx="291">
                  <c:v>5.2999999999999999E-2</c:v>
                </c:pt>
                <c:pt idx="292">
                  <c:v>5.4000000000000006E-2</c:v>
                </c:pt>
                <c:pt idx="293">
                  <c:v>6.0999999999999999E-2</c:v>
                </c:pt>
                <c:pt idx="294">
                  <c:v>5.9000000000000004E-2</c:v>
                </c:pt>
                <c:pt idx="295">
                  <c:v>5.5999999999999994E-2</c:v>
                </c:pt>
                <c:pt idx="296">
                  <c:v>5.2999999999999999E-2</c:v>
                </c:pt>
                <c:pt idx="297">
                  <c:v>5.4000000000000006E-2</c:v>
                </c:pt>
                <c:pt idx="298">
                  <c:v>5.5E-2</c:v>
                </c:pt>
                <c:pt idx="299">
                  <c:v>5.2999999999999999E-2</c:v>
                </c:pt>
                <c:pt idx="300">
                  <c:v>5.5E-2</c:v>
                </c:pt>
                <c:pt idx="301">
                  <c:v>5.7999999999999996E-2</c:v>
                </c:pt>
                <c:pt idx="302">
                  <c:v>5.9000000000000004E-2</c:v>
                </c:pt>
                <c:pt idx="303">
                  <c:v>5.7000000000000002E-2</c:v>
                </c:pt>
                <c:pt idx="304">
                  <c:v>5.7000000000000002E-2</c:v>
                </c:pt>
                <c:pt idx="305">
                  <c:v>5.4000000000000006E-2</c:v>
                </c:pt>
                <c:pt idx="306">
                  <c:v>5.4000000000000006E-2</c:v>
                </c:pt>
                <c:pt idx="307">
                  <c:v>5.2000000000000005E-2</c:v>
                </c:pt>
                <c:pt idx="308">
                  <c:v>0.05</c:v>
                </c:pt>
                <c:pt idx="309">
                  <c:v>4.8000000000000001E-2</c:v>
                </c:pt>
                <c:pt idx="310">
                  <c:v>4.5999999999999999E-2</c:v>
                </c:pt>
                <c:pt idx="311">
                  <c:v>4.9000000000000002E-2</c:v>
                </c:pt>
                <c:pt idx="312">
                  <c:v>4.7E-2</c:v>
                </c:pt>
                <c:pt idx="313">
                  <c:v>4.7E-2</c:v>
                </c:pt>
                <c:pt idx="314">
                  <c:v>4.4999999999999998E-2</c:v>
                </c:pt>
                <c:pt idx="315">
                  <c:v>5.2999999999999999E-2</c:v>
                </c:pt>
                <c:pt idx="316">
                  <c:v>5.0999999999999997E-2</c:v>
                </c:pt>
                <c:pt idx="317">
                  <c:v>5.2000000000000005E-2</c:v>
                </c:pt>
                <c:pt idx="318">
                  <c:v>4.4999999999999998E-2</c:v>
                </c:pt>
                <c:pt idx="319">
                  <c:v>4.7E-2</c:v>
                </c:pt>
                <c:pt idx="320">
                  <c:v>4.5999999999999999E-2</c:v>
                </c:pt>
                <c:pt idx="321">
                  <c:v>4.5999999999999999E-2</c:v>
                </c:pt>
                <c:pt idx="322">
                  <c:v>4.0999999999999995E-2</c:v>
                </c:pt>
                <c:pt idx="323">
                  <c:v>4.0999999999999995E-2</c:v>
                </c:pt>
                <c:pt idx="324">
                  <c:v>4.0999999999999995E-2</c:v>
                </c:pt>
                <c:pt idx="325">
                  <c:v>4.4000000000000004E-2</c:v>
                </c:pt>
                <c:pt idx="326">
                  <c:v>4.4000000000000004E-2</c:v>
                </c:pt>
                <c:pt idx="327">
                  <c:v>4.4000000000000004E-2</c:v>
                </c:pt>
                <c:pt idx="328">
                  <c:v>4.2999999999999997E-2</c:v>
                </c:pt>
                <c:pt idx="329">
                  <c:v>4.2000000000000003E-2</c:v>
                </c:pt>
                <c:pt idx="330">
                  <c:v>4.0999999999999995E-2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F1-4541-A3BC-F60619593E2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Switcher</c:v>
                </c:pt>
              </c:strCache>
            </c:strRef>
          </c:tx>
          <c:spPr>
            <a:ln w="38100" cap="rnd">
              <a:solidFill>
                <a:srgbClr val="AD916D"/>
              </a:solidFill>
              <a:round/>
            </a:ln>
            <a:effectLst/>
          </c:spPr>
          <c:marker>
            <c:symbol val="none"/>
          </c:marker>
          <c:cat>
            <c:numRef>
              <c:f>Sheet1!$A$2:$A$332</c:f>
              <c:numCache>
                <c:formatCode>m/d/yyyy</c:formatCode>
                <c:ptCount val="331"/>
                <c:pt idx="0">
                  <c:v>35796</c:v>
                </c:pt>
                <c:pt idx="1">
                  <c:v>35827</c:v>
                </c:pt>
                <c:pt idx="2">
                  <c:v>35855</c:v>
                </c:pt>
                <c:pt idx="3">
                  <c:v>35886</c:v>
                </c:pt>
                <c:pt idx="4">
                  <c:v>35916</c:v>
                </c:pt>
                <c:pt idx="5">
                  <c:v>35947</c:v>
                </c:pt>
                <c:pt idx="6">
                  <c:v>35977</c:v>
                </c:pt>
                <c:pt idx="7">
                  <c:v>36008</c:v>
                </c:pt>
                <c:pt idx="8">
                  <c:v>36039</c:v>
                </c:pt>
                <c:pt idx="9">
                  <c:v>36069</c:v>
                </c:pt>
                <c:pt idx="10">
                  <c:v>36100</c:v>
                </c:pt>
                <c:pt idx="11">
                  <c:v>36130</c:v>
                </c:pt>
                <c:pt idx="12">
                  <c:v>36161</c:v>
                </c:pt>
                <c:pt idx="13">
                  <c:v>36192</c:v>
                </c:pt>
                <c:pt idx="14">
                  <c:v>36220</c:v>
                </c:pt>
                <c:pt idx="15">
                  <c:v>36251</c:v>
                </c:pt>
                <c:pt idx="16">
                  <c:v>36281</c:v>
                </c:pt>
                <c:pt idx="17">
                  <c:v>36312</c:v>
                </c:pt>
                <c:pt idx="18">
                  <c:v>36342</c:v>
                </c:pt>
                <c:pt idx="19">
                  <c:v>36373</c:v>
                </c:pt>
                <c:pt idx="20">
                  <c:v>36404</c:v>
                </c:pt>
                <c:pt idx="21">
                  <c:v>36434</c:v>
                </c:pt>
                <c:pt idx="22">
                  <c:v>36465</c:v>
                </c:pt>
                <c:pt idx="23">
                  <c:v>36495</c:v>
                </c:pt>
                <c:pt idx="24">
                  <c:v>36526</c:v>
                </c:pt>
                <c:pt idx="25">
                  <c:v>36557</c:v>
                </c:pt>
                <c:pt idx="26">
                  <c:v>36586</c:v>
                </c:pt>
                <c:pt idx="27">
                  <c:v>36617</c:v>
                </c:pt>
                <c:pt idx="28">
                  <c:v>36647</c:v>
                </c:pt>
                <c:pt idx="29">
                  <c:v>36678</c:v>
                </c:pt>
                <c:pt idx="30">
                  <c:v>36708</c:v>
                </c:pt>
                <c:pt idx="31">
                  <c:v>36739</c:v>
                </c:pt>
                <c:pt idx="32">
                  <c:v>36770</c:v>
                </c:pt>
                <c:pt idx="33">
                  <c:v>36800</c:v>
                </c:pt>
                <c:pt idx="34">
                  <c:v>36831</c:v>
                </c:pt>
                <c:pt idx="35">
                  <c:v>36861</c:v>
                </c:pt>
                <c:pt idx="36">
                  <c:v>36892</c:v>
                </c:pt>
                <c:pt idx="37">
                  <c:v>36923</c:v>
                </c:pt>
                <c:pt idx="38">
                  <c:v>36951</c:v>
                </c:pt>
                <c:pt idx="39">
                  <c:v>36982</c:v>
                </c:pt>
                <c:pt idx="40">
                  <c:v>37012</c:v>
                </c:pt>
                <c:pt idx="41">
                  <c:v>37043</c:v>
                </c:pt>
                <c:pt idx="42">
                  <c:v>37073</c:v>
                </c:pt>
                <c:pt idx="43">
                  <c:v>37104</c:v>
                </c:pt>
                <c:pt idx="44">
                  <c:v>37135</c:v>
                </c:pt>
                <c:pt idx="45">
                  <c:v>37165</c:v>
                </c:pt>
                <c:pt idx="46">
                  <c:v>37196</c:v>
                </c:pt>
                <c:pt idx="47">
                  <c:v>37226</c:v>
                </c:pt>
                <c:pt idx="48">
                  <c:v>37257</c:v>
                </c:pt>
                <c:pt idx="49">
                  <c:v>37288</c:v>
                </c:pt>
                <c:pt idx="50">
                  <c:v>37316</c:v>
                </c:pt>
                <c:pt idx="51">
                  <c:v>37347</c:v>
                </c:pt>
                <c:pt idx="52">
                  <c:v>37377</c:v>
                </c:pt>
                <c:pt idx="53">
                  <c:v>37408</c:v>
                </c:pt>
                <c:pt idx="54">
                  <c:v>37438</c:v>
                </c:pt>
                <c:pt idx="55">
                  <c:v>37469</c:v>
                </c:pt>
                <c:pt idx="56">
                  <c:v>37500</c:v>
                </c:pt>
                <c:pt idx="57">
                  <c:v>37530</c:v>
                </c:pt>
                <c:pt idx="58">
                  <c:v>37561</c:v>
                </c:pt>
                <c:pt idx="59">
                  <c:v>37591</c:v>
                </c:pt>
                <c:pt idx="60">
                  <c:v>37622</c:v>
                </c:pt>
                <c:pt idx="61">
                  <c:v>37653</c:v>
                </c:pt>
                <c:pt idx="62">
                  <c:v>37681</c:v>
                </c:pt>
                <c:pt idx="63">
                  <c:v>37712</c:v>
                </c:pt>
                <c:pt idx="64">
                  <c:v>37742</c:v>
                </c:pt>
                <c:pt idx="65">
                  <c:v>37773</c:v>
                </c:pt>
                <c:pt idx="66">
                  <c:v>37803</c:v>
                </c:pt>
                <c:pt idx="67">
                  <c:v>37834</c:v>
                </c:pt>
                <c:pt idx="68">
                  <c:v>37865</c:v>
                </c:pt>
                <c:pt idx="69">
                  <c:v>37895</c:v>
                </c:pt>
                <c:pt idx="70">
                  <c:v>37926</c:v>
                </c:pt>
                <c:pt idx="71">
                  <c:v>37956</c:v>
                </c:pt>
                <c:pt idx="72">
                  <c:v>37987</c:v>
                </c:pt>
                <c:pt idx="73">
                  <c:v>38018</c:v>
                </c:pt>
                <c:pt idx="74">
                  <c:v>38047</c:v>
                </c:pt>
                <c:pt idx="75">
                  <c:v>38078</c:v>
                </c:pt>
                <c:pt idx="76">
                  <c:v>38108</c:v>
                </c:pt>
                <c:pt idx="77">
                  <c:v>38139</c:v>
                </c:pt>
                <c:pt idx="78">
                  <c:v>38169</c:v>
                </c:pt>
                <c:pt idx="79">
                  <c:v>38200</c:v>
                </c:pt>
                <c:pt idx="80">
                  <c:v>38231</c:v>
                </c:pt>
                <c:pt idx="81">
                  <c:v>38261</c:v>
                </c:pt>
                <c:pt idx="82">
                  <c:v>38292</c:v>
                </c:pt>
                <c:pt idx="83">
                  <c:v>38322</c:v>
                </c:pt>
                <c:pt idx="84">
                  <c:v>38353</c:v>
                </c:pt>
                <c:pt idx="85">
                  <c:v>38384</c:v>
                </c:pt>
                <c:pt idx="86">
                  <c:v>38412</c:v>
                </c:pt>
                <c:pt idx="87">
                  <c:v>38443</c:v>
                </c:pt>
                <c:pt idx="88">
                  <c:v>38473</c:v>
                </c:pt>
                <c:pt idx="89">
                  <c:v>38504</c:v>
                </c:pt>
                <c:pt idx="90">
                  <c:v>38534</c:v>
                </c:pt>
                <c:pt idx="91">
                  <c:v>38565</c:v>
                </c:pt>
                <c:pt idx="92">
                  <c:v>38596</c:v>
                </c:pt>
                <c:pt idx="93">
                  <c:v>38626</c:v>
                </c:pt>
                <c:pt idx="94">
                  <c:v>38657</c:v>
                </c:pt>
                <c:pt idx="95">
                  <c:v>38687</c:v>
                </c:pt>
                <c:pt idx="96">
                  <c:v>38718</c:v>
                </c:pt>
                <c:pt idx="97">
                  <c:v>38749</c:v>
                </c:pt>
                <c:pt idx="98">
                  <c:v>38777</c:v>
                </c:pt>
                <c:pt idx="99">
                  <c:v>38808</c:v>
                </c:pt>
                <c:pt idx="100">
                  <c:v>38838</c:v>
                </c:pt>
                <c:pt idx="101">
                  <c:v>38869</c:v>
                </c:pt>
                <c:pt idx="102">
                  <c:v>38899</c:v>
                </c:pt>
                <c:pt idx="103">
                  <c:v>38930</c:v>
                </c:pt>
                <c:pt idx="104">
                  <c:v>38961</c:v>
                </c:pt>
                <c:pt idx="105">
                  <c:v>38991</c:v>
                </c:pt>
                <c:pt idx="106">
                  <c:v>39022</c:v>
                </c:pt>
                <c:pt idx="107">
                  <c:v>39052</c:v>
                </c:pt>
                <c:pt idx="108">
                  <c:v>39083</c:v>
                </c:pt>
                <c:pt idx="109">
                  <c:v>39114</c:v>
                </c:pt>
                <c:pt idx="110">
                  <c:v>39142</c:v>
                </c:pt>
                <c:pt idx="111">
                  <c:v>39173</c:v>
                </c:pt>
                <c:pt idx="112">
                  <c:v>39203</c:v>
                </c:pt>
                <c:pt idx="113">
                  <c:v>39234</c:v>
                </c:pt>
                <c:pt idx="114">
                  <c:v>39264</c:v>
                </c:pt>
                <c:pt idx="115">
                  <c:v>39295</c:v>
                </c:pt>
                <c:pt idx="116">
                  <c:v>39326</c:v>
                </c:pt>
                <c:pt idx="117">
                  <c:v>39356</c:v>
                </c:pt>
                <c:pt idx="118">
                  <c:v>39387</c:v>
                </c:pt>
                <c:pt idx="119">
                  <c:v>39417</c:v>
                </c:pt>
                <c:pt idx="120">
                  <c:v>39448</c:v>
                </c:pt>
                <c:pt idx="121">
                  <c:v>39479</c:v>
                </c:pt>
                <c:pt idx="122">
                  <c:v>39508</c:v>
                </c:pt>
                <c:pt idx="123">
                  <c:v>39539</c:v>
                </c:pt>
                <c:pt idx="124">
                  <c:v>39569</c:v>
                </c:pt>
                <c:pt idx="125">
                  <c:v>39600</c:v>
                </c:pt>
                <c:pt idx="126">
                  <c:v>39630</c:v>
                </c:pt>
                <c:pt idx="127">
                  <c:v>39661</c:v>
                </c:pt>
                <c:pt idx="128">
                  <c:v>39692</c:v>
                </c:pt>
                <c:pt idx="129">
                  <c:v>39722</c:v>
                </c:pt>
                <c:pt idx="130">
                  <c:v>39753</c:v>
                </c:pt>
                <c:pt idx="131">
                  <c:v>39783</c:v>
                </c:pt>
                <c:pt idx="132">
                  <c:v>39814</c:v>
                </c:pt>
                <c:pt idx="133">
                  <c:v>39845</c:v>
                </c:pt>
                <c:pt idx="134">
                  <c:v>39873</c:v>
                </c:pt>
                <c:pt idx="135">
                  <c:v>39904</c:v>
                </c:pt>
                <c:pt idx="136">
                  <c:v>39934</c:v>
                </c:pt>
                <c:pt idx="137">
                  <c:v>39965</c:v>
                </c:pt>
                <c:pt idx="138">
                  <c:v>39995</c:v>
                </c:pt>
                <c:pt idx="139">
                  <c:v>40026</c:v>
                </c:pt>
                <c:pt idx="140">
                  <c:v>40057</c:v>
                </c:pt>
                <c:pt idx="141">
                  <c:v>40087</c:v>
                </c:pt>
                <c:pt idx="142">
                  <c:v>40118</c:v>
                </c:pt>
                <c:pt idx="143">
                  <c:v>40148</c:v>
                </c:pt>
                <c:pt idx="144">
                  <c:v>40179</c:v>
                </c:pt>
                <c:pt idx="145">
                  <c:v>40210</c:v>
                </c:pt>
                <c:pt idx="146">
                  <c:v>40238</c:v>
                </c:pt>
                <c:pt idx="147">
                  <c:v>40269</c:v>
                </c:pt>
                <c:pt idx="148">
                  <c:v>40299</c:v>
                </c:pt>
                <c:pt idx="149">
                  <c:v>40330</c:v>
                </c:pt>
                <c:pt idx="150">
                  <c:v>40360</c:v>
                </c:pt>
                <c:pt idx="151">
                  <c:v>40391</c:v>
                </c:pt>
                <c:pt idx="152">
                  <c:v>40422</c:v>
                </c:pt>
                <c:pt idx="153">
                  <c:v>40452</c:v>
                </c:pt>
                <c:pt idx="154">
                  <c:v>40483</c:v>
                </c:pt>
                <c:pt idx="155">
                  <c:v>40513</c:v>
                </c:pt>
                <c:pt idx="156">
                  <c:v>40544</c:v>
                </c:pt>
                <c:pt idx="157">
                  <c:v>40575</c:v>
                </c:pt>
                <c:pt idx="158">
                  <c:v>40603</c:v>
                </c:pt>
                <c:pt idx="159">
                  <c:v>40634</c:v>
                </c:pt>
                <c:pt idx="160">
                  <c:v>40664</c:v>
                </c:pt>
                <c:pt idx="161">
                  <c:v>40695</c:v>
                </c:pt>
                <c:pt idx="162">
                  <c:v>40725</c:v>
                </c:pt>
                <c:pt idx="163">
                  <c:v>40756</c:v>
                </c:pt>
                <c:pt idx="164">
                  <c:v>40787</c:v>
                </c:pt>
                <c:pt idx="165">
                  <c:v>40817</c:v>
                </c:pt>
                <c:pt idx="166">
                  <c:v>40848</c:v>
                </c:pt>
                <c:pt idx="167">
                  <c:v>40878</c:v>
                </c:pt>
                <c:pt idx="168">
                  <c:v>40909</c:v>
                </c:pt>
                <c:pt idx="169">
                  <c:v>40940</c:v>
                </c:pt>
                <c:pt idx="170">
                  <c:v>40969</c:v>
                </c:pt>
                <c:pt idx="171">
                  <c:v>41000</c:v>
                </c:pt>
                <c:pt idx="172">
                  <c:v>41030</c:v>
                </c:pt>
                <c:pt idx="173">
                  <c:v>41061</c:v>
                </c:pt>
                <c:pt idx="174">
                  <c:v>41091</c:v>
                </c:pt>
                <c:pt idx="175">
                  <c:v>41122</c:v>
                </c:pt>
                <c:pt idx="176">
                  <c:v>41153</c:v>
                </c:pt>
                <c:pt idx="177">
                  <c:v>41183</c:v>
                </c:pt>
                <c:pt idx="178">
                  <c:v>41214</c:v>
                </c:pt>
                <c:pt idx="179">
                  <c:v>41244</c:v>
                </c:pt>
                <c:pt idx="180">
                  <c:v>41275</c:v>
                </c:pt>
                <c:pt idx="181">
                  <c:v>41306</c:v>
                </c:pt>
                <c:pt idx="182">
                  <c:v>41334</c:v>
                </c:pt>
                <c:pt idx="183">
                  <c:v>41365</c:v>
                </c:pt>
                <c:pt idx="184">
                  <c:v>41395</c:v>
                </c:pt>
                <c:pt idx="185">
                  <c:v>41426</c:v>
                </c:pt>
                <c:pt idx="186">
                  <c:v>41456</c:v>
                </c:pt>
                <c:pt idx="187">
                  <c:v>41487</c:v>
                </c:pt>
                <c:pt idx="188">
                  <c:v>41518</c:v>
                </c:pt>
                <c:pt idx="189">
                  <c:v>41548</c:v>
                </c:pt>
                <c:pt idx="190">
                  <c:v>41579</c:v>
                </c:pt>
                <c:pt idx="191">
                  <c:v>41609</c:v>
                </c:pt>
                <c:pt idx="192">
                  <c:v>41640</c:v>
                </c:pt>
                <c:pt idx="193">
                  <c:v>41671</c:v>
                </c:pt>
                <c:pt idx="194">
                  <c:v>41699</c:v>
                </c:pt>
                <c:pt idx="195">
                  <c:v>41730</c:v>
                </c:pt>
                <c:pt idx="196">
                  <c:v>41760</c:v>
                </c:pt>
                <c:pt idx="197">
                  <c:v>41791</c:v>
                </c:pt>
                <c:pt idx="198">
                  <c:v>41821</c:v>
                </c:pt>
                <c:pt idx="199">
                  <c:v>41852</c:v>
                </c:pt>
                <c:pt idx="200">
                  <c:v>41883</c:v>
                </c:pt>
                <c:pt idx="201">
                  <c:v>41913</c:v>
                </c:pt>
                <c:pt idx="202">
                  <c:v>41944</c:v>
                </c:pt>
                <c:pt idx="203">
                  <c:v>41974</c:v>
                </c:pt>
                <c:pt idx="204">
                  <c:v>42005</c:v>
                </c:pt>
                <c:pt idx="205">
                  <c:v>42036</c:v>
                </c:pt>
                <c:pt idx="206">
                  <c:v>42064</c:v>
                </c:pt>
                <c:pt idx="207">
                  <c:v>42095</c:v>
                </c:pt>
                <c:pt idx="208">
                  <c:v>42125</c:v>
                </c:pt>
                <c:pt idx="209">
                  <c:v>42156</c:v>
                </c:pt>
                <c:pt idx="210">
                  <c:v>42186</c:v>
                </c:pt>
                <c:pt idx="211">
                  <c:v>42217</c:v>
                </c:pt>
                <c:pt idx="212">
                  <c:v>42248</c:v>
                </c:pt>
                <c:pt idx="213">
                  <c:v>42278</c:v>
                </c:pt>
                <c:pt idx="214">
                  <c:v>42309</c:v>
                </c:pt>
                <c:pt idx="215">
                  <c:v>42339</c:v>
                </c:pt>
                <c:pt idx="216">
                  <c:v>42370</c:v>
                </c:pt>
                <c:pt idx="217">
                  <c:v>42401</c:v>
                </c:pt>
                <c:pt idx="218">
                  <c:v>42430</c:v>
                </c:pt>
                <c:pt idx="219">
                  <c:v>42461</c:v>
                </c:pt>
                <c:pt idx="220">
                  <c:v>42491</c:v>
                </c:pt>
                <c:pt idx="221">
                  <c:v>42522</c:v>
                </c:pt>
                <c:pt idx="222">
                  <c:v>42552</c:v>
                </c:pt>
                <c:pt idx="223">
                  <c:v>42583</c:v>
                </c:pt>
                <c:pt idx="224">
                  <c:v>42614</c:v>
                </c:pt>
                <c:pt idx="225">
                  <c:v>42644</c:v>
                </c:pt>
                <c:pt idx="226">
                  <c:v>42675</c:v>
                </c:pt>
                <c:pt idx="227">
                  <c:v>42705</c:v>
                </c:pt>
                <c:pt idx="228">
                  <c:v>42736</c:v>
                </c:pt>
                <c:pt idx="229">
                  <c:v>42767</c:v>
                </c:pt>
                <c:pt idx="230">
                  <c:v>42795</c:v>
                </c:pt>
                <c:pt idx="231">
                  <c:v>42826</c:v>
                </c:pt>
                <c:pt idx="232">
                  <c:v>42856</c:v>
                </c:pt>
                <c:pt idx="233">
                  <c:v>42887</c:v>
                </c:pt>
                <c:pt idx="234">
                  <c:v>42917</c:v>
                </c:pt>
                <c:pt idx="235">
                  <c:v>42948</c:v>
                </c:pt>
                <c:pt idx="236">
                  <c:v>42979</c:v>
                </c:pt>
                <c:pt idx="237">
                  <c:v>43009</c:v>
                </c:pt>
                <c:pt idx="238">
                  <c:v>43040</c:v>
                </c:pt>
                <c:pt idx="239">
                  <c:v>43070</c:v>
                </c:pt>
                <c:pt idx="240">
                  <c:v>43101</c:v>
                </c:pt>
                <c:pt idx="241">
                  <c:v>43132</c:v>
                </c:pt>
                <c:pt idx="242">
                  <c:v>43160</c:v>
                </c:pt>
                <c:pt idx="243">
                  <c:v>43191</c:v>
                </c:pt>
                <c:pt idx="244">
                  <c:v>43221</c:v>
                </c:pt>
                <c:pt idx="245">
                  <c:v>43252</c:v>
                </c:pt>
                <c:pt idx="246">
                  <c:v>43282</c:v>
                </c:pt>
                <c:pt idx="247">
                  <c:v>43313</c:v>
                </c:pt>
                <c:pt idx="248">
                  <c:v>43344</c:v>
                </c:pt>
                <c:pt idx="249">
                  <c:v>43374</c:v>
                </c:pt>
                <c:pt idx="250">
                  <c:v>43405</c:v>
                </c:pt>
                <c:pt idx="251">
                  <c:v>43435</c:v>
                </c:pt>
                <c:pt idx="252">
                  <c:v>43466</c:v>
                </c:pt>
                <c:pt idx="253">
                  <c:v>43497</c:v>
                </c:pt>
                <c:pt idx="254">
                  <c:v>43525</c:v>
                </c:pt>
                <c:pt idx="255">
                  <c:v>43556</c:v>
                </c:pt>
                <c:pt idx="256">
                  <c:v>43586</c:v>
                </c:pt>
                <c:pt idx="257">
                  <c:v>43617</c:v>
                </c:pt>
                <c:pt idx="258">
                  <c:v>43647</c:v>
                </c:pt>
                <c:pt idx="259">
                  <c:v>43678</c:v>
                </c:pt>
                <c:pt idx="260">
                  <c:v>43709</c:v>
                </c:pt>
                <c:pt idx="261">
                  <c:v>43739</c:v>
                </c:pt>
                <c:pt idx="262">
                  <c:v>43770</c:v>
                </c:pt>
                <c:pt idx="263">
                  <c:v>43800</c:v>
                </c:pt>
                <c:pt idx="264">
                  <c:v>43831</c:v>
                </c:pt>
                <c:pt idx="265">
                  <c:v>43862</c:v>
                </c:pt>
                <c:pt idx="266">
                  <c:v>43891</c:v>
                </c:pt>
                <c:pt idx="267">
                  <c:v>43922</c:v>
                </c:pt>
                <c:pt idx="268">
                  <c:v>43952</c:v>
                </c:pt>
                <c:pt idx="269">
                  <c:v>43983</c:v>
                </c:pt>
                <c:pt idx="270">
                  <c:v>44013</c:v>
                </c:pt>
                <c:pt idx="271">
                  <c:v>44044</c:v>
                </c:pt>
                <c:pt idx="272">
                  <c:v>44075</c:v>
                </c:pt>
                <c:pt idx="273">
                  <c:v>44105</c:v>
                </c:pt>
                <c:pt idx="274">
                  <c:v>44136</c:v>
                </c:pt>
                <c:pt idx="275">
                  <c:v>44166</c:v>
                </c:pt>
                <c:pt idx="276">
                  <c:v>44197</c:v>
                </c:pt>
                <c:pt idx="277">
                  <c:v>44228</c:v>
                </c:pt>
                <c:pt idx="278">
                  <c:v>44256</c:v>
                </c:pt>
                <c:pt idx="279">
                  <c:v>44287</c:v>
                </c:pt>
                <c:pt idx="280">
                  <c:v>44317</c:v>
                </c:pt>
                <c:pt idx="281">
                  <c:v>44348</c:v>
                </c:pt>
                <c:pt idx="282">
                  <c:v>44378</c:v>
                </c:pt>
                <c:pt idx="283">
                  <c:v>44409</c:v>
                </c:pt>
                <c:pt idx="284">
                  <c:v>44440</c:v>
                </c:pt>
                <c:pt idx="285">
                  <c:v>44470</c:v>
                </c:pt>
                <c:pt idx="286">
                  <c:v>44501</c:v>
                </c:pt>
                <c:pt idx="287">
                  <c:v>44531</c:v>
                </c:pt>
                <c:pt idx="288">
                  <c:v>44562</c:v>
                </c:pt>
                <c:pt idx="289">
                  <c:v>44593</c:v>
                </c:pt>
                <c:pt idx="290">
                  <c:v>44621</c:v>
                </c:pt>
                <c:pt idx="291">
                  <c:v>44652</c:v>
                </c:pt>
                <c:pt idx="292">
                  <c:v>44682</c:v>
                </c:pt>
                <c:pt idx="293">
                  <c:v>44713</c:v>
                </c:pt>
                <c:pt idx="294">
                  <c:v>44743</c:v>
                </c:pt>
                <c:pt idx="295">
                  <c:v>44774</c:v>
                </c:pt>
                <c:pt idx="296">
                  <c:v>44805</c:v>
                </c:pt>
                <c:pt idx="297">
                  <c:v>44835</c:v>
                </c:pt>
                <c:pt idx="298">
                  <c:v>44866</c:v>
                </c:pt>
                <c:pt idx="299">
                  <c:v>44896</c:v>
                </c:pt>
                <c:pt idx="300">
                  <c:v>44927</c:v>
                </c:pt>
                <c:pt idx="301">
                  <c:v>44958</c:v>
                </c:pt>
                <c:pt idx="302">
                  <c:v>44986</c:v>
                </c:pt>
                <c:pt idx="303">
                  <c:v>45017</c:v>
                </c:pt>
                <c:pt idx="304">
                  <c:v>45047</c:v>
                </c:pt>
                <c:pt idx="305">
                  <c:v>45078</c:v>
                </c:pt>
                <c:pt idx="306">
                  <c:v>45108</c:v>
                </c:pt>
                <c:pt idx="307">
                  <c:v>45139</c:v>
                </c:pt>
                <c:pt idx="308">
                  <c:v>45170</c:v>
                </c:pt>
                <c:pt idx="309">
                  <c:v>45200</c:v>
                </c:pt>
                <c:pt idx="310">
                  <c:v>45231</c:v>
                </c:pt>
                <c:pt idx="311">
                  <c:v>45261</c:v>
                </c:pt>
                <c:pt idx="312">
                  <c:v>45292</c:v>
                </c:pt>
                <c:pt idx="313">
                  <c:v>45323</c:v>
                </c:pt>
                <c:pt idx="314">
                  <c:v>45352</c:v>
                </c:pt>
                <c:pt idx="315">
                  <c:v>45383</c:v>
                </c:pt>
                <c:pt idx="316">
                  <c:v>45413</c:v>
                </c:pt>
                <c:pt idx="317">
                  <c:v>45444</c:v>
                </c:pt>
                <c:pt idx="318">
                  <c:v>45474</c:v>
                </c:pt>
                <c:pt idx="319">
                  <c:v>45505</c:v>
                </c:pt>
                <c:pt idx="320">
                  <c:v>45536</c:v>
                </c:pt>
                <c:pt idx="321">
                  <c:v>45566</c:v>
                </c:pt>
                <c:pt idx="322">
                  <c:v>45597</c:v>
                </c:pt>
                <c:pt idx="323">
                  <c:v>45627</c:v>
                </c:pt>
                <c:pt idx="324">
                  <c:v>45658</c:v>
                </c:pt>
                <c:pt idx="325">
                  <c:v>45689</c:v>
                </c:pt>
                <c:pt idx="326">
                  <c:v>45717</c:v>
                </c:pt>
                <c:pt idx="327">
                  <c:v>45748</c:v>
                </c:pt>
                <c:pt idx="328">
                  <c:v>45778</c:v>
                </c:pt>
                <c:pt idx="329">
                  <c:v>45809</c:v>
                </c:pt>
                <c:pt idx="330">
                  <c:v>45839</c:v>
                </c:pt>
              </c:numCache>
            </c:numRef>
          </c:cat>
          <c:val>
            <c:numRef>
              <c:f>Sheet1!$C$2:$C$332</c:f>
              <c:numCache>
                <c:formatCode>0.0%</c:formatCode>
                <c:ptCount val="331"/>
                <c:pt idx="0">
                  <c:v>6.0999999999999999E-2</c:v>
                </c:pt>
                <c:pt idx="1">
                  <c:v>5.7999999999999996E-2</c:v>
                </c:pt>
                <c:pt idx="2">
                  <c:v>5.5999999999999994E-2</c:v>
                </c:pt>
                <c:pt idx="3">
                  <c:v>5.4000000000000006E-2</c:v>
                </c:pt>
                <c:pt idx="4">
                  <c:v>5.7999999999999996E-2</c:v>
                </c:pt>
                <c:pt idx="5">
                  <c:v>0.06</c:v>
                </c:pt>
                <c:pt idx="6">
                  <c:v>6.4000000000000001E-2</c:v>
                </c:pt>
                <c:pt idx="7">
                  <c:v>6.3E-2</c:v>
                </c:pt>
                <c:pt idx="8">
                  <c:v>6.6000000000000003E-2</c:v>
                </c:pt>
                <c:pt idx="9">
                  <c:v>6.3E-2</c:v>
                </c:pt>
                <c:pt idx="10">
                  <c:v>6.4000000000000001E-2</c:v>
                </c:pt>
                <c:pt idx="11">
                  <c:v>6.3E-2</c:v>
                </c:pt>
                <c:pt idx="12">
                  <c:v>5.9000000000000004E-2</c:v>
                </c:pt>
                <c:pt idx="13">
                  <c:v>5.7999999999999996E-2</c:v>
                </c:pt>
                <c:pt idx="14">
                  <c:v>5.7999999999999996E-2</c:v>
                </c:pt>
                <c:pt idx="15">
                  <c:v>6.0999999999999999E-2</c:v>
                </c:pt>
                <c:pt idx="16">
                  <c:v>0.06</c:v>
                </c:pt>
                <c:pt idx="17">
                  <c:v>5.5999999999999994E-2</c:v>
                </c:pt>
                <c:pt idx="18">
                  <c:v>5.7000000000000002E-2</c:v>
                </c:pt>
                <c:pt idx="19">
                  <c:v>5.4000000000000006E-2</c:v>
                </c:pt>
                <c:pt idx="20">
                  <c:v>5.7999999999999996E-2</c:v>
                </c:pt>
                <c:pt idx="21">
                  <c:v>0.06</c:v>
                </c:pt>
                <c:pt idx="22">
                  <c:v>6.3E-2</c:v>
                </c:pt>
                <c:pt idx="23">
                  <c:v>0.06</c:v>
                </c:pt>
                <c:pt idx="24">
                  <c:v>5.7999999999999996E-2</c:v>
                </c:pt>
                <c:pt idx="25">
                  <c:v>5.7000000000000002E-2</c:v>
                </c:pt>
                <c:pt idx="26">
                  <c:v>5.5999999999999994E-2</c:v>
                </c:pt>
                <c:pt idx="27">
                  <c:v>5.4000000000000006E-2</c:v>
                </c:pt>
                <c:pt idx="28">
                  <c:v>5.7000000000000002E-2</c:v>
                </c:pt>
                <c:pt idx="29">
                  <c:v>5.7999999999999996E-2</c:v>
                </c:pt>
                <c:pt idx="30">
                  <c:v>6.3E-2</c:v>
                </c:pt>
                <c:pt idx="31">
                  <c:v>6.3E-2</c:v>
                </c:pt>
                <c:pt idx="32">
                  <c:v>6.4000000000000001E-2</c:v>
                </c:pt>
                <c:pt idx="33">
                  <c:v>6.4000000000000001E-2</c:v>
                </c:pt>
                <c:pt idx="34">
                  <c:v>6.5000000000000002E-2</c:v>
                </c:pt>
                <c:pt idx="35">
                  <c:v>6.4000000000000001E-2</c:v>
                </c:pt>
                <c:pt idx="36">
                  <c:v>6.2E-2</c:v>
                </c:pt>
                <c:pt idx="37">
                  <c:v>5.7999999999999996E-2</c:v>
                </c:pt>
                <c:pt idx="38">
                  <c:v>5.5999999999999994E-2</c:v>
                </c:pt>
                <c:pt idx="39">
                  <c:v>5.4000000000000006E-2</c:v>
                </c:pt>
                <c:pt idx="40">
                  <c:v>5.2999999999999999E-2</c:v>
                </c:pt>
                <c:pt idx="41">
                  <c:v>5.7999999999999996E-2</c:v>
                </c:pt>
                <c:pt idx="42">
                  <c:v>6.2E-2</c:v>
                </c:pt>
                <c:pt idx="43">
                  <c:v>6.5000000000000002E-2</c:v>
                </c:pt>
                <c:pt idx="44">
                  <c:v>5.7999999999999996E-2</c:v>
                </c:pt>
                <c:pt idx="45">
                  <c:v>5.5999999999999994E-2</c:v>
                </c:pt>
                <c:pt idx="46">
                  <c:v>5.0999999999999997E-2</c:v>
                </c:pt>
                <c:pt idx="47">
                  <c:v>5.7000000000000002E-2</c:v>
                </c:pt>
                <c:pt idx="48">
                  <c:v>5.5E-2</c:v>
                </c:pt>
                <c:pt idx="49">
                  <c:v>5.4000000000000006E-2</c:v>
                </c:pt>
                <c:pt idx="50">
                  <c:v>4.9000000000000002E-2</c:v>
                </c:pt>
                <c:pt idx="51">
                  <c:v>4.5999999999999999E-2</c:v>
                </c:pt>
                <c:pt idx="52">
                  <c:v>4.5999999999999999E-2</c:v>
                </c:pt>
                <c:pt idx="53">
                  <c:v>4.4999999999999998E-2</c:v>
                </c:pt>
                <c:pt idx="54">
                  <c:v>4.2000000000000003E-2</c:v>
                </c:pt>
                <c:pt idx="55">
                  <c:v>4.2000000000000003E-2</c:v>
                </c:pt>
                <c:pt idx="56">
                  <c:v>0.04</c:v>
                </c:pt>
                <c:pt idx="57">
                  <c:v>0.04</c:v>
                </c:pt>
                <c:pt idx="58">
                  <c:v>3.5000000000000003E-2</c:v>
                </c:pt>
                <c:pt idx="59">
                  <c:v>3.5000000000000003E-2</c:v>
                </c:pt>
                <c:pt idx="60">
                  <c:v>3.7999999999999999E-2</c:v>
                </c:pt>
                <c:pt idx="61">
                  <c:v>0.04</c:v>
                </c:pt>
                <c:pt idx="62">
                  <c:v>3.7999999999999999E-2</c:v>
                </c:pt>
                <c:pt idx="63">
                  <c:v>3.7000000000000005E-2</c:v>
                </c:pt>
                <c:pt idx="64">
                  <c:v>3.7000000000000005E-2</c:v>
                </c:pt>
                <c:pt idx="65">
                  <c:v>3.9E-2</c:v>
                </c:pt>
                <c:pt idx="66">
                  <c:v>3.9E-2</c:v>
                </c:pt>
                <c:pt idx="67">
                  <c:v>3.6000000000000004E-2</c:v>
                </c:pt>
                <c:pt idx="68">
                  <c:v>3.3000000000000002E-2</c:v>
                </c:pt>
                <c:pt idx="69">
                  <c:v>3.1E-2</c:v>
                </c:pt>
                <c:pt idx="70">
                  <c:v>3.1E-2</c:v>
                </c:pt>
                <c:pt idx="71">
                  <c:v>3.1E-2</c:v>
                </c:pt>
                <c:pt idx="72">
                  <c:v>0.03</c:v>
                </c:pt>
                <c:pt idx="73">
                  <c:v>3.2000000000000001E-2</c:v>
                </c:pt>
                <c:pt idx="74">
                  <c:v>3.6000000000000004E-2</c:v>
                </c:pt>
                <c:pt idx="75">
                  <c:v>3.7000000000000005E-2</c:v>
                </c:pt>
                <c:pt idx="76">
                  <c:v>3.7999999999999999E-2</c:v>
                </c:pt>
                <c:pt idx="77">
                  <c:v>3.6000000000000004E-2</c:v>
                </c:pt>
                <c:pt idx="78">
                  <c:v>3.7999999999999999E-2</c:v>
                </c:pt>
                <c:pt idx="79">
                  <c:v>3.7999999999999999E-2</c:v>
                </c:pt>
                <c:pt idx="80">
                  <c:v>3.7999999999999999E-2</c:v>
                </c:pt>
                <c:pt idx="81">
                  <c:v>3.7000000000000005E-2</c:v>
                </c:pt>
                <c:pt idx="82">
                  <c:v>0.04</c:v>
                </c:pt>
                <c:pt idx="83">
                  <c:v>0.04</c:v>
                </c:pt>
                <c:pt idx="84">
                  <c:v>0.04</c:v>
                </c:pt>
                <c:pt idx="85">
                  <c:v>3.6000000000000004E-2</c:v>
                </c:pt>
                <c:pt idx="86">
                  <c:v>3.6000000000000004E-2</c:v>
                </c:pt>
                <c:pt idx="87">
                  <c:v>3.6000000000000004E-2</c:v>
                </c:pt>
                <c:pt idx="88">
                  <c:v>3.7000000000000005E-2</c:v>
                </c:pt>
                <c:pt idx="89">
                  <c:v>3.7000000000000005E-2</c:v>
                </c:pt>
                <c:pt idx="90">
                  <c:v>0.04</c:v>
                </c:pt>
                <c:pt idx="91">
                  <c:v>4.2000000000000003E-2</c:v>
                </c:pt>
                <c:pt idx="92">
                  <c:v>4.4999999999999998E-2</c:v>
                </c:pt>
                <c:pt idx="93">
                  <c:v>4.2000000000000003E-2</c:v>
                </c:pt>
                <c:pt idx="94">
                  <c:v>4.4999999999999998E-2</c:v>
                </c:pt>
                <c:pt idx="95">
                  <c:v>4.2999999999999997E-2</c:v>
                </c:pt>
                <c:pt idx="96">
                  <c:v>4.4000000000000004E-2</c:v>
                </c:pt>
                <c:pt idx="97">
                  <c:v>0.04</c:v>
                </c:pt>
                <c:pt idx="98">
                  <c:v>0.04</c:v>
                </c:pt>
                <c:pt idx="99">
                  <c:v>0.04</c:v>
                </c:pt>
                <c:pt idx="100">
                  <c:v>4.2999999999999997E-2</c:v>
                </c:pt>
                <c:pt idx="101">
                  <c:v>4.4000000000000004E-2</c:v>
                </c:pt>
                <c:pt idx="102">
                  <c:v>4.5999999999999999E-2</c:v>
                </c:pt>
                <c:pt idx="103">
                  <c:v>4.4999999999999998E-2</c:v>
                </c:pt>
                <c:pt idx="104">
                  <c:v>4.4999999999999998E-2</c:v>
                </c:pt>
                <c:pt idx="105">
                  <c:v>4.2000000000000003E-2</c:v>
                </c:pt>
                <c:pt idx="106">
                  <c:v>4.4000000000000004E-2</c:v>
                </c:pt>
                <c:pt idx="107">
                  <c:v>4.4999999999999998E-2</c:v>
                </c:pt>
                <c:pt idx="108">
                  <c:v>4.5999999999999999E-2</c:v>
                </c:pt>
                <c:pt idx="109">
                  <c:v>4.4999999999999998E-2</c:v>
                </c:pt>
                <c:pt idx="110">
                  <c:v>4.8000000000000001E-2</c:v>
                </c:pt>
                <c:pt idx="111">
                  <c:v>4.7E-2</c:v>
                </c:pt>
                <c:pt idx="112">
                  <c:v>4.9000000000000002E-2</c:v>
                </c:pt>
                <c:pt idx="113">
                  <c:v>4.7E-2</c:v>
                </c:pt>
                <c:pt idx="114">
                  <c:v>0.05</c:v>
                </c:pt>
                <c:pt idx="115">
                  <c:v>4.9000000000000002E-2</c:v>
                </c:pt>
                <c:pt idx="116">
                  <c:v>4.8000000000000001E-2</c:v>
                </c:pt>
                <c:pt idx="117">
                  <c:v>4.7E-2</c:v>
                </c:pt>
                <c:pt idx="118">
                  <c:v>4.4000000000000004E-2</c:v>
                </c:pt>
                <c:pt idx="119">
                  <c:v>4.2000000000000003E-2</c:v>
                </c:pt>
                <c:pt idx="120">
                  <c:v>4.0999999999999995E-2</c:v>
                </c:pt>
                <c:pt idx="121">
                  <c:v>4.2000000000000003E-2</c:v>
                </c:pt>
                <c:pt idx="122">
                  <c:v>4.0999999999999995E-2</c:v>
                </c:pt>
                <c:pt idx="123">
                  <c:v>4.2999999999999997E-2</c:v>
                </c:pt>
                <c:pt idx="124">
                  <c:v>4.2000000000000003E-2</c:v>
                </c:pt>
                <c:pt idx="125">
                  <c:v>4.4000000000000004E-2</c:v>
                </c:pt>
                <c:pt idx="126">
                  <c:v>4.2999999999999997E-2</c:v>
                </c:pt>
                <c:pt idx="127">
                  <c:v>4.2999999999999997E-2</c:v>
                </c:pt>
                <c:pt idx="128">
                  <c:v>4.2999999999999997E-2</c:v>
                </c:pt>
                <c:pt idx="129">
                  <c:v>4.2000000000000003E-2</c:v>
                </c:pt>
                <c:pt idx="130">
                  <c:v>4.0999999999999995E-2</c:v>
                </c:pt>
                <c:pt idx="131">
                  <c:v>3.7999999999999999E-2</c:v>
                </c:pt>
                <c:pt idx="132">
                  <c:v>3.6000000000000004E-2</c:v>
                </c:pt>
                <c:pt idx="133">
                  <c:v>3.3000000000000002E-2</c:v>
                </c:pt>
                <c:pt idx="134">
                  <c:v>3.1E-2</c:v>
                </c:pt>
                <c:pt idx="135">
                  <c:v>0.03</c:v>
                </c:pt>
                <c:pt idx="136">
                  <c:v>0.03</c:v>
                </c:pt>
                <c:pt idx="137">
                  <c:v>2.4E-2</c:v>
                </c:pt>
                <c:pt idx="138">
                  <c:v>2.4E-2</c:v>
                </c:pt>
                <c:pt idx="139">
                  <c:v>1.6E-2</c:v>
                </c:pt>
                <c:pt idx="140">
                  <c:v>1.8000000000000002E-2</c:v>
                </c:pt>
                <c:pt idx="141">
                  <c:v>1.4999999999999999E-2</c:v>
                </c:pt>
                <c:pt idx="142">
                  <c:v>1.6E-2</c:v>
                </c:pt>
                <c:pt idx="143">
                  <c:v>1.3000000000000001E-2</c:v>
                </c:pt>
                <c:pt idx="144">
                  <c:v>1.2E-2</c:v>
                </c:pt>
                <c:pt idx="145">
                  <c:v>1.3999999999999999E-2</c:v>
                </c:pt>
                <c:pt idx="146">
                  <c:v>1.7000000000000001E-2</c:v>
                </c:pt>
                <c:pt idx="147">
                  <c:v>1.8000000000000002E-2</c:v>
                </c:pt>
                <c:pt idx="148">
                  <c:v>1.6E-2</c:v>
                </c:pt>
                <c:pt idx="149">
                  <c:v>1.7000000000000001E-2</c:v>
                </c:pt>
                <c:pt idx="150">
                  <c:v>1.7000000000000001E-2</c:v>
                </c:pt>
                <c:pt idx="151">
                  <c:v>0.02</c:v>
                </c:pt>
                <c:pt idx="152">
                  <c:v>2.1000000000000001E-2</c:v>
                </c:pt>
                <c:pt idx="153">
                  <c:v>2.1000000000000001E-2</c:v>
                </c:pt>
                <c:pt idx="154">
                  <c:v>2.1000000000000001E-2</c:v>
                </c:pt>
                <c:pt idx="155">
                  <c:v>2.2000000000000002E-2</c:v>
                </c:pt>
                <c:pt idx="156">
                  <c:v>2.4E-2</c:v>
                </c:pt>
                <c:pt idx="157">
                  <c:v>2.4E-2</c:v>
                </c:pt>
                <c:pt idx="158">
                  <c:v>2.2000000000000002E-2</c:v>
                </c:pt>
                <c:pt idx="159">
                  <c:v>1.9E-2</c:v>
                </c:pt>
                <c:pt idx="160">
                  <c:v>2.4E-2</c:v>
                </c:pt>
                <c:pt idx="161">
                  <c:v>2.5000000000000001E-2</c:v>
                </c:pt>
                <c:pt idx="162">
                  <c:v>2.7000000000000003E-2</c:v>
                </c:pt>
                <c:pt idx="163">
                  <c:v>2.3E-2</c:v>
                </c:pt>
                <c:pt idx="164">
                  <c:v>2.1000000000000001E-2</c:v>
                </c:pt>
                <c:pt idx="165">
                  <c:v>2.3E-2</c:v>
                </c:pt>
                <c:pt idx="166">
                  <c:v>2.2000000000000002E-2</c:v>
                </c:pt>
                <c:pt idx="167">
                  <c:v>2.2000000000000002E-2</c:v>
                </c:pt>
                <c:pt idx="168">
                  <c:v>2.1000000000000001E-2</c:v>
                </c:pt>
                <c:pt idx="169">
                  <c:v>2.3E-2</c:v>
                </c:pt>
                <c:pt idx="170">
                  <c:v>2.2000000000000002E-2</c:v>
                </c:pt>
                <c:pt idx="171">
                  <c:v>2.4E-2</c:v>
                </c:pt>
                <c:pt idx="172">
                  <c:v>1.9E-2</c:v>
                </c:pt>
                <c:pt idx="173">
                  <c:v>2.6000000000000002E-2</c:v>
                </c:pt>
                <c:pt idx="174">
                  <c:v>2.3E-2</c:v>
                </c:pt>
                <c:pt idx="175">
                  <c:v>2.8999999999999998E-2</c:v>
                </c:pt>
                <c:pt idx="176">
                  <c:v>2.6000000000000002E-2</c:v>
                </c:pt>
                <c:pt idx="177">
                  <c:v>2.5000000000000001E-2</c:v>
                </c:pt>
                <c:pt idx="178">
                  <c:v>2.7000000000000003E-2</c:v>
                </c:pt>
                <c:pt idx="179">
                  <c:v>2.7999999999999997E-2</c:v>
                </c:pt>
                <c:pt idx="180">
                  <c:v>2.7999999999999997E-2</c:v>
                </c:pt>
                <c:pt idx="181">
                  <c:v>2.6000000000000002E-2</c:v>
                </c:pt>
                <c:pt idx="182">
                  <c:v>2.5000000000000001E-2</c:v>
                </c:pt>
                <c:pt idx="183">
                  <c:v>2.7000000000000003E-2</c:v>
                </c:pt>
                <c:pt idx="184">
                  <c:v>2.8999999999999998E-2</c:v>
                </c:pt>
                <c:pt idx="185">
                  <c:v>2.7999999999999997E-2</c:v>
                </c:pt>
                <c:pt idx="186">
                  <c:v>2.8999999999999998E-2</c:v>
                </c:pt>
                <c:pt idx="187">
                  <c:v>2.8999999999999998E-2</c:v>
                </c:pt>
                <c:pt idx="188">
                  <c:v>2.5000000000000001E-2</c:v>
                </c:pt>
                <c:pt idx="189">
                  <c:v>2.2000000000000002E-2</c:v>
                </c:pt>
                <c:pt idx="190">
                  <c:v>0.02</c:v>
                </c:pt>
                <c:pt idx="191">
                  <c:v>2.4E-2</c:v>
                </c:pt>
                <c:pt idx="192">
                  <c:v>2.8999999999999998E-2</c:v>
                </c:pt>
                <c:pt idx="193">
                  <c:v>3.1E-2</c:v>
                </c:pt>
                <c:pt idx="194">
                  <c:v>0.03</c:v>
                </c:pt>
                <c:pt idx="195">
                  <c:v>2.6000000000000002E-2</c:v>
                </c:pt>
                <c:pt idx="196">
                  <c:v>2.5000000000000001E-2</c:v>
                </c:pt>
                <c:pt idx="197">
                  <c:v>2.6000000000000002E-2</c:v>
                </c:pt>
                <c:pt idx="198">
                  <c:v>2.7000000000000003E-2</c:v>
                </c:pt>
                <c:pt idx="199">
                  <c:v>2.5000000000000001E-2</c:v>
                </c:pt>
                <c:pt idx="200">
                  <c:v>2.7000000000000003E-2</c:v>
                </c:pt>
                <c:pt idx="201">
                  <c:v>2.8999999999999998E-2</c:v>
                </c:pt>
                <c:pt idx="202">
                  <c:v>3.2000000000000001E-2</c:v>
                </c:pt>
                <c:pt idx="203">
                  <c:v>2.8999999999999998E-2</c:v>
                </c:pt>
                <c:pt idx="204">
                  <c:v>3.2000000000000001E-2</c:v>
                </c:pt>
                <c:pt idx="205">
                  <c:v>3.1E-2</c:v>
                </c:pt>
                <c:pt idx="206">
                  <c:v>3.5000000000000003E-2</c:v>
                </c:pt>
                <c:pt idx="207">
                  <c:v>3.4000000000000002E-2</c:v>
                </c:pt>
                <c:pt idx="208">
                  <c:v>3.7000000000000005E-2</c:v>
                </c:pt>
                <c:pt idx="209">
                  <c:v>3.7000000000000005E-2</c:v>
                </c:pt>
                <c:pt idx="210">
                  <c:v>3.7000000000000005E-2</c:v>
                </c:pt>
                <c:pt idx="211">
                  <c:v>3.2000000000000001E-2</c:v>
                </c:pt>
                <c:pt idx="212">
                  <c:v>3.2000000000000001E-2</c:v>
                </c:pt>
                <c:pt idx="213">
                  <c:v>3.5000000000000003E-2</c:v>
                </c:pt>
                <c:pt idx="214">
                  <c:v>3.9E-2</c:v>
                </c:pt>
                <c:pt idx="215">
                  <c:v>3.5000000000000003E-2</c:v>
                </c:pt>
                <c:pt idx="216">
                  <c:v>3.4000000000000002E-2</c:v>
                </c:pt>
                <c:pt idx="217">
                  <c:v>3.7000000000000005E-2</c:v>
                </c:pt>
                <c:pt idx="218">
                  <c:v>0.04</c:v>
                </c:pt>
                <c:pt idx="219">
                  <c:v>3.9E-2</c:v>
                </c:pt>
                <c:pt idx="220">
                  <c:v>4.0999999999999995E-2</c:v>
                </c:pt>
                <c:pt idx="221">
                  <c:v>4.2999999999999997E-2</c:v>
                </c:pt>
                <c:pt idx="222">
                  <c:v>4.4000000000000004E-2</c:v>
                </c:pt>
                <c:pt idx="223">
                  <c:v>3.9E-2</c:v>
                </c:pt>
                <c:pt idx="224">
                  <c:v>4.2000000000000003E-2</c:v>
                </c:pt>
                <c:pt idx="225">
                  <c:v>4.4000000000000004E-2</c:v>
                </c:pt>
                <c:pt idx="226">
                  <c:v>4.4000000000000004E-2</c:v>
                </c:pt>
                <c:pt idx="227">
                  <c:v>3.7000000000000005E-2</c:v>
                </c:pt>
                <c:pt idx="228">
                  <c:v>3.6000000000000004E-2</c:v>
                </c:pt>
                <c:pt idx="229">
                  <c:v>3.7000000000000005E-2</c:v>
                </c:pt>
                <c:pt idx="230">
                  <c:v>4.2999999999999997E-2</c:v>
                </c:pt>
                <c:pt idx="231">
                  <c:v>4.2999999999999997E-2</c:v>
                </c:pt>
                <c:pt idx="232">
                  <c:v>4.2000000000000003E-2</c:v>
                </c:pt>
                <c:pt idx="233">
                  <c:v>3.9E-2</c:v>
                </c:pt>
                <c:pt idx="234">
                  <c:v>0.04</c:v>
                </c:pt>
                <c:pt idx="235">
                  <c:v>4.2999999999999997E-2</c:v>
                </c:pt>
                <c:pt idx="236">
                  <c:v>4.2000000000000003E-2</c:v>
                </c:pt>
                <c:pt idx="237">
                  <c:v>3.9E-2</c:v>
                </c:pt>
                <c:pt idx="238">
                  <c:v>3.7000000000000005E-2</c:v>
                </c:pt>
                <c:pt idx="239">
                  <c:v>3.5000000000000003E-2</c:v>
                </c:pt>
                <c:pt idx="240">
                  <c:v>3.9E-2</c:v>
                </c:pt>
                <c:pt idx="241">
                  <c:v>3.9E-2</c:v>
                </c:pt>
                <c:pt idx="242">
                  <c:v>4.2000000000000003E-2</c:v>
                </c:pt>
                <c:pt idx="243">
                  <c:v>0.04</c:v>
                </c:pt>
                <c:pt idx="244">
                  <c:v>0.04</c:v>
                </c:pt>
                <c:pt idx="245">
                  <c:v>0.04</c:v>
                </c:pt>
                <c:pt idx="246">
                  <c:v>3.7000000000000005E-2</c:v>
                </c:pt>
                <c:pt idx="247">
                  <c:v>3.4000000000000002E-2</c:v>
                </c:pt>
                <c:pt idx="248">
                  <c:v>0.03</c:v>
                </c:pt>
                <c:pt idx="249">
                  <c:v>3.3000000000000002E-2</c:v>
                </c:pt>
                <c:pt idx="250">
                  <c:v>3.9E-2</c:v>
                </c:pt>
                <c:pt idx="251">
                  <c:v>4.2000000000000003E-2</c:v>
                </c:pt>
                <c:pt idx="252">
                  <c:v>4.4999999999999998E-2</c:v>
                </c:pt>
                <c:pt idx="253">
                  <c:v>4.2000000000000003E-2</c:v>
                </c:pt>
                <c:pt idx="254">
                  <c:v>4.0999999999999995E-2</c:v>
                </c:pt>
                <c:pt idx="255">
                  <c:v>3.9E-2</c:v>
                </c:pt>
                <c:pt idx="256">
                  <c:v>4.2000000000000003E-2</c:v>
                </c:pt>
                <c:pt idx="257">
                  <c:v>4.4999999999999998E-2</c:v>
                </c:pt>
                <c:pt idx="258">
                  <c:v>4.4999999999999998E-2</c:v>
                </c:pt>
                <c:pt idx="259">
                  <c:v>4.4000000000000004E-2</c:v>
                </c:pt>
                <c:pt idx="260">
                  <c:v>4.2999999999999997E-2</c:v>
                </c:pt>
                <c:pt idx="261">
                  <c:v>4.2000000000000003E-2</c:v>
                </c:pt>
                <c:pt idx="262">
                  <c:v>4.4000000000000004E-2</c:v>
                </c:pt>
                <c:pt idx="263">
                  <c:v>4.4000000000000004E-2</c:v>
                </c:pt>
                <c:pt idx="264">
                  <c:v>4.8000000000000001E-2</c:v>
                </c:pt>
                <c:pt idx="265">
                  <c:v>4.4999999999999998E-2</c:v>
                </c:pt>
                <c:pt idx="266">
                  <c:v>4.2999999999999997E-2</c:v>
                </c:pt>
                <c:pt idx="267">
                  <c:v>0.04</c:v>
                </c:pt>
                <c:pt idx="268">
                  <c:v>4.2999999999999997E-2</c:v>
                </c:pt>
                <c:pt idx="269">
                  <c:v>4.4999999999999998E-2</c:v>
                </c:pt>
                <c:pt idx="270">
                  <c:v>4.2999999999999997E-2</c:v>
                </c:pt>
                <c:pt idx="271">
                  <c:v>3.7000000000000005E-2</c:v>
                </c:pt>
                <c:pt idx="272">
                  <c:v>3.6000000000000004E-2</c:v>
                </c:pt>
                <c:pt idx="273">
                  <c:v>3.7999999999999999E-2</c:v>
                </c:pt>
                <c:pt idx="274">
                  <c:v>4.4000000000000004E-2</c:v>
                </c:pt>
                <c:pt idx="275">
                  <c:v>4.0999999999999995E-2</c:v>
                </c:pt>
                <c:pt idx="276">
                  <c:v>4.2000000000000003E-2</c:v>
                </c:pt>
                <c:pt idx="277">
                  <c:v>0.04</c:v>
                </c:pt>
                <c:pt idx="278">
                  <c:v>0.04</c:v>
                </c:pt>
                <c:pt idx="279">
                  <c:v>3.6000000000000004E-2</c:v>
                </c:pt>
                <c:pt idx="280">
                  <c:v>3.4000000000000002E-2</c:v>
                </c:pt>
                <c:pt idx="281">
                  <c:v>3.6000000000000004E-2</c:v>
                </c:pt>
                <c:pt idx="282">
                  <c:v>4.4000000000000004E-2</c:v>
                </c:pt>
                <c:pt idx="283">
                  <c:v>4.8000000000000001E-2</c:v>
                </c:pt>
                <c:pt idx="284">
                  <c:v>5.4000000000000006E-2</c:v>
                </c:pt>
                <c:pt idx="285">
                  <c:v>5.0999999999999997E-2</c:v>
                </c:pt>
                <c:pt idx="286">
                  <c:v>5.0999999999999997E-2</c:v>
                </c:pt>
                <c:pt idx="287">
                  <c:v>5.2999999999999999E-2</c:v>
                </c:pt>
                <c:pt idx="288">
                  <c:v>5.7999999999999996E-2</c:v>
                </c:pt>
                <c:pt idx="289">
                  <c:v>6.6000000000000003E-2</c:v>
                </c:pt>
                <c:pt idx="290">
                  <c:v>7.0000000000000007E-2</c:v>
                </c:pt>
                <c:pt idx="291">
                  <c:v>7.2000000000000008E-2</c:v>
                </c:pt>
                <c:pt idx="292">
                  <c:v>7.4999999999999997E-2</c:v>
                </c:pt>
                <c:pt idx="293">
                  <c:v>0.08</c:v>
                </c:pt>
                <c:pt idx="294">
                  <c:v>8.5000000000000006E-2</c:v>
                </c:pt>
                <c:pt idx="295">
                  <c:v>8.4000000000000005E-2</c:v>
                </c:pt>
                <c:pt idx="296">
                  <c:v>7.9000000000000001E-2</c:v>
                </c:pt>
                <c:pt idx="297">
                  <c:v>7.5999999999999998E-2</c:v>
                </c:pt>
                <c:pt idx="298">
                  <c:v>8.1000000000000003E-2</c:v>
                </c:pt>
                <c:pt idx="299">
                  <c:v>7.6999999999999999E-2</c:v>
                </c:pt>
                <c:pt idx="300">
                  <c:v>7.2999999999999995E-2</c:v>
                </c:pt>
                <c:pt idx="301">
                  <c:v>6.8000000000000005E-2</c:v>
                </c:pt>
                <c:pt idx="302">
                  <c:v>7.2999999999999995E-2</c:v>
                </c:pt>
                <c:pt idx="303">
                  <c:v>6.9000000000000006E-2</c:v>
                </c:pt>
                <c:pt idx="304">
                  <c:v>6.8000000000000005E-2</c:v>
                </c:pt>
                <c:pt idx="305">
                  <c:v>6.0999999999999999E-2</c:v>
                </c:pt>
                <c:pt idx="306">
                  <c:v>6.4000000000000001E-2</c:v>
                </c:pt>
                <c:pt idx="307">
                  <c:v>5.5999999999999994E-2</c:v>
                </c:pt>
                <c:pt idx="308">
                  <c:v>5.5999999999999994E-2</c:v>
                </c:pt>
                <c:pt idx="309">
                  <c:v>5.5999999999999994E-2</c:v>
                </c:pt>
                <c:pt idx="310">
                  <c:v>5.7000000000000002E-2</c:v>
                </c:pt>
                <c:pt idx="311">
                  <c:v>5.7000000000000002E-2</c:v>
                </c:pt>
                <c:pt idx="312">
                  <c:v>5.5999999999999994E-2</c:v>
                </c:pt>
                <c:pt idx="313">
                  <c:v>5.2999999999999999E-2</c:v>
                </c:pt>
                <c:pt idx="314">
                  <c:v>5.2000000000000005E-2</c:v>
                </c:pt>
                <c:pt idx="315">
                  <c:v>5.4000000000000006E-2</c:v>
                </c:pt>
                <c:pt idx="316">
                  <c:v>5.7000000000000002E-2</c:v>
                </c:pt>
                <c:pt idx="317">
                  <c:v>5.5E-2</c:v>
                </c:pt>
                <c:pt idx="318">
                  <c:v>0.05</c:v>
                </c:pt>
                <c:pt idx="319">
                  <c:v>4.5999999999999999E-2</c:v>
                </c:pt>
                <c:pt idx="320">
                  <c:v>4.9000000000000002E-2</c:v>
                </c:pt>
                <c:pt idx="321">
                  <c:v>4.7E-2</c:v>
                </c:pt>
                <c:pt idx="322">
                  <c:v>4.5999999999999999E-2</c:v>
                </c:pt>
                <c:pt idx="323">
                  <c:v>4.2999999999999997E-2</c:v>
                </c:pt>
                <c:pt idx="324">
                  <c:v>4.2000000000000003E-2</c:v>
                </c:pt>
                <c:pt idx="325">
                  <c:v>4.2000000000000003E-2</c:v>
                </c:pt>
                <c:pt idx="326">
                  <c:v>4.2000000000000003E-2</c:v>
                </c:pt>
                <c:pt idx="327">
                  <c:v>4.2999999999999997E-2</c:v>
                </c:pt>
                <c:pt idx="328">
                  <c:v>4.0999999999999995E-2</c:v>
                </c:pt>
                <c:pt idx="329">
                  <c:v>0.04</c:v>
                </c:pt>
                <c:pt idx="330">
                  <c:v>0.04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F1-4541-A3BC-F60619593E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2667032"/>
        <c:axId val="492666704"/>
      </c:lineChart>
      <c:dateAx>
        <c:axId val="492667032"/>
        <c:scaling>
          <c:orientation val="minMax"/>
          <c:min val="43466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lg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92666704"/>
        <c:crosses val="autoZero"/>
        <c:auto val="1"/>
        <c:lblOffset val="100"/>
        <c:baseTimeUnit val="months"/>
        <c:majorUnit val="12"/>
        <c:majorTimeUnit val="months"/>
      </c:dateAx>
      <c:valAx>
        <c:axId val="49266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92667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D0F6A-9DB6-4FB9-AC52-2C3F0685B7B5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812A0-6614-413B-81DB-4C20BEBAE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290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290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721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699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058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797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475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252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687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7830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7954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195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264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03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567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962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083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456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722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012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5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5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01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4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33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19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43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3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32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93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7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97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15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93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9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72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6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60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4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32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83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686-B323-4A95-8189-BE525B4F25BE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5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42686-B323-4A95-8189-BE525B4F25BE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6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42686-B323-4A95-8189-BE525B4F25BE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C9F4D-B15A-4398-9F18-D76D63BC8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mi.idaho.gov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houses with trees and a road&#10;&#10;Description automatically generated">
            <a:extLst>
              <a:ext uri="{FF2B5EF4-FFF2-40B4-BE49-F238E27FC236}">
                <a16:creationId xmlns:a16="http://schemas.microsoft.com/office/drawing/2014/main" id="{95D00D42-9B17-2FAE-FCBB-2DDD93E1D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2077" y="-826983"/>
            <a:ext cx="12484077" cy="85119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0B21E26-C895-FFF0-EC8B-36D4B8508A7D}"/>
              </a:ext>
            </a:extLst>
          </p:cNvPr>
          <p:cNvSpPr>
            <a:spLocks/>
          </p:cNvSpPr>
          <p:nvPr/>
        </p:nvSpPr>
        <p:spPr>
          <a:xfrm>
            <a:off x="0" y="-230634"/>
            <a:ext cx="12192000" cy="1870595"/>
          </a:xfrm>
          <a:prstGeom prst="rect">
            <a:avLst/>
          </a:prstGeom>
          <a:solidFill>
            <a:srgbClr val="1620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" name="Picture 1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17ACEBB-2B15-C77A-91A3-F338F6B5B67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7713"/>
            <a:ext cx="12192000" cy="215798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C53F69B-CEA6-E2B9-0384-3AF389A9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53" y="60961"/>
            <a:ext cx="12347863" cy="152661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ptos" panose="020B0004020202020204" pitchFamily="34" charset="0"/>
                <a:ea typeface="Segoe UI Black" panose="020B0A02040204020203" pitchFamily="34" charset="0"/>
              </a:rPr>
              <a:t>Economic Outlook: Autumn 2025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440941-7E5A-504C-5D3A-D83547BC3549}"/>
              </a:ext>
            </a:extLst>
          </p:cNvPr>
          <p:cNvSpPr txBox="1"/>
          <p:nvPr/>
        </p:nvSpPr>
        <p:spPr>
          <a:xfrm>
            <a:off x="318653" y="5676650"/>
            <a:ext cx="8176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Sam Wolkenhauer,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Labor Economist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8C0845-8F38-C962-59AD-BAD55698C514}"/>
              </a:ext>
            </a:extLst>
          </p:cNvPr>
          <p:cNvSpPr txBox="1"/>
          <p:nvPr/>
        </p:nvSpPr>
        <p:spPr>
          <a:xfrm>
            <a:off x="318653" y="6076760"/>
            <a:ext cx="10505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October 2025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20442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86DCD2-2DEF-493E-B67C-E7B134D0D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DCFDE-9678-4215-AA09-BEED64E9A6A5}"/>
              </a:ext>
            </a:extLst>
          </p:cNvPr>
          <p:cNvSpPr txBox="1"/>
          <p:nvPr/>
        </p:nvSpPr>
        <p:spPr>
          <a:xfrm>
            <a:off x="0" y="6492875"/>
            <a:ext cx="8430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Source: Federal Reserve Bank of Atlanta Wage Growth </a:t>
            </a:r>
            <a:r>
              <a:rPr lang="en-US" sz="1200" dirty="0">
                <a:solidFill>
                  <a:prstClr val="white"/>
                </a:solidFill>
                <a:latin typeface="+mj-lt"/>
              </a:rPr>
              <a:t>Index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387A15-14CF-4B9C-A883-067B38C0D1B9}"/>
              </a:ext>
            </a:extLst>
          </p:cNvPr>
          <p:cNvSpPr txBox="1"/>
          <p:nvPr/>
        </p:nvSpPr>
        <p:spPr>
          <a:xfrm>
            <a:off x="10662407" y="64972"/>
            <a:ext cx="1529593" cy="27699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Labor Markets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F1993F4-5742-4E0E-B1F3-59FE18A6A7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7631895"/>
              </p:ext>
            </p:extLst>
          </p:nvPr>
        </p:nvGraphicFramePr>
        <p:xfrm>
          <a:off x="1752600" y="1143000"/>
          <a:ext cx="8686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7F5C406-ED8E-494C-AD56-E6E93335523B}"/>
              </a:ext>
            </a:extLst>
          </p:cNvPr>
          <p:cNvSpPr txBox="1"/>
          <p:nvPr/>
        </p:nvSpPr>
        <p:spPr>
          <a:xfrm>
            <a:off x="7297996" y="1549167"/>
            <a:ext cx="1278738" cy="307777"/>
          </a:xfrm>
          <a:prstGeom prst="rect">
            <a:avLst/>
          </a:prstGeom>
          <a:solidFill>
            <a:schemeClr val="bg1"/>
          </a:solidFill>
          <a:ln>
            <a:solidFill>
              <a:srgbClr val="AD916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</a:rPr>
              <a:t>Job Switchers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7F184F-A476-4ED6-8CBA-B2EEE728039E}"/>
              </a:ext>
            </a:extLst>
          </p:cNvPr>
          <p:cNvSpPr txBox="1"/>
          <p:nvPr/>
        </p:nvSpPr>
        <p:spPr>
          <a:xfrm>
            <a:off x="5536620" y="3768295"/>
            <a:ext cx="140604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</a:rPr>
              <a:t>Non-Switchers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B7D59D4B-55F8-4E0E-BE27-8FD85FA7D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4" y="419100"/>
            <a:ext cx="5318125" cy="815829"/>
          </a:xfrm>
          <a:solidFill>
            <a:schemeClr val="bg1"/>
          </a:solidFill>
          <a:ln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/>
              <a:t>Job Hunting Incentives Dry Up</a:t>
            </a:r>
            <a:br>
              <a:rPr lang="en-US" sz="2200" b="1" dirty="0"/>
            </a:br>
            <a:r>
              <a:rPr lang="en-US" sz="1200" dirty="0"/>
              <a:t>Net Annualized Wage Gains by Tenure Type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9917554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86DCD2-2DEF-493E-B67C-E7B134D0D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387A15-14CF-4B9C-A883-067B38C0D1B9}"/>
              </a:ext>
            </a:extLst>
          </p:cNvPr>
          <p:cNvSpPr txBox="1"/>
          <p:nvPr/>
        </p:nvSpPr>
        <p:spPr>
          <a:xfrm>
            <a:off x="10662407" y="64972"/>
            <a:ext cx="1529593" cy="27699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/>
                <a:ea typeface="+mn-ea"/>
                <a:cs typeface="+mn-cs"/>
              </a:rPr>
              <a:t>Labor Markets</a:t>
            </a: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1C7B06AE-6FA1-4ACC-BFC5-1325EEDF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4" y="419100"/>
            <a:ext cx="6475943" cy="815829"/>
          </a:xfrm>
          <a:solidFill>
            <a:schemeClr val="bg1"/>
          </a:solidFill>
          <a:ln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/>
              <a:t>Fewer People are Voluntarily Quitting</a:t>
            </a:r>
            <a:br>
              <a:rPr lang="en-US" sz="2200" b="1" dirty="0"/>
            </a:br>
            <a:r>
              <a:rPr lang="en-US" sz="1200" dirty="0"/>
              <a:t>Total Annualized Voluntary Quits (Rolling Twelve Month Total)</a:t>
            </a:r>
            <a:endParaRPr lang="en-US" sz="36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3FFF88-161D-44B0-998E-ACCD6E80A75F}"/>
              </a:ext>
            </a:extLst>
          </p:cNvPr>
          <p:cNvSpPr txBox="1"/>
          <p:nvPr/>
        </p:nvSpPr>
        <p:spPr>
          <a:xfrm>
            <a:off x="0" y="6492875"/>
            <a:ext cx="8430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Source: Idaho Department of Labor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096741D-C2B0-411C-81FB-53111D66BA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052190"/>
              </p:ext>
            </p:extLst>
          </p:nvPr>
        </p:nvGraphicFramePr>
        <p:xfrm>
          <a:off x="5588000" y="1288904"/>
          <a:ext cx="4572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9D94AA7-563E-4E12-8B2A-EB342D362F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894329"/>
              </p:ext>
            </p:extLst>
          </p:nvPr>
        </p:nvGraphicFramePr>
        <p:xfrm>
          <a:off x="1016000" y="1288904"/>
          <a:ext cx="4572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5373714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86DCD2-2DEF-493E-B67C-E7B134D0D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DCFDE-9678-4215-AA09-BEED64E9A6A5}"/>
              </a:ext>
            </a:extLst>
          </p:cNvPr>
          <p:cNvSpPr txBox="1"/>
          <p:nvPr/>
        </p:nvSpPr>
        <p:spPr>
          <a:xfrm>
            <a:off x="0" y="6492875"/>
            <a:ext cx="8430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Source: Idaho Department of Labor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387A15-14CF-4B9C-A883-067B38C0D1B9}"/>
              </a:ext>
            </a:extLst>
          </p:cNvPr>
          <p:cNvSpPr txBox="1"/>
          <p:nvPr/>
        </p:nvSpPr>
        <p:spPr>
          <a:xfrm>
            <a:off x="10662407" y="64972"/>
            <a:ext cx="1529593" cy="27699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/>
                <a:ea typeface="+mn-ea"/>
                <a:cs typeface="+mn-cs"/>
              </a:rPr>
              <a:t>Labor Markets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DC483E62-33EB-4A4D-B31B-272AB39279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05150"/>
              </p:ext>
            </p:extLst>
          </p:nvPr>
        </p:nvGraphicFramePr>
        <p:xfrm>
          <a:off x="1752600" y="1143000"/>
          <a:ext cx="8686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E0F6124-F1EA-4B05-9FF3-829A7BCA1130}"/>
              </a:ext>
            </a:extLst>
          </p:cNvPr>
          <p:cNvSpPr txBox="1"/>
          <p:nvPr/>
        </p:nvSpPr>
        <p:spPr>
          <a:xfrm>
            <a:off x="8021272" y="1840667"/>
            <a:ext cx="1642843" cy="307777"/>
          </a:xfrm>
          <a:prstGeom prst="rect">
            <a:avLst/>
          </a:prstGeom>
          <a:solidFill>
            <a:schemeClr val="bg1"/>
          </a:solidFill>
          <a:ln>
            <a:solidFill>
              <a:srgbClr val="AD916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Continued Claims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9272B9-0925-4ED1-9F7E-64B6C0AFCA98}"/>
              </a:ext>
            </a:extLst>
          </p:cNvPr>
          <p:cNvSpPr txBox="1"/>
          <p:nvPr/>
        </p:nvSpPr>
        <p:spPr>
          <a:xfrm>
            <a:off x="7497397" y="4302755"/>
            <a:ext cx="164284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Initial Claims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F97C43F3-D869-47C3-A1E3-3F91D5EEF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4" y="419100"/>
            <a:ext cx="5318125" cy="815829"/>
          </a:xfrm>
          <a:solidFill>
            <a:schemeClr val="bg1"/>
          </a:solidFill>
          <a:ln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/>
              <a:t>Unemployment Claims in Idaho</a:t>
            </a:r>
            <a:br>
              <a:rPr lang="en-US" sz="2200" b="1" dirty="0"/>
            </a:br>
            <a:r>
              <a:rPr lang="en-US" sz="1200" dirty="0"/>
              <a:t>Unemployment Insurance Claims, Statewide Total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0533567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3BD1F-CF5A-4E16-8638-20FF2806DA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81318"/>
            <a:ext cx="3581400" cy="548640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Two Key Ideas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F3C0D9-E871-4C77-B1D3-0908EAD77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1524" y="685800"/>
            <a:ext cx="6772275" cy="5486400"/>
          </a:xfrm>
        </p:spPr>
        <p:txBody>
          <a:bodyPr anchor="ctr">
            <a:normAutofit/>
          </a:bodyPr>
          <a:lstStyle/>
          <a:p>
            <a:pPr>
              <a:buClr>
                <a:schemeClr val="accent1"/>
              </a:buClr>
            </a:pPr>
            <a:r>
              <a:rPr lang="en-US" sz="1800" dirty="0">
                <a:latin typeface="Aptos" panose="020B0004020202020204" pitchFamily="34" charset="0"/>
              </a:rPr>
              <a:t>Comfortable with the idea that the economy can be growing slower without flashing recession warning signs. </a:t>
            </a:r>
          </a:p>
          <a:p>
            <a:pPr>
              <a:buClr>
                <a:schemeClr val="accent1"/>
              </a:buClr>
            </a:pPr>
            <a:r>
              <a:rPr lang="en-US" sz="1800" dirty="0">
                <a:latin typeface="Aptos" panose="020B0004020202020204" pitchFamily="34" charset="0"/>
              </a:rPr>
              <a:t>A labor market for staying put: most people have jobs and are secure, but the market is less friendly for people who are looking for jobs.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00FC2A-7654-4DDA-A8C1-A14A61302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656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86DCD2-2DEF-493E-B67C-E7B134D0D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DCFDE-9678-4215-AA09-BEED64E9A6A5}"/>
              </a:ext>
            </a:extLst>
          </p:cNvPr>
          <p:cNvSpPr txBox="1"/>
          <p:nvPr/>
        </p:nvSpPr>
        <p:spPr>
          <a:xfrm>
            <a:off x="0" y="6492875"/>
            <a:ext cx="8430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Source: US Bureau of Labor Statistics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9B9D9F9-C7F0-4A7D-9F56-9E4265E0B7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8967777"/>
              </p:ext>
            </p:extLst>
          </p:nvPr>
        </p:nvGraphicFramePr>
        <p:xfrm>
          <a:off x="1752600" y="1143000"/>
          <a:ext cx="8686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C954C25-2D85-4CA2-BFF3-32D286319CE8}"/>
              </a:ext>
            </a:extLst>
          </p:cNvPr>
          <p:cNvSpPr txBox="1"/>
          <p:nvPr/>
        </p:nvSpPr>
        <p:spPr>
          <a:xfrm>
            <a:off x="6096000" y="1677798"/>
            <a:ext cx="816529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7CA4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All Items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537B3B-CAA0-42F8-89C6-A961EE993820}"/>
              </a:ext>
            </a:extLst>
          </p:cNvPr>
          <p:cNvSpPr txBox="1"/>
          <p:nvPr/>
        </p:nvSpPr>
        <p:spPr>
          <a:xfrm>
            <a:off x="8298110" y="3033314"/>
            <a:ext cx="132406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AD916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D916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Excluding Food and Energy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E37E7D-89A7-4D41-8097-DD98C09BADFC}"/>
              </a:ext>
            </a:extLst>
          </p:cNvPr>
          <p:cNvSpPr txBox="1"/>
          <p:nvPr/>
        </p:nvSpPr>
        <p:spPr>
          <a:xfrm>
            <a:off x="10662407" y="64972"/>
            <a:ext cx="1529593" cy="27699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Inflation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EE15FE8-3B9D-462A-9C3B-55EB5FBBD65C}"/>
              </a:ext>
            </a:extLst>
          </p:cNvPr>
          <p:cNvSpPr txBox="1">
            <a:spLocks/>
          </p:cNvSpPr>
          <p:nvPr/>
        </p:nvSpPr>
        <p:spPr>
          <a:xfrm>
            <a:off x="415924" y="419101"/>
            <a:ext cx="5318125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b="1" dirty="0"/>
              <a:t>The Inflation Picture</a:t>
            </a:r>
            <a:br>
              <a:rPr lang="en-US" sz="6000" b="1" dirty="0"/>
            </a:br>
            <a:r>
              <a:rPr lang="en-US" sz="1200" dirty="0"/>
              <a:t>CPI Core and Total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41024233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86DCD2-2DEF-493E-B67C-E7B134D0D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DCFDE-9678-4215-AA09-BEED64E9A6A5}"/>
              </a:ext>
            </a:extLst>
          </p:cNvPr>
          <p:cNvSpPr txBox="1"/>
          <p:nvPr/>
        </p:nvSpPr>
        <p:spPr>
          <a:xfrm>
            <a:off x="0" y="6492875"/>
            <a:ext cx="8430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Source: US Bureau of Labor Statistics, Federal Reserve</a:t>
            </a:r>
            <a:r>
              <a:rPr lang="en-US" sz="1200" dirty="0">
                <a:solidFill>
                  <a:prstClr val="white"/>
                </a:solidFill>
                <a:latin typeface="Segoe UI"/>
              </a:rPr>
              <a:t>, US Department of the Treasury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9B9D9F9-C7F0-4A7D-9F56-9E4265E0B7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9438636"/>
              </p:ext>
            </p:extLst>
          </p:nvPr>
        </p:nvGraphicFramePr>
        <p:xfrm>
          <a:off x="1752600" y="1143000"/>
          <a:ext cx="8686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C954C25-2D85-4CA2-BFF3-32D286319CE8}"/>
              </a:ext>
            </a:extLst>
          </p:cNvPr>
          <p:cNvSpPr txBox="1"/>
          <p:nvPr/>
        </p:nvSpPr>
        <p:spPr>
          <a:xfrm>
            <a:off x="8430936" y="3739432"/>
            <a:ext cx="1537982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AD916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D916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10-Year TIPS Spread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D916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2.4%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E74566-39A0-45CF-A1C8-86713A054F22}"/>
              </a:ext>
            </a:extLst>
          </p:cNvPr>
          <p:cNvSpPr txBox="1"/>
          <p:nvPr/>
        </p:nvSpPr>
        <p:spPr>
          <a:xfrm>
            <a:off x="5865303" y="3037179"/>
            <a:ext cx="1877736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C972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Fed Forecast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C972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3.0% in 2025, then 2.0% by 2028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BFACD6-D856-4E63-9878-6FF339D05BF3}"/>
              </a:ext>
            </a:extLst>
          </p:cNvPr>
          <p:cNvSpPr txBox="1"/>
          <p:nvPr/>
        </p:nvSpPr>
        <p:spPr>
          <a:xfrm>
            <a:off x="4689272" y="4897749"/>
            <a:ext cx="1577129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Business Survey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2.3% Next Year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C7563ED-DAAA-42D9-8534-0F6719EC83DB}"/>
              </a:ext>
            </a:extLst>
          </p:cNvPr>
          <p:cNvCxnSpPr/>
          <p:nvPr/>
        </p:nvCxnSpPr>
        <p:spPr>
          <a:xfrm flipH="1">
            <a:off x="6112603" y="3683510"/>
            <a:ext cx="153798" cy="455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CE794D1-8811-4274-A75C-E4EBFD9D73B3}"/>
              </a:ext>
            </a:extLst>
          </p:cNvPr>
          <p:cNvCxnSpPr/>
          <p:nvPr/>
        </p:nvCxnSpPr>
        <p:spPr>
          <a:xfrm flipH="1">
            <a:off x="6954386" y="3679052"/>
            <a:ext cx="100668" cy="864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8A65D4C-88EC-400B-A64F-8CD7327F29A0}"/>
              </a:ext>
            </a:extLst>
          </p:cNvPr>
          <p:cNvCxnSpPr>
            <a:cxnSpLocks/>
          </p:cNvCxnSpPr>
          <p:nvPr/>
        </p:nvCxnSpPr>
        <p:spPr>
          <a:xfrm>
            <a:off x="9420837" y="4201097"/>
            <a:ext cx="408963" cy="180693"/>
          </a:xfrm>
          <a:prstGeom prst="straightConnector1">
            <a:avLst/>
          </a:prstGeom>
          <a:ln>
            <a:solidFill>
              <a:srgbClr val="AD91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6BE98C2-3384-43D2-A543-CDD7091B96A0}"/>
              </a:ext>
            </a:extLst>
          </p:cNvPr>
          <p:cNvCxnSpPr/>
          <p:nvPr/>
        </p:nvCxnSpPr>
        <p:spPr>
          <a:xfrm flipV="1">
            <a:off x="6154548" y="4597393"/>
            <a:ext cx="69908" cy="300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AD5EADE-6299-400E-9127-1B8796947B81}"/>
              </a:ext>
            </a:extLst>
          </p:cNvPr>
          <p:cNvSpPr txBox="1"/>
          <p:nvPr/>
        </p:nvSpPr>
        <p:spPr>
          <a:xfrm>
            <a:off x="10662407" y="64972"/>
            <a:ext cx="1529593" cy="27699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Inflation</a:t>
            </a: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EE40FFC4-D4D4-42BA-8392-902D1F52D1DB}"/>
              </a:ext>
            </a:extLst>
          </p:cNvPr>
          <p:cNvSpPr txBox="1">
            <a:spLocks/>
          </p:cNvSpPr>
          <p:nvPr/>
        </p:nvSpPr>
        <p:spPr>
          <a:xfrm>
            <a:off x="415924" y="419101"/>
            <a:ext cx="5318125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b="1" dirty="0"/>
              <a:t>Some Inflation Forecasts</a:t>
            </a:r>
            <a:br>
              <a:rPr lang="en-US" sz="6000" b="1" dirty="0"/>
            </a:br>
            <a:r>
              <a:rPr lang="en-US" sz="1200" dirty="0"/>
              <a:t>Three Looks at Expected Inflation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1055694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86DCD2-2DEF-493E-B67C-E7B134D0D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DCFDE-9678-4215-AA09-BEED64E9A6A5}"/>
              </a:ext>
            </a:extLst>
          </p:cNvPr>
          <p:cNvSpPr txBox="1"/>
          <p:nvPr/>
        </p:nvSpPr>
        <p:spPr>
          <a:xfrm>
            <a:off x="0" y="6492875"/>
            <a:ext cx="8430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Source: US Bureau of Labor Statistics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E37E7D-89A7-4D41-8097-DD98C09BADFC}"/>
              </a:ext>
            </a:extLst>
          </p:cNvPr>
          <p:cNvSpPr txBox="1"/>
          <p:nvPr/>
        </p:nvSpPr>
        <p:spPr>
          <a:xfrm>
            <a:off x="10662407" y="64972"/>
            <a:ext cx="1529593" cy="27699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Housing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EE15FE8-3B9D-462A-9C3B-55EB5FBBD65C}"/>
              </a:ext>
            </a:extLst>
          </p:cNvPr>
          <p:cNvSpPr txBox="1">
            <a:spLocks/>
          </p:cNvSpPr>
          <p:nvPr/>
        </p:nvSpPr>
        <p:spPr>
          <a:xfrm>
            <a:off x="415924" y="419101"/>
            <a:ext cx="5318125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Mortgages Unwind Slowly</a:t>
            </a:r>
            <a:b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New Benchmark 30 Year Mortgage with Average Outstanding Rates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j-ea"/>
              <a:cs typeface="+mj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40C2E2C-31A7-4829-BDDD-1F685D3581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6622828"/>
              </p:ext>
            </p:extLst>
          </p:nvPr>
        </p:nvGraphicFramePr>
        <p:xfrm>
          <a:off x="1752600" y="1143000"/>
          <a:ext cx="8686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39319257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86DCD2-2DEF-493E-B67C-E7B134D0D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387A15-14CF-4B9C-A883-067B38C0D1B9}"/>
              </a:ext>
            </a:extLst>
          </p:cNvPr>
          <p:cNvSpPr txBox="1"/>
          <p:nvPr/>
        </p:nvSpPr>
        <p:spPr>
          <a:xfrm>
            <a:off x="10662407" y="64972"/>
            <a:ext cx="1529593" cy="27699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/>
                <a:ea typeface="+mn-ea"/>
                <a:cs typeface="+mn-cs"/>
              </a:rPr>
              <a:t>Housing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B674A4-3CC0-4FD7-A47E-2038DF09158D}"/>
              </a:ext>
            </a:extLst>
          </p:cNvPr>
          <p:cNvSpPr txBox="1"/>
          <p:nvPr/>
        </p:nvSpPr>
        <p:spPr>
          <a:xfrm>
            <a:off x="0" y="6492875"/>
            <a:ext cx="8430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Source: US Census Bureau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13F9AA2-015B-4AD2-AAED-03878651FE91}"/>
              </a:ext>
            </a:extLst>
          </p:cNvPr>
          <p:cNvGraphicFramePr/>
          <p:nvPr/>
        </p:nvGraphicFramePr>
        <p:xfrm>
          <a:off x="1752600" y="1143000"/>
          <a:ext cx="8686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4">
            <a:extLst>
              <a:ext uri="{FF2B5EF4-FFF2-40B4-BE49-F238E27FC236}">
                <a16:creationId xmlns:a16="http://schemas.microsoft.com/office/drawing/2014/main" id="{8292F595-02C2-49D6-8C6F-38BA70FD2AF6}"/>
              </a:ext>
            </a:extLst>
          </p:cNvPr>
          <p:cNvSpPr txBox="1">
            <a:spLocks/>
          </p:cNvSpPr>
          <p:nvPr/>
        </p:nvSpPr>
        <p:spPr>
          <a:xfrm>
            <a:off x="415924" y="419101"/>
            <a:ext cx="5546726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Declining American Mobility</a:t>
            </a:r>
            <a:b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Total American Residence Movers, with Share of Population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65371909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904243-5A05-4E33-A0F4-BD2665686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For more information on Idaho’s workforce,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please visit </a:t>
            </a:r>
            <a:r>
              <a:rPr lang="en-US" sz="2000" dirty="0">
                <a:solidFill>
                  <a:prstClr val="black"/>
                </a:solidFill>
                <a:latin typeface="Aptos" panose="020B0004020202020204" pitchFamily="34" charset="0"/>
                <a:cs typeface="Arial" panose="020B0604020202020204" pitchFamily="34" charset="0"/>
                <a:hlinkClick r:id="rId3"/>
              </a:rPr>
              <a:t>LMI.IDAHO.GOV</a:t>
            </a:r>
            <a:endParaRPr lang="en-US" sz="2000" dirty="0">
              <a:solidFill>
                <a:prstClr val="black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b="1" dirty="0">
              <a:solidFill>
                <a:prstClr val="black"/>
              </a:solidFill>
              <a:latin typeface="Aptos" panose="020B0004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b="1" dirty="0">
              <a:solidFill>
                <a:prstClr val="black"/>
              </a:solidFill>
              <a:latin typeface="Aptos" panose="020B0004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8000" b="1" dirty="0">
                <a:solidFill>
                  <a:prstClr val="black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Questions?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dirty="0">
              <a:solidFill>
                <a:prstClr val="black"/>
              </a:solidFill>
              <a:latin typeface="Aptos" panose="020B0004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3600" b="1" dirty="0">
              <a:solidFill>
                <a:prstClr val="black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25000"/>
              </a:lnSpc>
              <a:spcBef>
                <a:spcPts val="0"/>
              </a:spcBef>
              <a:buNone/>
              <a:defRPr/>
            </a:pPr>
            <a:r>
              <a:rPr lang="en-US" dirty="0">
                <a:solidFill>
                  <a:prstClr val="black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Sam Wolkenhauer</a:t>
            </a:r>
          </a:p>
          <a:p>
            <a:pPr marL="0" lvl="0" indent="0" algn="ctr">
              <a:lnSpc>
                <a:spcPct val="125000"/>
              </a:lnSpc>
              <a:spcBef>
                <a:spcPts val="0"/>
              </a:spcBef>
              <a:buNone/>
              <a:defRPr/>
            </a:pPr>
            <a:r>
              <a:rPr lang="en-US" dirty="0">
                <a:solidFill>
                  <a:prstClr val="black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Samuel.Wolkenhauer@labor.idaho.gov</a:t>
            </a:r>
          </a:p>
          <a:p>
            <a:pPr marL="0" lvl="0" indent="0" algn="ctr">
              <a:lnSpc>
                <a:spcPct val="125000"/>
              </a:lnSpc>
              <a:spcBef>
                <a:spcPts val="0"/>
              </a:spcBef>
              <a:buNone/>
              <a:defRPr/>
            </a:pPr>
            <a:r>
              <a:rPr lang="en-US" dirty="0">
                <a:solidFill>
                  <a:prstClr val="black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(208) 457-8789 ext. 4451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8B7287-5BCC-403E-A317-4522E83BF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5453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86DCD2-2DEF-493E-B67C-E7B134D0D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DCFDE-9678-4215-AA09-BEED64E9A6A5}"/>
              </a:ext>
            </a:extLst>
          </p:cNvPr>
          <p:cNvSpPr txBox="1"/>
          <p:nvPr/>
        </p:nvSpPr>
        <p:spPr>
          <a:xfrm>
            <a:off x="0" y="6492875"/>
            <a:ext cx="8430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Source: </a:t>
            </a:r>
            <a:r>
              <a:rPr lang="en-US" sz="1200" dirty="0">
                <a:solidFill>
                  <a:prstClr val="white"/>
                </a:solidFill>
                <a:latin typeface="+mj-lt"/>
              </a:rPr>
              <a:t>US Bureau of Labor Statistics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387A15-14CF-4B9C-A883-067B38C0D1B9}"/>
              </a:ext>
            </a:extLst>
          </p:cNvPr>
          <p:cNvSpPr txBox="1"/>
          <p:nvPr/>
        </p:nvSpPr>
        <p:spPr>
          <a:xfrm>
            <a:off x="10662407" y="64972"/>
            <a:ext cx="1529593" cy="27699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Labor Markets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6FBC681-B2B0-4CDC-99A2-489A43338F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2516034"/>
              </p:ext>
            </p:extLst>
          </p:nvPr>
        </p:nvGraphicFramePr>
        <p:xfrm>
          <a:off x="1752600" y="1143000"/>
          <a:ext cx="8686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4">
            <a:extLst>
              <a:ext uri="{FF2B5EF4-FFF2-40B4-BE49-F238E27FC236}">
                <a16:creationId xmlns:a16="http://schemas.microsoft.com/office/drawing/2014/main" id="{E36CC067-FE00-4844-8DE7-1E168DED9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4" y="419100"/>
            <a:ext cx="5318125" cy="815829"/>
          </a:xfrm>
          <a:solidFill>
            <a:schemeClr val="bg1"/>
          </a:solidFill>
          <a:ln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/>
              <a:t>Employment Growth Slows Down</a:t>
            </a:r>
            <a:br>
              <a:rPr lang="en-US" sz="2200" b="1" dirty="0"/>
            </a:br>
            <a:r>
              <a:rPr lang="en-US" sz="1200" dirty="0"/>
              <a:t>Nonfarm Job Gains, Three Month Rolling Average, United States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031331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86DCD2-2DEF-493E-B67C-E7B134D0D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DCFDE-9678-4215-AA09-BEED64E9A6A5}"/>
              </a:ext>
            </a:extLst>
          </p:cNvPr>
          <p:cNvSpPr txBox="1"/>
          <p:nvPr/>
        </p:nvSpPr>
        <p:spPr>
          <a:xfrm>
            <a:off x="0" y="6492875"/>
            <a:ext cx="8430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Source: </a:t>
            </a:r>
            <a:r>
              <a:rPr lang="en-US" sz="1200" dirty="0">
                <a:solidFill>
                  <a:prstClr val="white"/>
                </a:solidFill>
                <a:latin typeface="+mj-lt"/>
              </a:rPr>
              <a:t>US Bureau of Labor Statistics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387A15-14CF-4B9C-A883-067B38C0D1B9}"/>
              </a:ext>
            </a:extLst>
          </p:cNvPr>
          <p:cNvSpPr txBox="1"/>
          <p:nvPr/>
        </p:nvSpPr>
        <p:spPr>
          <a:xfrm>
            <a:off x="10662407" y="64972"/>
            <a:ext cx="1529593" cy="27699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Labor Markets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AF35F4E-A1BF-4901-BB60-069FF00456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1438057"/>
              </p:ext>
            </p:extLst>
          </p:nvPr>
        </p:nvGraphicFramePr>
        <p:xfrm>
          <a:off x="1752600" y="1143000"/>
          <a:ext cx="8686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902A5F6-EE3B-4118-A552-3DFEADA6AA05}"/>
              </a:ext>
            </a:extLst>
          </p:cNvPr>
          <p:cNvSpPr txBox="1"/>
          <p:nvPr/>
        </p:nvSpPr>
        <p:spPr>
          <a:xfrm>
            <a:off x="6729942" y="3359768"/>
            <a:ext cx="2607733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</a:rPr>
              <a:t>Since January 2024, Healthcare accounts for 65% of all new private employment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29C53143-447E-4671-82F7-FBF4AD034054}"/>
              </a:ext>
            </a:extLst>
          </p:cNvPr>
          <p:cNvSpPr txBox="1">
            <a:spLocks/>
          </p:cNvSpPr>
          <p:nvPr/>
        </p:nvSpPr>
        <p:spPr>
          <a:xfrm>
            <a:off x="415924" y="419100"/>
            <a:ext cx="6070601" cy="81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b="1" dirty="0"/>
              <a:t>Healthcare Props Up the Job Numbers</a:t>
            </a:r>
            <a:br>
              <a:rPr lang="en-US" sz="2200" b="1" dirty="0"/>
            </a:br>
            <a:r>
              <a:rPr lang="en-US" sz="1200" dirty="0"/>
              <a:t>Year over Year Private Job Growth by Sector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7955064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86DCD2-2DEF-493E-B67C-E7B134D0D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CBB4413-4323-4031-A70C-11D25C07DE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8480366"/>
              </p:ext>
            </p:extLst>
          </p:nvPr>
        </p:nvGraphicFramePr>
        <p:xfrm>
          <a:off x="1752600" y="1143000"/>
          <a:ext cx="8686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itle 4">
            <a:extLst>
              <a:ext uri="{FF2B5EF4-FFF2-40B4-BE49-F238E27FC236}">
                <a16:creationId xmlns:a16="http://schemas.microsoft.com/office/drawing/2014/main" id="{9B5CFB17-A733-41A4-8B61-3AD1D699C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4" y="419100"/>
            <a:ext cx="5318125" cy="815829"/>
          </a:xfrm>
          <a:solidFill>
            <a:schemeClr val="bg1"/>
          </a:solidFill>
          <a:ln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/>
              <a:t>More Imbalances: GDP Figures</a:t>
            </a:r>
            <a:br>
              <a:rPr lang="en-US" sz="2200" b="1" dirty="0"/>
            </a:br>
            <a:r>
              <a:rPr lang="en-US" sz="1200" dirty="0"/>
              <a:t>Quarterly Change in Fixed Private Investment by Type</a:t>
            </a:r>
            <a:endParaRPr lang="en-US" sz="3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70A10D-8CBE-40DE-AC7D-64C71BD34787}"/>
              </a:ext>
            </a:extLst>
          </p:cNvPr>
          <p:cNvSpPr txBox="1"/>
          <p:nvPr/>
        </p:nvSpPr>
        <p:spPr>
          <a:xfrm>
            <a:off x="0" y="6492875"/>
            <a:ext cx="8430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Source: </a:t>
            </a:r>
            <a:r>
              <a:rPr lang="en-US" sz="1200" dirty="0">
                <a:solidFill>
                  <a:prstClr val="white"/>
                </a:solidFill>
                <a:latin typeface="+mj-lt"/>
              </a:rPr>
              <a:t>US Bureau of Economic Analysis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DE6419-1C91-4420-AF7F-B00332247AAA}"/>
              </a:ext>
            </a:extLst>
          </p:cNvPr>
          <p:cNvSpPr txBox="1"/>
          <p:nvPr/>
        </p:nvSpPr>
        <p:spPr>
          <a:xfrm>
            <a:off x="10662407" y="64972"/>
            <a:ext cx="1529593" cy="27699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GDP</a:t>
            </a:r>
          </a:p>
        </p:txBody>
      </p:sp>
    </p:spTree>
    <p:extLst>
      <p:ext uri="{BB962C8B-B14F-4D97-AF65-F5344CB8AC3E}">
        <p14:creationId xmlns:p14="http://schemas.microsoft.com/office/powerpoint/2010/main" val="183931881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86DCD2-2DEF-493E-B67C-E7B134D0D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DCFDE-9678-4215-AA09-BEED64E9A6A5}"/>
              </a:ext>
            </a:extLst>
          </p:cNvPr>
          <p:cNvSpPr txBox="1"/>
          <p:nvPr/>
        </p:nvSpPr>
        <p:spPr>
          <a:xfrm>
            <a:off x="0" y="6492875"/>
            <a:ext cx="8430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Source: Idaho Department of Labor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387A15-14CF-4B9C-A883-067B38C0D1B9}"/>
              </a:ext>
            </a:extLst>
          </p:cNvPr>
          <p:cNvSpPr txBox="1"/>
          <p:nvPr/>
        </p:nvSpPr>
        <p:spPr>
          <a:xfrm>
            <a:off x="10662407" y="64972"/>
            <a:ext cx="1529593" cy="27699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/>
                <a:ea typeface="+mn-ea"/>
                <a:cs typeface="+mn-cs"/>
              </a:rPr>
              <a:t>Labor Markets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E36CC067-FE00-4844-8DE7-1E168DED9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4" y="419100"/>
            <a:ext cx="5318125" cy="815829"/>
          </a:xfrm>
          <a:solidFill>
            <a:schemeClr val="bg1"/>
          </a:solidFill>
          <a:ln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b="1" dirty="0"/>
              <a:t>Idaho Job Growth Plateaus </a:t>
            </a:r>
            <a:br>
              <a:rPr lang="en-US" sz="2400" b="1" dirty="0"/>
            </a:br>
            <a:r>
              <a:rPr lang="en-US" sz="1200" dirty="0"/>
              <a:t>Idaho Nonfarm Employment Growth</a:t>
            </a:r>
            <a:endParaRPr lang="en-US" sz="3600" b="1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4796113-F865-4176-BD6C-925E6F7964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9888217"/>
              </p:ext>
            </p:extLst>
          </p:nvPr>
        </p:nvGraphicFramePr>
        <p:xfrm>
          <a:off x="1752600" y="1143000"/>
          <a:ext cx="8686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0103174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86DCD2-2DEF-493E-B67C-E7B134D0D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DCFDE-9678-4215-AA09-BEED64E9A6A5}"/>
              </a:ext>
            </a:extLst>
          </p:cNvPr>
          <p:cNvSpPr txBox="1"/>
          <p:nvPr/>
        </p:nvSpPr>
        <p:spPr>
          <a:xfrm>
            <a:off x="0" y="6492875"/>
            <a:ext cx="8430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Source: Idaho Department of Labor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387A15-14CF-4B9C-A883-067B38C0D1B9}"/>
              </a:ext>
            </a:extLst>
          </p:cNvPr>
          <p:cNvSpPr txBox="1"/>
          <p:nvPr/>
        </p:nvSpPr>
        <p:spPr>
          <a:xfrm>
            <a:off x="10662407" y="64972"/>
            <a:ext cx="1529593" cy="27699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/>
                <a:ea typeface="+mn-ea"/>
                <a:cs typeface="+mn-cs"/>
              </a:rPr>
              <a:t>Labor Markets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E36CC067-FE00-4844-8DE7-1E168DED9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4" y="419100"/>
            <a:ext cx="6111876" cy="815829"/>
          </a:xfrm>
          <a:solidFill>
            <a:schemeClr val="bg1"/>
          </a:solidFill>
          <a:ln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b="1" dirty="0"/>
              <a:t>Coeur d’Alene Area Employment</a:t>
            </a:r>
            <a:br>
              <a:rPr lang="en-US" sz="2400" b="1" dirty="0"/>
            </a:br>
            <a:r>
              <a:rPr lang="en-US" sz="1200" dirty="0"/>
              <a:t>Coeur d’Alene MSA, CES Nonfarm</a:t>
            </a:r>
            <a:endParaRPr lang="en-US" sz="3600" b="1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7C923FF-79B2-4B34-878E-4F772222E2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1354485"/>
              </p:ext>
            </p:extLst>
          </p:nvPr>
        </p:nvGraphicFramePr>
        <p:xfrm>
          <a:off x="1752600" y="1143000"/>
          <a:ext cx="8686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6493748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86DCD2-2DEF-493E-B67C-E7B134D0D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DCFDE-9678-4215-AA09-BEED64E9A6A5}"/>
              </a:ext>
            </a:extLst>
          </p:cNvPr>
          <p:cNvSpPr txBox="1"/>
          <p:nvPr/>
        </p:nvSpPr>
        <p:spPr>
          <a:xfrm>
            <a:off x="0" y="6492875"/>
            <a:ext cx="8430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Source: Idaho Department of Labor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387A15-14CF-4B9C-A883-067B38C0D1B9}"/>
              </a:ext>
            </a:extLst>
          </p:cNvPr>
          <p:cNvSpPr txBox="1"/>
          <p:nvPr/>
        </p:nvSpPr>
        <p:spPr>
          <a:xfrm>
            <a:off x="10662407" y="64972"/>
            <a:ext cx="1529593" cy="27699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/>
                <a:ea typeface="+mn-ea"/>
                <a:cs typeface="+mn-cs"/>
              </a:rPr>
              <a:t>Labor Markets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E36CC067-FE00-4844-8DE7-1E168DED9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4" y="419100"/>
            <a:ext cx="6111876" cy="815829"/>
          </a:xfrm>
          <a:solidFill>
            <a:schemeClr val="bg1"/>
          </a:solidFill>
          <a:ln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b="1" dirty="0"/>
              <a:t>Idaho Construction Employment Flatlines</a:t>
            </a:r>
            <a:br>
              <a:rPr lang="en-US" sz="2400" b="1" dirty="0"/>
            </a:br>
            <a:r>
              <a:rPr lang="en-US" sz="1200" dirty="0"/>
              <a:t>Idaho Construction Employment, CES Nonfarm</a:t>
            </a:r>
            <a:endParaRPr lang="en-US" sz="3600" b="1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7C923FF-79B2-4B34-878E-4F772222E2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3321689"/>
              </p:ext>
            </p:extLst>
          </p:nvPr>
        </p:nvGraphicFramePr>
        <p:xfrm>
          <a:off x="1752600" y="1143000"/>
          <a:ext cx="8686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4984323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86DCD2-2DEF-493E-B67C-E7B134D0D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DCFDE-9678-4215-AA09-BEED64E9A6A5}"/>
              </a:ext>
            </a:extLst>
          </p:cNvPr>
          <p:cNvSpPr txBox="1"/>
          <p:nvPr/>
        </p:nvSpPr>
        <p:spPr>
          <a:xfrm>
            <a:off x="0" y="6492875"/>
            <a:ext cx="8430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Source: US Census Bureau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387A15-14CF-4B9C-A883-067B38C0D1B9}"/>
              </a:ext>
            </a:extLst>
          </p:cNvPr>
          <p:cNvSpPr txBox="1"/>
          <p:nvPr/>
        </p:nvSpPr>
        <p:spPr>
          <a:xfrm>
            <a:off x="10662407" y="64972"/>
            <a:ext cx="1529593" cy="27699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/>
                <a:ea typeface="+mn-ea"/>
                <a:cs typeface="+mn-cs"/>
              </a:rPr>
              <a:t>Labor Markets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E36CC067-FE00-4844-8DE7-1E168DED9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4" y="419100"/>
            <a:ext cx="6111876" cy="815829"/>
          </a:xfrm>
          <a:solidFill>
            <a:schemeClr val="bg1"/>
          </a:solidFill>
          <a:ln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b="1" dirty="0"/>
              <a:t>Idaho Residential Building Permits</a:t>
            </a:r>
            <a:br>
              <a:rPr lang="en-US" sz="2400" b="1" dirty="0"/>
            </a:br>
            <a:r>
              <a:rPr lang="en-US" sz="1200" dirty="0"/>
              <a:t>Total Residential Units Permitted in Idaho, Rolling Average</a:t>
            </a:r>
            <a:endParaRPr lang="en-US" sz="3600" b="1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7C923FF-79B2-4B34-878E-4F772222E2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8331002"/>
              </p:ext>
            </p:extLst>
          </p:nvPr>
        </p:nvGraphicFramePr>
        <p:xfrm>
          <a:off x="1752600" y="1143000"/>
          <a:ext cx="8686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891379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86DCD2-2DEF-493E-B67C-E7B134D0D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387A15-14CF-4B9C-A883-067B38C0D1B9}"/>
              </a:ext>
            </a:extLst>
          </p:cNvPr>
          <p:cNvSpPr txBox="1"/>
          <p:nvPr/>
        </p:nvSpPr>
        <p:spPr>
          <a:xfrm>
            <a:off x="10662407" y="64972"/>
            <a:ext cx="1529593" cy="27699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/>
                <a:ea typeface="+mn-ea"/>
                <a:cs typeface="+mn-cs"/>
              </a:rPr>
              <a:t>Labor Markets</a:t>
            </a: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1C7B06AE-6FA1-4ACC-BFC5-1325EEDF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4" y="419100"/>
            <a:ext cx="5318125" cy="815829"/>
          </a:xfrm>
          <a:solidFill>
            <a:schemeClr val="bg1"/>
          </a:solidFill>
          <a:ln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/>
              <a:t>Idaho Payrolls Remain Strong</a:t>
            </a:r>
            <a:br>
              <a:rPr lang="en-US" sz="2200" b="1" dirty="0"/>
            </a:br>
            <a:r>
              <a:rPr lang="en-US" sz="1200" dirty="0"/>
              <a:t>Total Annualized Covered Payrolls in Idaho, in Billions (12-month rolling avg)</a:t>
            </a:r>
            <a:endParaRPr lang="en-US" sz="36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3FFF88-161D-44B0-998E-ACCD6E80A75F}"/>
              </a:ext>
            </a:extLst>
          </p:cNvPr>
          <p:cNvSpPr txBox="1"/>
          <p:nvPr/>
        </p:nvSpPr>
        <p:spPr>
          <a:xfrm>
            <a:off x="0" y="6492875"/>
            <a:ext cx="8430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Source: Idaho Department of Labor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5B36758-8386-46CB-89F1-498E16FC9E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6684916"/>
              </p:ext>
            </p:extLst>
          </p:nvPr>
        </p:nvGraphicFramePr>
        <p:xfrm>
          <a:off x="1752600" y="1143000"/>
          <a:ext cx="8686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680547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1_Office Theme">
  <a:themeElements>
    <a:clrScheme name="Custom 2">
      <a:dk1>
        <a:srgbClr val="000000"/>
      </a:dk1>
      <a:lt1>
        <a:sysClr val="window" lastClr="FFFFFF"/>
      </a:lt1>
      <a:dk2>
        <a:srgbClr val="237CA4"/>
      </a:dk2>
      <a:lt2>
        <a:srgbClr val="E7E6E6"/>
      </a:lt2>
      <a:accent1>
        <a:srgbClr val="1D7DB1"/>
      </a:accent1>
      <a:accent2>
        <a:srgbClr val="16202B"/>
      </a:accent2>
      <a:accent3>
        <a:srgbClr val="5C9723"/>
      </a:accent3>
      <a:accent4>
        <a:srgbClr val="4A4A4C"/>
      </a:accent4>
      <a:accent5>
        <a:srgbClr val="43A0BF"/>
      </a:accent5>
      <a:accent6>
        <a:srgbClr val="FFCB05"/>
      </a:accent6>
      <a:hlink>
        <a:srgbClr val="0563C1"/>
      </a:hlink>
      <a:folHlink>
        <a:srgbClr val="954F72"/>
      </a:folHlink>
    </a:clrScheme>
    <a:fontScheme name="Custom 1">
      <a:majorFont>
        <a:latin typeface="Aptos Black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2">
      <a:dk1>
        <a:srgbClr val="000000"/>
      </a:dk1>
      <a:lt1>
        <a:sysClr val="window" lastClr="FFFFFF"/>
      </a:lt1>
      <a:dk2>
        <a:srgbClr val="237CA4"/>
      </a:dk2>
      <a:lt2>
        <a:srgbClr val="E7E6E6"/>
      </a:lt2>
      <a:accent1>
        <a:srgbClr val="1D7DB1"/>
      </a:accent1>
      <a:accent2>
        <a:srgbClr val="16202B"/>
      </a:accent2>
      <a:accent3>
        <a:srgbClr val="5C9723"/>
      </a:accent3>
      <a:accent4>
        <a:srgbClr val="4A4A4C"/>
      </a:accent4>
      <a:accent5>
        <a:srgbClr val="43A0BF"/>
      </a:accent5>
      <a:accent6>
        <a:srgbClr val="FFCB05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20722</TotalTime>
  <Words>515</Words>
  <Application>Microsoft Macintosh PowerPoint</Application>
  <PresentationFormat>Widescreen</PresentationFormat>
  <Paragraphs>98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</vt:lpstr>
      <vt:lpstr>Aptos Black</vt:lpstr>
      <vt:lpstr>Arial</vt:lpstr>
      <vt:lpstr>Calibri</vt:lpstr>
      <vt:lpstr>Segoe UI</vt:lpstr>
      <vt:lpstr>1_Office Theme</vt:lpstr>
      <vt:lpstr>2_Office Theme</vt:lpstr>
      <vt:lpstr>Economic Outlook: Autumn 2025</vt:lpstr>
      <vt:lpstr>Employment Growth Slows Down Nonfarm Job Gains, Three Month Rolling Average, United States</vt:lpstr>
      <vt:lpstr>PowerPoint Presentation</vt:lpstr>
      <vt:lpstr>More Imbalances: GDP Figures Quarterly Change in Fixed Private Investment by Type</vt:lpstr>
      <vt:lpstr>Idaho Job Growth Plateaus  Idaho Nonfarm Employment Growth</vt:lpstr>
      <vt:lpstr>Coeur d’Alene Area Employment Coeur d’Alene MSA, CES Nonfarm</vt:lpstr>
      <vt:lpstr>Idaho Construction Employment Flatlines Idaho Construction Employment, CES Nonfarm</vt:lpstr>
      <vt:lpstr>Idaho Residential Building Permits Total Residential Units Permitted in Idaho, Rolling Average</vt:lpstr>
      <vt:lpstr>Idaho Payrolls Remain Strong Total Annualized Covered Payrolls in Idaho, in Billions (12-month rolling avg)</vt:lpstr>
      <vt:lpstr>Job Hunting Incentives Dry Up Net Annualized Wage Gains by Tenure Type</vt:lpstr>
      <vt:lpstr>Fewer People are Voluntarily Quitting Total Annualized Voluntary Quits (Rolling Twelve Month Total)</vt:lpstr>
      <vt:lpstr>Unemployment Claims in Idaho Unemployment Insurance Claims, Statewide Total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Economic Reset</dc:title>
  <dc:creator>Samuel Wolkenhauer</dc:creator>
  <cp:lastModifiedBy>info inwp.org</cp:lastModifiedBy>
  <cp:revision>66</cp:revision>
  <cp:lastPrinted>2025-09-29T20:02:50Z</cp:lastPrinted>
  <dcterms:created xsi:type="dcterms:W3CDTF">2024-09-05T15:08:00Z</dcterms:created>
  <dcterms:modified xsi:type="dcterms:W3CDTF">2025-10-14T19:37:48Z</dcterms:modified>
</cp:coreProperties>
</file>