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 id="2147483802" r:id="rId2"/>
  </p:sldMasterIdLst>
  <p:notesMasterIdLst>
    <p:notesMasterId r:id="rId39"/>
  </p:notesMasterIdLst>
  <p:sldIdLst>
    <p:sldId id="256" r:id="rId3"/>
    <p:sldId id="473" r:id="rId4"/>
    <p:sldId id="456" r:id="rId5"/>
    <p:sldId id="258" r:id="rId6"/>
    <p:sldId id="279" r:id="rId7"/>
    <p:sldId id="459" r:id="rId8"/>
    <p:sldId id="452" r:id="rId9"/>
    <p:sldId id="460" r:id="rId10"/>
    <p:sldId id="462" r:id="rId11"/>
    <p:sldId id="282" r:id="rId12"/>
    <p:sldId id="291" r:id="rId13"/>
    <p:sldId id="281" r:id="rId14"/>
    <p:sldId id="478" r:id="rId15"/>
    <p:sldId id="479" r:id="rId16"/>
    <p:sldId id="480" r:id="rId17"/>
    <p:sldId id="481" r:id="rId18"/>
    <p:sldId id="461" r:id="rId19"/>
    <p:sldId id="458" r:id="rId20"/>
    <p:sldId id="270" r:id="rId21"/>
    <p:sldId id="470" r:id="rId22"/>
    <p:sldId id="474" r:id="rId23"/>
    <p:sldId id="444" r:id="rId24"/>
    <p:sldId id="471" r:id="rId25"/>
    <p:sldId id="278" r:id="rId26"/>
    <p:sldId id="476" r:id="rId27"/>
    <p:sldId id="465" r:id="rId28"/>
    <p:sldId id="276" r:id="rId29"/>
    <p:sldId id="467" r:id="rId30"/>
    <p:sldId id="468" r:id="rId31"/>
    <p:sldId id="466" r:id="rId32"/>
    <p:sldId id="469" r:id="rId33"/>
    <p:sldId id="284" r:id="rId34"/>
    <p:sldId id="450" r:id="rId35"/>
    <p:sldId id="448" r:id="rId36"/>
    <p:sldId id="438" r:id="rId37"/>
    <p:sldId id="477"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58"/>
  </p:normalViewPr>
  <p:slideViewPr>
    <p:cSldViewPr snapToGrid="0">
      <p:cViewPr varScale="1">
        <p:scale>
          <a:sx n="120" d="100"/>
          <a:sy n="120" d="100"/>
        </p:scale>
        <p:origin x="840" y="184"/>
      </p:cViewPr>
      <p:guideLst/>
    </p:cSldViewPr>
  </p:slideViewPr>
  <p:notesTextViewPr>
    <p:cViewPr>
      <p:scale>
        <a:sx n="3" d="2"/>
        <a:sy n="3" d="2"/>
      </p:scale>
      <p:origin x="0" y="0"/>
    </p:cViewPr>
  </p:notesTextViewPr>
  <p:notesViewPr>
    <p:cSldViewPr snapToGrid="0">
      <p:cViewPr>
        <p:scale>
          <a:sx n="138" d="100"/>
          <a:sy n="138" d="100"/>
        </p:scale>
        <p:origin x="1589" y="-288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_rels/data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08D3F3-FEC5-4988-9304-B77BB1C8020D}" type="doc">
      <dgm:prSet loTypeId="urn:microsoft.com/office/officeart/2005/8/layout/cycle5" loCatId="cycle" qsTypeId="urn:microsoft.com/office/officeart/2005/8/quickstyle/3d1" qsCatId="3D" csTypeId="urn:microsoft.com/office/officeart/2005/8/colors/accent2_2" csCatId="accent2" phldr="1"/>
      <dgm:spPr/>
      <dgm:t>
        <a:bodyPr/>
        <a:lstStyle/>
        <a:p>
          <a:endParaRPr lang="en-US"/>
        </a:p>
      </dgm:t>
    </dgm:pt>
    <dgm:pt modelId="{494607FF-18B7-434B-8884-B2E7FE4A26E4}">
      <dgm:prSet phldrT="[Text]"/>
      <dgm:spPr/>
      <dgm:t>
        <a:bodyPr/>
        <a:lstStyle/>
        <a:p>
          <a:r>
            <a:rPr lang="en-US" dirty="0"/>
            <a:t>Experience</a:t>
          </a:r>
        </a:p>
      </dgm:t>
    </dgm:pt>
    <dgm:pt modelId="{977B33D1-6299-4E9B-88EF-C4529F4F38FD}" type="parTrans" cxnId="{0483E48D-D4FF-46C4-A26B-FE3BED28899D}">
      <dgm:prSet/>
      <dgm:spPr/>
      <dgm:t>
        <a:bodyPr/>
        <a:lstStyle/>
        <a:p>
          <a:endParaRPr lang="en-US"/>
        </a:p>
      </dgm:t>
    </dgm:pt>
    <dgm:pt modelId="{EB4FFFBD-F462-4FE5-A51F-2B17EF98B228}" type="sibTrans" cxnId="{0483E48D-D4FF-46C4-A26B-FE3BED28899D}">
      <dgm:prSet/>
      <dgm:spPr/>
      <dgm:t>
        <a:bodyPr/>
        <a:lstStyle/>
        <a:p>
          <a:endParaRPr lang="en-US"/>
        </a:p>
      </dgm:t>
    </dgm:pt>
    <dgm:pt modelId="{1E2E2269-A319-4549-AAF8-4D7FC5E119F3}">
      <dgm:prSet phldrT="[Text]"/>
      <dgm:spPr/>
      <dgm:t>
        <a:bodyPr/>
        <a:lstStyle/>
        <a:p>
          <a:r>
            <a:rPr lang="en-US" dirty="0"/>
            <a:t>Thoughts + Feelings</a:t>
          </a:r>
        </a:p>
      </dgm:t>
    </dgm:pt>
    <dgm:pt modelId="{3EF27B9C-69D0-42AF-B116-18D0011467E0}" type="parTrans" cxnId="{274B29C6-1999-4298-94AC-C234205BAE22}">
      <dgm:prSet/>
      <dgm:spPr/>
      <dgm:t>
        <a:bodyPr/>
        <a:lstStyle/>
        <a:p>
          <a:endParaRPr lang="en-US"/>
        </a:p>
      </dgm:t>
    </dgm:pt>
    <dgm:pt modelId="{475AE61E-CE93-4E87-B603-C575DE75E79E}" type="sibTrans" cxnId="{274B29C6-1999-4298-94AC-C234205BAE22}">
      <dgm:prSet/>
      <dgm:spPr/>
      <dgm:t>
        <a:bodyPr/>
        <a:lstStyle/>
        <a:p>
          <a:endParaRPr lang="en-US"/>
        </a:p>
      </dgm:t>
    </dgm:pt>
    <dgm:pt modelId="{FF7859B5-ABA4-4B54-9A0F-D71B550D2CA6}">
      <dgm:prSet phldrT="[Text]"/>
      <dgm:spPr/>
      <dgm:t>
        <a:bodyPr/>
        <a:lstStyle/>
        <a:p>
          <a:r>
            <a:rPr lang="en-US" dirty="0"/>
            <a:t>Beliefs</a:t>
          </a:r>
        </a:p>
      </dgm:t>
    </dgm:pt>
    <dgm:pt modelId="{DB26CDE0-F888-4CC6-9D21-2870DEE8E1B4}" type="parTrans" cxnId="{B5DB58A9-9668-416C-B8A6-3E8A434870BD}">
      <dgm:prSet/>
      <dgm:spPr/>
      <dgm:t>
        <a:bodyPr/>
        <a:lstStyle/>
        <a:p>
          <a:endParaRPr lang="en-US"/>
        </a:p>
      </dgm:t>
    </dgm:pt>
    <dgm:pt modelId="{4AD106AC-048D-4066-995A-3A3F92984B29}" type="sibTrans" cxnId="{B5DB58A9-9668-416C-B8A6-3E8A434870BD}">
      <dgm:prSet/>
      <dgm:spPr/>
      <dgm:t>
        <a:bodyPr/>
        <a:lstStyle/>
        <a:p>
          <a:endParaRPr lang="en-US"/>
        </a:p>
      </dgm:t>
    </dgm:pt>
    <dgm:pt modelId="{14656250-CBA9-493F-A32A-2B8122539B75}">
      <dgm:prSet phldrT="[Text]"/>
      <dgm:spPr/>
      <dgm:t>
        <a:bodyPr/>
        <a:lstStyle/>
        <a:p>
          <a:r>
            <a:rPr lang="en-US" dirty="0"/>
            <a:t>Behavior</a:t>
          </a:r>
        </a:p>
      </dgm:t>
    </dgm:pt>
    <dgm:pt modelId="{FD01C080-091A-423F-8B32-66B14BE2D705}" type="parTrans" cxnId="{0AF78D18-D1AF-47B4-AD85-B24155262BDA}">
      <dgm:prSet/>
      <dgm:spPr/>
      <dgm:t>
        <a:bodyPr/>
        <a:lstStyle/>
        <a:p>
          <a:endParaRPr lang="en-US"/>
        </a:p>
      </dgm:t>
    </dgm:pt>
    <dgm:pt modelId="{B27290FD-D8CE-4190-B403-1D551CC0C5C4}" type="sibTrans" cxnId="{0AF78D18-D1AF-47B4-AD85-B24155262BDA}">
      <dgm:prSet/>
      <dgm:spPr/>
      <dgm:t>
        <a:bodyPr/>
        <a:lstStyle/>
        <a:p>
          <a:endParaRPr lang="en-US"/>
        </a:p>
      </dgm:t>
    </dgm:pt>
    <dgm:pt modelId="{D97A9FAA-D559-4BF0-9284-6373722B7F29}">
      <dgm:prSet phldrT="[Text]"/>
      <dgm:spPr/>
      <dgm:t>
        <a:bodyPr/>
        <a:lstStyle/>
        <a:p>
          <a:r>
            <a:rPr lang="en-US" dirty="0"/>
            <a:t>Results</a:t>
          </a:r>
        </a:p>
      </dgm:t>
    </dgm:pt>
    <dgm:pt modelId="{A2D2C6DD-E2E2-44DF-824C-BFF2CE0374AD}" type="parTrans" cxnId="{8BB5EE49-DA38-4C6D-8408-D99B51340CCD}">
      <dgm:prSet/>
      <dgm:spPr/>
      <dgm:t>
        <a:bodyPr/>
        <a:lstStyle/>
        <a:p>
          <a:endParaRPr lang="en-US"/>
        </a:p>
      </dgm:t>
    </dgm:pt>
    <dgm:pt modelId="{1F45923C-739C-401A-8FA6-812EF83CEECC}" type="sibTrans" cxnId="{8BB5EE49-DA38-4C6D-8408-D99B51340CCD}">
      <dgm:prSet/>
      <dgm:spPr/>
      <dgm:t>
        <a:bodyPr/>
        <a:lstStyle/>
        <a:p>
          <a:endParaRPr lang="en-US"/>
        </a:p>
      </dgm:t>
    </dgm:pt>
    <dgm:pt modelId="{4CF0AB6E-7104-4815-A201-45914998B6E4}" type="pres">
      <dgm:prSet presAssocID="{E108D3F3-FEC5-4988-9304-B77BB1C8020D}" presName="cycle" presStyleCnt="0">
        <dgm:presLayoutVars>
          <dgm:dir/>
          <dgm:resizeHandles val="exact"/>
        </dgm:presLayoutVars>
      </dgm:prSet>
      <dgm:spPr/>
    </dgm:pt>
    <dgm:pt modelId="{C49CA681-FB90-4979-A0B5-7D6531CDC505}" type="pres">
      <dgm:prSet presAssocID="{494607FF-18B7-434B-8884-B2E7FE4A26E4}" presName="node" presStyleLbl="node1" presStyleIdx="0" presStyleCnt="5">
        <dgm:presLayoutVars>
          <dgm:bulletEnabled val="1"/>
        </dgm:presLayoutVars>
      </dgm:prSet>
      <dgm:spPr/>
    </dgm:pt>
    <dgm:pt modelId="{32D35934-26CB-4AB4-9355-BBB87DE91DA6}" type="pres">
      <dgm:prSet presAssocID="{494607FF-18B7-434B-8884-B2E7FE4A26E4}" presName="spNode" presStyleCnt="0"/>
      <dgm:spPr/>
    </dgm:pt>
    <dgm:pt modelId="{EBEF3B62-81FF-4E92-8864-92CFC2DEABD8}" type="pres">
      <dgm:prSet presAssocID="{EB4FFFBD-F462-4FE5-A51F-2B17EF98B228}" presName="sibTrans" presStyleLbl="sibTrans1D1" presStyleIdx="0" presStyleCnt="5"/>
      <dgm:spPr/>
    </dgm:pt>
    <dgm:pt modelId="{AF6BB35C-65D5-4581-AC7E-6A1586E1E9A2}" type="pres">
      <dgm:prSet presAssocID="{1E2E2269-A319-4549-AAF8-4D7FC5E119F3}" presName="node" presStyleLbl="node1" presStyleIdx="1" presStyleCnt="5">
        <dgm:presLayoutVars>
          <dgm:bulletEnabled val="1"/>
        </dgm:presLayoutVars>
      </dgm:prSet>
      <dgm:spPr/>
    </dgm:pt>
    <dgm:pt modelId="{BDA19D39-4348-410E-9EDA-09EF089260F4}" type="pres">
      <dgm:prSet presAssocID="{1E2E2269-A319-4549-AAF8-4D7FC5E119F3}" presName="spNode" presStyleCnt="0"/>
      <dgm:spPr/>
    </dgm:pt>
    <dgm:pt modelId="{E3ECF924-7ECE-4102-81F6-17F67A715245}" type="pres">
      <dgm:prSet presAssocID="{475AE61E-CE93-4E87-B603-C575DE75E79E}" presName="sibTrans" presStyleLbl="sibTrans1D1" presStyleIdx="1" presStyleCnt="5"/>
      <dgm:spPr/>
    </dgm:pt>
    <dgm:pt modelId="{C02D1F14-43BD-4E25-95F8-E58701C062BB}" type="pres">
      <dgm:prSet presAssocID="{FF7859B5-ABA4-4B54-9A0F-D71B550D2CA6}" presName="node" presStyleLbl="node1" presStyleIdx="2" presStyleCnt="5">
        <dgm:presLayoutVars>
          <dgm:bulletEnabled val="1"/>
        </dgm:presLayoutVars>
      </dgm:prSet>
      <dgm:spPr/>
    </dgm:pt>
    <dgm:pt modelId="{BBF5EB55-41AE-4C68-A6A0-2746EE6C3168}" type="pres">
      <dgm:prSet presAssocID="{FF7859B5-ABA4-4B54-9A0F-D71B550D2CA6}" presName="spNode" presStyleCnt="0"/>
      <dgm:spPr/>
    </dgm:pt>
    <dgm:pt modelId="{EFE068CE-48FF-44AB-A692-061C18C017FB}" type="pres">
      <dgm:prSet presAssocID="{4AD106AC-048D-4066-995A-3A3F92984B29}" presName="sibTrans" presStyleLbl="sibTrans1D1" presStyleIdx="2" presStyleCnt="5"/>
      <dgm:spPr/>
    </dgm:pt>
    <dgm:pt modelId="{6B3FDD9E-8BE3-494B-8C22-5B3B8915BC14}" type="pres">
      <dgm:prSet presAssocID="{14656250-CBA9-493F-A32A-2B8122539B75}" presName="node" presStyleLbl="node1" presStyleIdx="3" presStyleCnt="5">
        <dgm:presLayoutVars>
          <dgm:bulletEnabled val="1"/>
        </dgm:presLayoutVars>
      </dgm:prSet>
      <dgm:spPr/>
    </dgm:pt>
    <dgm:pt modelId="{1BB7D80F-9677-47F0-9253-D499CC959513}" type="pres">
      <dgm:prSet presAssocID="{14656250-CBA9-493F-A32A-2B8122539B75}" presName="spNode" presStyleCnt="0"/>
      <dgm:spPr/>
    </dgm:pt>
    <dgm:pt modelId="{1D88C292-3D11-4F1F-B3F0-C359EDE91ACF}" type="pres">
      <dgm:prSet presAssocID="{B27290FD-D8CE-4190-B403-1D551CC0C5C4}" presName="sibTrans" presStyleLbl="sibTrans1D1" presStyleIdx="3" presStyleCnt="5"/>
      <dgm:spPr/>
    </dgm:pt>
    <dgm:pt modelId="{F623CA0E-57DA-4038-8694-497BFC66B04B}" type="pres">
      <dgm:prSet presAssocID="{D97A9FAA-D559-4BF0-9284-6373722B7F29}" presName="node" presStyleLbl="node1" presStyleIdx="4" presStyleCnt="5" custRadScaleRad="98906" custRadScaleInc="-20">
        <dgm:presLayoutVars>
          <dgm:bulletEnabled val="1"/>
        </dgm:presLayoutVars>
      </dgm:prSet>
      <dgm:spPr/>
    </dgm:pt>
    <dgm:pt modelId="{E5D2D818-0E97-465F-8822-0A2F384E671D}" type="pres">
      <dgm:prSet presAssocID="{D97A9FAA-D559-4BF0-9284-6373722B7F29}" presName="spNode" presStyleCnt="0"/>
      <dgm:spPr/>
    </dgm:pt>
    <dgm:pt modelId="{E0F3EBA0-76F3-46AD-9B24-10B9E0F9F5B8}" type="pres">
      <dgm:prSet presAssocID="{1F45923C-739C-401A-8FA6-812EF83CEECC}" presName="sibTrans" presStyleLbl="sibTrans1D1" presStyleIdx="4" presStyleCnt="5"/>
      <dgm:spPr/>
    </dgm:pt>
  </dgm:ptLst>
  <dgm:cxnLst>
    <dgm:cxn modelId="{E41E1004-4496-4560-BC4B-1A18FA65099B}" type="presOf" srcId="{4AD106AC-048D-4066-995A-3A3F92984B29}" destId="{EFE068CE-48FF-44AB-A692-061C18C017FB}" srcOrd="0" destOrd="0" presId="urn:microsoft.com/office/officeart/2005/8/layout/cycle5"/>
    <dgm:cxn modelId="{0AF78D18-D1AF-47B4-AD85-B24155262BDA}" srcId="{E108D3F3-FEC5-4988-9304-B77BB1C8020D}" destId="{14656250-CBA9-493F-A32A-2B8122539B75}" srcOrd="3" destOrd="0" parTransId="{FD01C080-091A-423F-8B32-66B14BE2D705}" sibTransId="{B27290FD-D8CE-4190-B403-1D551CC0C5C4}"/>
    <dgm:cxn modelId="{F39C4A1A-483D-4694-BAD2-B5097183C544}" type="presOf" srcId="{14656250-CBA9-493F-A32A-2B8122539B75}" destId="{6B3FDD9E-8BE3-494B-8C22-5B3B8915BC14}" srcOrd="0" destOrd="0" presId="urn:microsoft.com/office/officeart/2005/8/layout/cycle5"/>
    <dgm:cxn modelId="{187FB82A-AF42-4EF7-891E-C8BF1F6DEB44}" type="presOf" srcId="{475AE61E-CE93-4E87-B603-C575DE75E79E}" destId="{E3ECF924-7ECE-4102-81F6-17F67A715245}" srcOrd="0" destOrd="0" presId="urn:microsoft.com/office/officeart/2005/8/layout/cycle5"/>
    <dgm:cxn modelId="{FF87673D-E703-402D-AC8A-FF4AB3015771}" type="presOf" srcId="{1F45923C-739C-401A-8FA6-812EF83CEECC}" destId="{E0F3EBA0-76F3-46AD-9B24-10B9E0F9F5B8}" srcOrd="0" destOrd="0" presId="urn:microsoft.com/office/officeart/2005/8/layout/cycle5"/>
    <dgm:cxn modelId="{F30CDE44-EBBA-4C83-A435-3CB491EEBAD8}" type="presOf" srcId="{1E2E2269-A319-4549-AAF8-4D7FC5E119F3}" destId="{AF6BB35C-65D5-4581-AC7E-6A1586E1E9A2}" srcOrd="0" destOrd="0" presId="urn:microsoft.com/office/officeart/2005/8/layout/cycle5"/>
    <dgm:cxn modelId="{8BB5EE49-DA38-4C6D-8408-D99B51340CCD}" srcId="{E108D3F3-FEC5-4988-9304-B77BB1C8020D}" destId="{D97A9FAA-D559-4BF0-9284-6373722B7F29}" srcOrd="4" destOrd="0" parTransId="{A2D2C6DD-E2E2-44DF-824C-BFF2CE0374AD}" sibTransId="{1F45923C-739C-401A-8FA6-812EF83CEECC}"/>
    <dgm:cxn modelId="{C6F76C5A-642F-4C48-836A-30D6888257AA}" type="presOf" srcId="{B27290FD-D8CE-4190-B403-1D551CC0C5C4}" destId="{1D88C292-3D11-4F1F-B3F0-C359EDE91ACF}" srcOrd="0" destOrd="0" presId="urn:microsoft.com/office/officeart/2005/8/layout/cycle5"/>
    <dgm:cxn modelId="{0483E48D-D4FF-46C4-A26B-FE3BED28899D}" srcId="{E108D3F3-FEC5-4988-9304-B77BB1C8020D}" destId="{494607FF-18B7-434B-8884-B2E7FE4A26E4}" srcOrd="0" destOrd="0" parTransId="{977B33D1-6299-4E9B-88EF-C4529F4F38FD}" sibTransId="{EB4FFFBD-F462-4FE5-A51F-2B17EF98B228}"/>
    <dgm:cxn modelId="{12030CA1-09F4-496E-B428-1B3F9EFBEE32}" type="presOf" srcId="{FF7859B5-ABA4-4B54-9A0F-D71B550D2CA6}" destId="{C02D1F14-43BD-4E25-95F8-E58701C062BB}" srcOrd="0" destOrd="0" presId="urn:microsoft.com/office/officeart/2005/8/layout/cycle5"/>
    <dgm:cxn modelId="{B5DB58A9-9668-416C-B8A6-3E8A434870BD}" srcId="{E108D3F3-FEC5-4988-9304-B77BB1C8020D}" destId="{FF7859B5-ABA4-4B54-9A0F-D71B550D2CA6}" srcOrd="2" destOrd="0" parTransId="{DB26CDE0-F888-4CC6-9D21-2870DEE8E1B4}" sibTransId="{4AD106AC-048D-4066-995A-3A3F92984B29}"/>
    <dgm:cxn modelId="{2B1F1CBC-5C06-42FB-85AD-5D6127F4FB53}" type="presOf" srcId="{D97A9FAA-D559-4BF0-9284-6373722B7F29}" destId="{F623CA0E-57DA-4038-8694-497BFC66B04B}" srcOrd="0" destOrd="0" presId="urn:microsoft.com/office/officeart/2005/8/layout/cycle5"/>
    <dgm:cxn modelId="{60AC57C5-4C30-438E-8427-7E0670F34809}" type="presOf" srcId="{EB4FFFBD-F462-4FE5-A51F-2B17EF98B228}" destId="{EBEF3B62-81FF-4E92-8864-92CFC2DEABD8}" srcOrd="0" destOrd="0" presId="urn:microsoft.com/office/officeart/2005/8/layout/cycle5"/>
    <dgm:cxn modelId="{274B29C6-1999-4298-94AC-C234205BAE22}" srcId="{E108D3F3-FEC5-4988-9304-B77BB1C8020D}" destId="{1E2E2269-A319-4549-AAF8-4D7FC5E119F3}" srcOrd="1" destOrd="0" parTransId="{3EF27B9C-69D0-42AF-B116-18D0011467E0}" sibTransId="{475AE61E-CE93-4E87-B603-C575DE75E79E}"/>
    <dgm:cxn modelId="{0BAC58C9-22EE-44F2-A7E6-74FAC7BC37A9}" type="presOf" srcId="{E108D3F3-FEC5-4988-9304-B77BB1C8020D}" destId="{4CF0AB6E-7104-4815-A201-45914998B6E4}" srcOrd="0" destOrd="0" presId="urn:microsoft.com/office/officeart/2005/8/layout/cycle5"/>
    <dgm:cxn modelId="{7813B6D0-10DE-48F0-94C8-FD41489AD3D9}" type="presOf" srcId="{494607FF-18B7-434B-8884-B2E7FE4A26E4}" destId="{C49CA681-FB90-4979-A0B5-7D6531CDC505}" srcOrd="0" destOrd="0" presId="urn:microsoft.com/office/officeart/2005/8/layout/cycle5"/>
    <dgm:cxn modelId="{AB8B9FBE-8E8E-4C71-B67D-39E873BAEE31}" type="presParOf" srcId="{4CF0AB6E-7104-4815-A201-45914998B6E4}" destId="{C49CA681-FB90-4979-A0B5-7D6531CDC505}" srcOrd="0" destOrd="0" presId="urn:microsoft.com/office/officeart/2005/8/layout/cycle5"/>
    <dgm:cxn modelId="{C78D84E1-B647-4354-9A93-45C64ACECCCC}" type="presParOf" srcId="{4CF0AB6E-7104-4815-A201-45914998B6E4}" destId="{32D35934-26CB-4AB4-9355-BBB87DE91DA6}" srcOrd="1" destOrd="0" presId="urn:microsoft.com/office/officeart/2005/8/layout/cycle5"/>
    <dgm:cxn modelId="{91B32F78-72BE-4E65-A9CB-13F36A89DE92}" type="presParOf" srcId="{4CF0AB6E-7104-4815-A201-45914998B6E4}" destId="{EBEF3B62-81FF-4E92-8864-92CFC2DEABD8}" srcOrd="2" destOrd="0" presId="urn:microsoft.com/office/officeart/2005/8/layout/cycle5"/>
    <dgm:cxn modelId="{333FF27B-8239-46CB-B0EC-CFF5613E8EA2}" type="presParOf" srcId="{4CF0AB6E-7104-4815-A201-45914998B6E4}" destId="{AF6BB35C-65D5-4581-AC7E-6A1586E1E9A2}" srcOrd="3" destOrd="0" presId="urn:microsoft.com/office/officeart/2005/8/layout/cycle5"/>
    <dgm:cxn modelId="{BE4A464E-B7F6-463E-810F-171DC56386D8}" type="presParOf" srcId="{4CF0AB6E-7104-4815-A201-45914998B6E4}" destId="{BDA19D39-4348-410E-9EDA-09EF089260F4}" srcOrd="4" destOrd="0" presId="urn:microsoft.com/office/officeart/2005/8/layout/cycle5"/>
    <dgm:cxn modelId="{84AAC062-30D7-43F0-9257-0E1917BAEC68}" type="presParOf" srcId="{4CF0AB6E-7104-4815-A201-45914998B6E4}" destId="{E3ECF924-7ECE-4102-81F6-17F67A715245}" srcOrd="5" destOrd="0" presId="urn:microsoft.com/office/officeart/2005/8/layout/cycle5"/>
    <dgm:cxn modelId="{8FFE8968-A0E6-4906-B0A2-05B5F06B8E8D}" type="presParOf" srcId="{4CF0AB6E-7104-4815-A201-45914998B6E4}" destId="{C02D1F14-43BD-4E25-95F8-E58701C062BB}" srcOrd="6" destOrd="0" presId="urn:microsoft.com/office/officeart/2005/8/layout/cycle5"/>
    <dgm:cxn modelId="{E7181A6D-3339-4D6A-A6DA-37BB9D5F61DB}" type="presParOf" srcId="{4CF0AB6E-7104-4815-A201-45914998B6E4}" destId="{BBF5EB55-41AE-4C68-A6A0-2746EE6C3168}" srcOrd="7" destOrd="0" presId="urn:microsoft.com/office/officeart/2005/8/layout/cycle5"/>
    <dgm:cxn modelId="{F910E569-422B-449C-B232-C109CF07798B}" type="presParOf" srcId="{4CF0AB6E-7104-4815-A201-45914998B6E4}" destId="{EFE068CE-48FF-44AB-A692-061C18C017FB}" srcOrd="8" destOrd="0" presId="urn:microsoft.com/office/officeart/2005/8/layout/cycle5"/>
    <dgm:cxn modelId="{20A111CC-CFCE-4747-B6AB-42554E885842}" type="presParOf" srcId="{4CF0AB6E-7104-4815-A201-45914998B6E4}" destId="{6B3FDD9E-8BE3-494B-8C22-5B3B8915BC14}" srcOrd="9" destOrd="0" presId="urn:microsoft.com/office/officeart/2005/8/layout/cycle5"/>
    <dgm:cxn modelId="{7BAB692C-BFD6-4140-9D2C-CCBA1FE2D9A5}" type="presParOf" srcId="{4CF0AB6E-7104-4815-A201-45914998B6E4}" destId="{1BB7D80F-9677-47F0-9253-D499CC959513}" srcOrd="10" destOrd="0" presId="urn:microsoft.com/office/officeart/2005/8/layout/cycle5"/>
    <dgm:cxn modelId="{A388D07D-54FE-46DF-BF37-B80A24260E08}" type="presParOf" srcId="{4CF0AB6E-7104-4815-A201-45914998B6E4}" destId="{1D88C292-3D11-4F1F-B3F0-C359EDE91ACF}" srcOrd="11" destOrd="0" presId="urn:microsoft.com/office/officeart/2005/8/layout/cycle5"/>
    <dgm:cxn modelId="{C6301132-3463-4F63-8D76-1DA4CD214A58}" type="presParOf" srcId="{4CF0AB6E-7104-4815-A201-45914998B6E4}" destId="{F623CA0E-57DA-4038-8694-497BFC66B04B}" srcOrd="12" destOrd="0" presId="urn:microsoft.com/office/officeart/2005/8/layout/cycle5"/>
    <dgm:cxn modelId="{E71875FE-D195-4ED3-B55A-1D292A9D9303}" type="presParOf" srcId="{4CF0AB6E-7104-4815-A201-45914998B6E4}" destId="{E5D2D818-0E97-465F-8822-0A2F384E671D}" srcOrd="13" destOrd="0" presId="urn:microsoft.com/office/officeart/2005/8/layout/cycle5"/>
    <dgm:cxn modelId="{2EC4CCE8-D0E3-43C6-89BA-96779EDE6ECC}" type="presParOf" srcId="{4CF0AB6E-7104-4815-A201-45914998B6E4}" destId="{E0F3EBA0-76F3-46AD-9B24-10B9E0F9F5B8}"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F19D4A-CA8A-4CF3-A1BE-A9D7DB0453A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2E34291-B4B7-44C7-9422-41FA721D9695}">
      <dgm:prSet/>
      <dgm:spPr/>
      <dgm:t>
        <a:bodyPr/>
        <a:lstStyle/>
        <a:p>
          <a:pPr>
            <a:lnSpc>
              <a:spcPct val="100000"/>
            </a:lnSpc>
          </a:pPr>
          <a:r>
            <a:rPr lang="en-US" dirty="0"/>
            <a:t>Pride in Your Town</a:t>
          </a:r>
        </a:p>
      </dgm:t>
    </dgm:pt>
    <dgm:pt modelId="{9CF5524A-6359-4CAF-8949-B5A725A35303}" type="parTrans" cxnId="{16D3ABBD-6C8D-452E-BB7A-D5B58464A669}">
      <dgm:prSet/>
      <dgm:spPr/>
      <dgm:t>
        <a:bodyPr/>
        <a:lstStyle/>
        <a:p>
          <a:endParaRPr lang="en-US"/>
        </a:p>
      </dgm:t>
    </dgm:pt>
    <dgm:pt modelId="{94023BA8-2E04-42DB-885F-441A99D313B4}" type="sibTrans" cxnId="{16D3ABBD-6C8D-452E-BB7A-D5B58464A669}">
      <dgm:prSet/>
      <dgm:spPr/>
      <dgm:t>
        <a:bodyPr/>
        <a:lstStyle/>
        <a:p>
          <a:endParaRPr lang="en-US"/>
        </a:p>
      </dgm:t>
    </dgm:pt>
    <dgm:pt modelId="{4EB14D32-E476-40E1-B310-28EA0ACDFE28}">
      <dgm:prSet/>
      <dgm:spPr/>
      <dgm:t>
        <a:bodyPr/>
        <a:lstStyle/>
        <a:p>
          <a:pPr>
            <a:lnSpc>
              <a:spcPct val="100000"/>
            </a:lnSpc>
          </a:pPr>
          <a:r>
            <a:rPr lang="en-US" dirty="0"/>
            <a:t>Accessible Leadership</a:t>
          </a:r>
        </a:p>
      </dgm:t>
    </dgm:pt>
    <dgm:pt modelId="{16B875D1-4C76-4907-88D2-D7D296E301EA}" type="parTrans" cxnId="{8EFB2246-9EB1-4559-8A7B-E808D0DF638D}">
      <dgm:prSet/>
      <dgm:spPr/>
      <dgm:t>
        <a:bodyPr/>
        <a:lstStyle/>
        <a:p>
          <a:endParaRPr lang="en-US"/>
        </a:p>
      </dgm:t>
    </dgm:pt>
    <dgm:pt modelId="{E5F9ED0E-5E57-4B53-A3A6-047CC8E16AF1}" type="sibTrans" cxnId="{8EFB2246-9EB1-4559-8A7B-E808D0DF638D}">
      <dgm:prSet/>
      <dgm:spPr/>
      <dgm:t>
        <a:bodyPr/>
        <a:lstStyle/>
        <a:p>
          <a:endParaRPr lang="en-US"/>
        </a:p>
      </dgm:t>
    </dgm:pt>
    <dgm:pt modelId="{30CF1B75-CD9D-44BF-85A4-52DC9584C45A}">
      <dgm:prSet/>
      <dgm:spPr/>
      <dgm:t>
        <a:bodyPr/>
        <a:lstStyle/>
        <a:p>
          <a:pPr>
            <a:lnSpc>
              <a:spcPct val="100000"/>
            </a:lnSpc>
          </a:pPr>
          <a:r>
            <a:rPr lang="en-US" dirty="0"/>
            <a:t>Seen as unique individuals who can contribute</a:t>
          </a:r>
        </a:p>
      </dgm:t>
    </dgm:pt>
    <dgm:pt modelId="{23400139-9528-41EA-8AD6-F7997B076719}" type="parTrans" cxnId="{94453C90-C438-431F-8DCA-9CE0B7AD9581}">
      <dgm:prSet/>
      <dgm:spPr/>
      <dgm:t>
        <a:bodyPr/>
        <a:lstStyle/>
        <a:p>
          <a:endParaRPr lang="en-US"/>
        </a:p>
      </dgm:t>
    </dgm:pt>
    <dgm:pt modelId="{6917DC32-0086-4CAD-8C05-A110FD1F0A32}" type="sibTrans" cxnId="{94453C90-C438-431F-8DCA-9CE0B7AD9581}">
      <dgm:prSet/>
      <dgm:spPr/>
      <dgm:t>
        <a:bodyPr/>
        <a:lstStyle/>
        <a:p>
          <a:endParaRPr lang="en-US"/>
        </a:p>
      </dgm:t>
    </dgm:pt>
    <dgm:pt modelId="{F91DE70D-D3F1-4183-8088-EC76BF6B49BB}" type="pres">
      <dgm:prSet presAssocID="{EEF19D4A-CA8A-4CF3-A1BE-A9D7DB0453AB}" presName="root" presStyleCnt="0">
        <dgm:presLayoutVars>
          <dgm:dir/>
          <dgm:resizeHandles val="exact"/>
        </dgm:presLayoutVars>
      </dgm:prSet>
      <dgm:spPr/>
    </dgm:pt>
    <dgm:pt modelId="{EFEB491B-8562-4B79-8434-F0A1D6B3333A}" type="pres">
      <dgm:prSet presAssocID="{B2E34291-B4B7-44C7-9422-41FA721D9695}" presName="compNode" presStyleCnt="0"/>
      <dgm:spPr/>
    </dgm:pt>
    <dgm:pt modelId="{E6320B13-F088-40DE-AEB6-D3CCB51FAF4D}" type="pres">
      <dgm:prSet presAssocID="{B2E34291-B4B7-44C7-9422-41FA721D9695}" presName="bgRect" presStyleLbl="bgShp" presStyleIdx="0" presStyleCnt="3"/>
      <dgm:spPr/>
    </dgm:pt>
    <dgm:pt modelId="{C96358B4-6A90-4301-B370-61198E034D59}" type="pres">
      <dgm:prSet presAssocID="{B2E34291-B4B7-44C7-9422-41FA721D969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reath"/>
        </a:ext>
      </dgm:extLst>
    </dgm:pt>
    <dgm:pt modelId="{0A344013-41FD-4093-A866-1A04BC74E3FA}" type="pres">
      <dgm:prSet presAssocID="{B2E34291-B4B7-44C7-9422-41FA721D9695}" presName="spaceRect" presStyleCnt="0"/>
      <dgm:spPr/>
    </dgm:pt>
    <dgm:pt modelId="{7EE6C9FA-3D14-4C33-BB75-106801593E1E}" type="pres">
      <dgm:prSet presAssocID="{B2E34291-B4B7-44C7-9422-41FA721D9695}" presName="parTx" presStyleLbl="revTx" presStyleIdx="0" presStyleCnt="3">
        <dgm:presLayoutVars>
          <dgm:chMax val="0"/>
          <dgm:chPref val="0"/>
        </dgm:presLayoutVars>
      </dgm:prSet>
      <dgm:spPr/>
    </dgm:pt>
    <dgm:pt modelId="{7AC4905D-9D45-4472-B241-ED5F7B3B05AA}" type="pres">
      <dgm:prSet presAssocID="{94023BA8-2E04-42DB-885F-441A99D313B4}" presName="sibTrans" presStyleCnt="0"/>
      <dgm:spPr/>
    </dgm:pt>
    <dgm:pt modelId="{66044C18-E9AD-4FD7-80D8-4DCFF0AF08D9}" type="pres">
      <dgm:prSet presAssocID="{4EB14D32-E476-40E1-B310-28EA0ACDFE28}" presName="compNode" presStyleCnt="0"/>
      <dgm:spPr/>
    </dgm:pt>
    <dgm:pt modelId="{BCC3687D-CA6F-422B-904E-44DB72E7FDF4}" type="pres">
      <dgm:prSet presAssocID="{4EB14D32-E476-40E1-B310-28EA0ACDFE28}" presName="bgRect" presStyleLbl="bgShp" presStyleIdx="1" presStyleCnt="3"/>
      <dgm:spPr/>
    </dgm:pt>
    <dgm:pt modelId="{B6499D05-483F-4BE6-BA9A-C412F8584DD6}" type="pres">
      <dgm:prSet presAssocID="{4EB14D32-E476-40E1-B310-28EA0ACDFE2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ecturer"/>
        </a:ext>
      </dgm:extLst>
    </dgm:pt>
    <dgm:pt modelId="{861BDD5C-25F0-4AA8-9BC8-ADE80EF4F7BC}" type="pres">
      <dgm:prSet presAssocID="{4EB14D32-E476-40E1-B310-28EA0ACDFE28}" presName="spaceRect" presStyleCnt="0"/>
      <dgm:spPr/>
    </dgm:pt>
    <dgm:pt modelId="{31A93EA1-1E49-43AD-84F8-0552062DA956}" type="pres">
      <dgm:prSet presAssocID="{4EB14D32-E476-40E1-B310-28EA0ACDFE28}" presName="parTx" presStyleLbl="revTx" presStyleIdx="1" presStyleCnt="3">
        <dgm:presLayoutVars>
          <dgm:chMax val="0"/>
          <dgm:chPref val="0"/>
        </dgm:presLayoutVars>
      </dgm:prSet>
      <dgm:spPr/>
    </dgm:pt>
    <dgm:pt modelId="{F74EAA92-7CA3-4C0D-9060-698417B1A941}" type="pres">
      <dgm:prSet presAssocID="{E5F9ED0E-5E57-4B53-A3A6-047CC8E16AF1}" presName="sibTrans" presStyleCnt="0"/>
      <dgm:spPr/>
    </dgm:pt>
    <dgm:pt modelId="{07627EB1-AF08-41BC-B1AE-70B905EB109A}" type="pres">
      <dgm:prSet presAssocID="{30CF1B75-CD9D-44BF-85A4-52DC9584C45A}" presName="compNode" presStyleCnt="0"/>
      <dgm:spPr/>
    </dgm:pt>
    <dgm:pt modelId="{8252ACCE-56BD-444D-AB92-DE36AA84F53D}" type="pres">
      <dgm:prSet presAssocID="{30CF1B75-CD9D-44BF-85A4-52DC9584C45A}" presName="bgRect" presStyleLbl="bgShp" presStyleIdx="2" presStyleCnt="3"/>
      <dgm:spPr/>
    </dgm:pt>
    <dgm:pt modelId="{1D3FD7FD-AF39-445D-8CAB-396A196FE477}" type="pres">
      <dgm:prSet presAssocID="{30CF1B75-CD9D-44BF-85A4-52DC9584C45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nections"/>
        </a:ext>
      </dgm:extLst>
    </dgm:pt>
    <dgm:pt modelId="{F7669C37-2FD4-4681-8051-E7DE38CF6D3A}" type="pres">
      <dgm:prSet presAssocID="{30CF1B75-CD9D-44BF-85A4-52DC9584C45A}" presName="spaceRect" presStyleCnt="0"/>
      <dgm:spPr/>
    </dgm:pt>
    <dgm:pt modelId="{E977ED8C-E62B-479D-A7A8-00DDC47522E5}" type="pres">
      <dgm:prSet presAssocID="{30CF1B75-CD9D-44BF-85A4-52DC9584C45A}" presName="parTx" presStyleLbl="revTx" presStyleIdx="2" presStyleCnt="3">
        <dgm:presLayoutVars>
          <dgm:chMax val="0"/>
          <dgm:chPref val="0"/>
        </dgm:presLayoutVars>
      </dgm:prSet>
      <dgm:spPr/>
    </dgm:pt>
  </dgm:ptLst>
  <dgm:cxnLst>
    <dgm:cxn modelId="{16F9EC10-AFCD-4482-8734-A65B728E1608}" type="presOf" srcId="{30CF1B75-CD9D-44BF-85A4-52DC9584C45A}" destId="{E977ED8C-E62B-479D-A7A8-00DDC47522E5}" srcOrd="0" destOrd="0" presId="urn:microsoft.com/office/officeart/2018/2/layout/IconVerticalSolidList"/>
    <dgm:cxn modelId="{8EFB2246-9EB1-4559-8A7B-E808D0DF638D}" srcId="{EEF19D4A-CA8A-4CF3-A1BE-A9D7DB0453AB}" destId="{4EB14D32-E476-40E1-B310-28EA0ACDFE28}" srcOrd="1" destOrd="0" parTransId="{16B875D1-4C76-4907-88D2-D7D296E301EA}" sibTransId="{E5F9ED0E-5E57-4B53-A3A6-047CC8E16AF1}"/>
    <dgm:cxn modelId="{1E48AB74-1378-4A88-B9F1-CB0C2BC7211F}" type="presOf" srcId="{B2E34291-B4B7-44C7-9422-41FA721D9695}" destId="{7EE6C9FA-3D14-4C33-BB75-106801593E1E}" srcOrd="0" destOrd="0" presId="urn:microsoft.com/office/officeart/2018/2/layout/IconVerticalSolidList"/>
    <dgm:cxn modelId="{94453C90-C438-431F-8DCA-9CE0B7AD9581}" srcId="{EEF19D4A-CA8A-4CF3-A1BE-A9D7DB0453AB}" destId="{30CF1B75-CD9D-44BF-85A4-52DC9584C45A}" srcOrd="2" destOrd="0" parTransId="{23400139-9528-41EA-8AD6-F7997B076719}" sibTransId="{6917DC32-0086-4CAD-8C05-A110FD1F0A32}"/>
    <dgm:cxn modelId="{27B7119A-0D9A-44D9-B063-54F1F983E9E2}" type="presOf" srcId="{EEF19D4A-CA8A-4CF3-A1BE-A9D7DB0453AB}" destId="{F91DE70D-D3F1-4183-8088-EC76BF6B49BB}" srcOrd="0" destOrd="0" presId="urn:microsoft.com/office/officeart/2018/2/layout/IconVerticalSolidList"/>
    <dgm:cxn modelId="{16D3ABBD-6C8D-452E-BB7A-D5B58464A669}" srcId="{EEF19D4A-CA8A-4CF3-A1BE-A9D7DB0453AB}" destId="{B2E34291-B4B7-44C7-9422-41FA721D9695}" srcOrd="0" destOrd="0" parTransId="{9CF5524A-6359-4CAF-8949-B5A725A35303}" sibTransId="{94023BA8-2E04-42DB-885F-441A99D313B4}"/>
    <dgm:cxn modelId="{FF649AC9-CA22-496A-A71D-8B446B061B2F}" type="presOf" srcId="{4EB14D32-E476-40E1-B310-28EA0ACDFE28}" destId="{31A93EA1-1E49-43AD-84F8-0552062DA956}" srcOrd="0" destOrd="0" presId="urn:microsoft.com/office/officeart/2018/2/layout/IconVerticalSolidList"/>
    <dgm:cxn modelId="{F51E037A-2969-4A7A-ABCF-EDDD19D64ABE}" type="presParOf" srcId="{F91DE70D-D3F1-4183-8088-EC76BF6B49BB}" destId="{EFEB491B-8562-4B79-8434-F0A1D6B3333A}" srcOrd="0" destOrd="0" presId="urn:microsoft.com/office/officeart/2018/2/layout/IconVerticalSolidList"/>
    <dgm:cxn modelId="{CEB94B3A-8EDB-460A-81C9-600975B13835}" type="presParOf" srcId="{EFEB491B-8562-4B79-8434-F0A1D6B3333A}" destId="{E6320B13-F088-40DE-AEB6-D3CCB51FAF4D}" srcOrd="0" destOrd="0" presId="urn:microsoft.com/office/officeart/2018/2/layout/IconVerticalSolidList"/>
    <dgm:cxn modelId="{5C99072C-7AD8-4CBB-A33C-28E72EF8D460}" type="presParOf" srcId="{EFEB491B-8562-4B79-8434-F0A1D6B3333A}" destId="{C96358B4-6A90-4301-B370-61198E034D59}" srcOrd="1" destOrd="0" presId="urn:microsoft.com/office/officeart/2018/2/layout/IconVerticalSolidList"/>
    <dgm:cxn modelId="{64062F8B-4CD8-4C0A-A838-8CA6CE291B59}" type="presParOf" srcId="{EFEB491B-8562-4B79-8434-F0A1D6B3333A}" destId="{0A344013-41FD-4093-A866-1A04BC74E3FA}" srcOrd="2" destOrd="0" presId="urn:microsoft.com/office/officeart/2018/2/layout/IconVerticalSolidList"/>
    <dgm:cxn modelId="{1ADBE9DB-582E-416A-8158-A01260C03E17}" type="presParOf" srcId="{EFEB491B-8562-4B79-8434-F0A1D6B3333A}" destId="{7EE6C9FA-3D14-4C33-BB75-106801593E1E}" srcOrd="3" destOrd="0" presId="urn:microsoft.com/office/officeart/2018/2/layout/IconVerticalSolidList"/>
    <dgm:cxn modelId="{E354E01D-36B5-402C-95D2-131587A0829B}" type="presParOf" srcId="{F91DE70D-D3F1-4183-8088-EC76BF6B49BB}" destId="{7AC4905D-9D45-4472-B241-ED5F7B3B05AA}" srcOrd="1" destOrd="0" presId="urn:microsoft.com/office/officeart/2018/2/layout/IconVerticalSolidList"/>
    <dgm:cxn modelId="{821BFD3B-7075-4835-BFC9-8284C111166C}" type="presParOf" srcId="{F91DE70D-D3F1-4183-8088-EC76BF6B49BB}" destId="{66044C18-E9AD-4FD7-80D8-4DCFF0AF08D9}" srcOrd="2" destOrd="0" presId="urn:microsoft.com/office/officeart/2018/2/layout/IconVerticalSolidList"/>
    <dgm:cxn modelId="{0E5B6B10-6B38-400A-BC64-B537B20E84CA}" type="presParOf" srcId="{66044C18-E9AD-4FD7-80D8-4DCFF0AF08D9}" destId="{BCC3687D-CA6F-422B-904E-44DB72E7FDF4}" srcOrd="0" destOrd="0" presId="urn:microsoft.com/office/officeart/2018/2/layout/IconVerticalSolidList"/>
    <dgm:cxn modelId="{48F4DE50-A7DD-4CEA-A13B-FD920ACC5206}" type="presParOf" srcId="{66044C18-E9AD-4FD7-80D8-4DCFF0AF08D9}" destId="{B6499D05-483F-4BE6-BA9A-C412F8584DD6}" srcOrd="1" destOrd="0" presId="urn:microsoft.com/office/officeart/2018/2/layout/IconVerticalSolidList"/>
    <dgm:cxn modelId="{FF5E0393-6D70-49C5-A690-DC078BC46F82}" type="presParOf" srcId="{66044C18-E9AD-4FD7-80D8-4DCFF0AF08D9}" destId="{861BDD5C-25F0-4AA8-9BC8-ADE80EF4F7BC}" srcOrd="2" destOrd="0" presId="urn:microsoft.com/office/officeart/2018/2/layout/IconVerticalSolidList"/>
    <dgm:cxn modelId="{6F761627-2A23-4401-A2CD-6BD7952DB3CB}" type="presParOf" srcId="{66044C18-E9AD-4FD7-80D8-4DCFF0AF08D9}" destId="{31A93EA1-1E49-43AD-84F8-0552062DA956}" srcOrd="3" destOrd="0" presId="urn:microsoft.com/office/officeart/2018/2/layout/IconVerticalSolidList"/>
    <dgm:cxn modelId="{3BCD1719-3DA1-44AC-BFC8-A203713CA5B7}" type="presParOf" srcId="{F91DE70D-D3F1-4183-8088-EC76BF6B49BB}" destId="{F74EAA92-7CA3-4C0D-9060-698417B1A941}" srcOrd="3" destOrd="0" presId="urn:microsoft.com/office/officeart/2018/2/layout/IconVerticalSolidList"/>
    <dgm:cxn modelId="{156B97B2-ECDB-4D64-B20A-64CCC61515C1}" type="presParOf" srcId="{F91DE70D-D3F1-4183-8088-EC76BF6B49BB}" destId="{07627EB1-AF08-41BC-B1AE-70B905EB109A}" srcOrd="4" destOrd="0" presId="urn:microsoft.com/office/officeart/2018/2/layout/IconVerticalSolidList"/>
    <dgm:cxn modelId="{FD3DCFF8-108D-4A91-93FF-C662A8256307}" type="presParOf" srcId="{07627EB1-AF08-41BC-B1AE-70B905EB109A}" destId="{8252ACCE-56BD-444D-AB92-DE36AA84F53D}" srcOrd="0" destOrd="0" presId="urn:microsoft.com/office/officeart/2018/2/layout/IconVerticalSolidList"/>
    <dgm:cxn modelId="{C4AB8DDB-56A2-4DD1-AACE-6A179EC33BE5}" type="presParOf" srcId="{07627EB1-AF08-41BC-B1AE-70B905EB109A}" destId="{1D3FD7FD-AF39-445D-8CAB-396A196FE477}" srcOrd="1" destOrd="0" presId="urn:microsoft.com/office/officeart/2018/2/layout/IconVerticalSolidList"/>
    <dgm:cxn modelId="{DBE02213-F7E7-477D-B6FE-D7FAEC059DB4}" type="presParOf" srcId="{07627EB1-AF08-41BC-B1AE-70B905EB109A}" destId="{F7669C37-2FD4-4681-8051-E7DE38CF6D3A}" srcOrd="2" destOrd="0" presId="urn:microsoft.com/office/officeart/2018/2/layout/IconVerticalSolidList"/>
    <dgm:cxn modelId="{7A288321-30B3-4BAF-B53F-9C6FE2252D84}" type="presParOf" srcId="{07627EB1-AF08-41BC-B1AE-70B905EB109A}" destId="{E977ED8C-E62B-479D-A7A8-00DDC47522E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08D3F3-FEC5-4988-9304-B77BB1C8020D}" type="doc">
      <dgm:prSet loTypeId="urn:microsoft.com/office/officeart/2005/8/layout/cycle5" loCatId="cycle" qsTypeId="urn:microsoft.com/office/officeart/2005/8/quickstyle/3d1" qsCatId="3D" csTypeId="urn:microsoft.com/office/officeart/2005/8/colors/accent2_2" csCatId="accent2" phldr="1"/>
      <dgm:spPr/>
      <dgm:t>
        <a:bodyPr/>
        <a:lstStyle/>
        <a:p>
          <a:endParaRPr lang="en-US"/>
        </a:p>
      </dgm:t>
    </dgm:pt>
    <dgm:pt modelId="{494607FF-18B7-434B-8884-B2E7FE4A26E4}">
      <dgm:prSet phldrT="[Text]"/>
      <dgm:spPr>
        <a:solidFill>
          <a:srgbClr val="FF0000"/>
        </a:solidFill>
      </dgm:spPr>
      <dgm:t>
        <a:bodyPr/>
        <a:lstStyle/>
        <a:p>
          <a:r>
            <a:rPr lang="en-US" dirty="0"/>
            <a:t>Experience</a:t>
          </a:r>
        </a:p>
      </dgm:t>
    </dgm:pt>
    <dgm:pt modelId="{977B33D1-6299-4E9B-88EF-C4529F4F38FD}" type="parTrans" cxnId="{0483E48D-D4FF-46C4-A26B-FE3BED28899D}">
      <dgm:prSet/>
      <dgm:spPr/>
      <dgm:t>
        <a:bodyPr/>
        <a:lstStyle/>
        <a:p>
          <a:endParaRPr lang="en-US"/>
        </a:p>
      </dgm:t>
    </dgm:pt>
    <dgm:pt modelId="{EB4FFFBD-F462-4FE5-A51F-2B17EF98B228}" type="sibTrans" cxnId="{0483E48D-D4FF-46C4-A26B-FE3BED28899D}">
      <dgm:prSet/>
      <dgm:spPr/>
      <dgm:t>
        <a:bodyPr/>
        <a:lstStyle/>
        <a:p>
          <a:endParaRPr lang="en-US"/>
        </a:p>
      </dgm:t>
    </dgm:pt>
    <dgm:pt modelId="{1E2E2269-A319-4549-AAF8-4D7FC5E119F3}">
      <dgm:prSet phldrT="[Text]"/>
      <dgm:spPr>
        <a:solidFill>
          <a:srgbClr val="00B050"/>
        </a:solidFill>
      </dgm:spPr>
      <dgm:t>
        <a:bodyPr/>
        <a:lstStyle/>
        <a:p>
          <a:r>
            <a:rPr lang="en-US" dirty="0"/>
            <a:t>Thoughts + Feelings</a:t>
          </a:r>
        </a:p>
      </dgm:t>
    </dgm:pt>
    <dgm:pt modelId="{3EF27B9C-69D0-42AF-B116-18D0011467E0}" type="parTrans" cxnId="{274B29C6-1999-4298-94AC-C234205BAE22}">
      <dgm:prSet/>
      <dgm:spPr/>
      <dgm:t>
        <a:bodyPr/>
        <a:lstStyle/>
        <a:p>
          <a:endParaRPr lang="en-US"/>
        </a:p>
      </dgm:t>
    </dgm:pt>
    <dgm:pt modelId="{475AE61E-CE93-4E87-B603-C575DE75E79E}" type="sibTrans" cxnId="{274B29C6-1999-4298-94AC-C234205BAE22}">
      <dgm:prSet/>
      <dgm:spPr/>
      <dgm:t>
        <a:bodyPr/>
        <a:lstStyle/>
        <a:p>
          <a:endParaRPr lang="en-US"/>
        </a:p>
      </dgm:t>
    </dgm:pt>
    <dgm:pt modelId="{FF7859B5-ABA4-4B54-9A0F-D71B550D2CA6}">
      <dgm:prSet phldrT="[Text]"/>
      <dgm:spPr>
        <a:solidFill>
          <a:srgbClr val="00B050"/>
        </a:solidFill>
      </dgm:spPr>
      <dgm:t>
        <a:bodyPr/>
        <a:lstStyle/>
        <a:p>
          <a:r>
            <a:rPr lang="en-US" dirty="0"/>
            <a:t>Beliefs</a:t>
          </a:r>
        </a:p>
      </dgm:t>
    </dgm:pt>
    <dgm:pt modelId="{DB26CDE0-F888-4CC6-9D21-2870DEE8E1B4}" type="parTrans" cxnId="{B5DB58A9-9668-416C-B8A6-3E8A434870BD}">
      <dgm:prSet/>
      <dgm:spPr/>
      <dgm:t>
        <a:bodyPr/>
        <a:lstStyle/>
        <a:p>
          <a:endParaRPr lang="en-US"/>
        </a:p>
      </dgm:t>
    </dgm:pt>
    <dgm:pt modelId="{4AD106AC-048D-4066-995A-3A3F92984B29}" type="sibTrans" cxnId="{B5DB58A9-9668-416C-B8A6-3E8A434870BD}">
      <dgm:prSet/>
      <dgm:spPr/>
      <dgm:t>
        <a:bodyPr/>
        <a:lstStyle/>
        <a:p>
          <a:endParaRPr lang="en-US"/>
        </a:p>
      </dgm:t>
    </dgm:pt>
    <dgm:pt modelId="{14656250-CBA9-493F-A32A-2B8122539B75}">
      <dgm:prSet phldrT="[Text]"/>
      <dgm:spPr>
        <a:solidFill>
          <a:srgbClr val="00B050"/>
        </a:solidFill>
      </dgm:spPr>
      <dgm:t>
        <a:bodyPr/>
        <a:lstStyle/>
        <a:p>
          <a:r>
            <a:rPr lang="en-US" dirty="0"/>
            <a:t>Behavior</a:t>
          </a:r>
        </a:p>
      </dgm:t>
    </dgm:pt>
    <dgm:pt modelId="{FD01C080-091A-423F-8B32-66B14BE2D705}" type="parTrans" cxnId="{0AF78D18-D1AF-47B4-AD85-B24155262BDA}">
      <dgm:prSet/>
      <dgm:spPr/>
      <dgm:t>
        <a:bodyPr/>
        <a:lstStyle/>
        <a:p>
          <a:endParaRPr lang="en-US"/>
        </a:p>
      </dgm:t>
    </dgm:pt>
    <dgm:pt modelId="{B27290FD-D8CE-4190-B403-1D551CC0C5C4}" type="sibTrans" cxnId="{0AF78D18-D1AF-47B4-AD85-B24155262BDA}">
      <dgm:prSet/>
      <dgm:spPr/>
      <dgm:t>
        <a:bodyPr/>
        <a:lstStyle/>
        <a:p>
          <a:endParaRPr lang="en-US"/>
        </a:p>
      </dgm:t>
    </dgm:pt>
    <dgm:pt modelId="{D97A9FAA-D559-4BF0-9284-6373722B7F29}">
      <dgm:prSet phldrT="[Text]"/>
      <dgm:spPr>
        <a:solidFill>
          <a:srgbClr val="00B050"/>
        </a:solidFill>
      </dgm:spPr>
      <dgm:t>
        <a:bodyPr/>
        <a:lstStyle/>
        <a:p>
          <a:r>
            <a:rPr lang="en-US" dirty="0"/>
            <a:t>Results</a:t>
          </a:r>
        </a:p>
      </dgm:t>
    </dgm:pt>
    <dgm:pt modelId="{A2D2C6DD-E2E2-44DF-824C-BFF2CE0374AD}" type="parTrans" cxnId="{8BB5EE49-DA38-4C6D-8408-D99B51340CCD}">
      <dgm:prSet/>
      <dgm:spPr/>
      <dgm:t>
        <a:bodyPr/>
        <a:lstStyle/>
        <a:p>
          <a:endParaRPr lang="en-US"/>
        </a:p>
      </dgm:t>
    </dgm:pt>
    <dgm:pt modelId="{1F45923C-739C-401A-8FA6-812EF83CEECC}" type="sibTrans" cxnId="{8BB5EE49-DA38-4C6D-8408-D99B51340CCD}">
      <dgm:prSet/>
      <dgm:spPr/>
      <dgm:t>
        <a:bodyPr/>
        <a:lstStyle/>
        <a:p>
          <a:endParaRPr lang="en-US"/>
        </a:p>
      </dgm:t>
    </dgm:pt>
    <dgm:pt modelId="{4CF0AB6E-7104-4815-A201-45914998B6E4}" type="pres">
      <dgm:prSet presAssocID="{E108D3F3-FEC5-4988-9304-B77BB1C8020D}" presName="cycle" presStyleCnt="0">
        <dgm:presLayoutVars>
          <dgm:dir/>
          <dgm:resizeHandles val="exact"/>
        </dgm:presLayoutVars>
      </dgm:prSet>
      <dgm:spPr/>
    </dgm:pt>
    <dgm:pt modelId="{C49CA681-FB90-4979-A0B5-7D6531CDC505}" type="pres">
      <dgm:prSet presAssocID="{494607FF-18B7-434B-8884-B2E7FE4A26E4}" presName="node" presStyleLbl="node1" presStyleIdx="0" presStyleCnt="5">
        <dgm:presLayoutVars>
          <dgm:bulletEnabled val="1"/>
        </dgm:presLayoutVars>
      </dgm:prSet>
      <dgm:spPr/>
    </dgm:pt>
    <dgm:pt modelId="{32D35934-26CB-4AB4-9355-BBB87DE91DA6}" type="pres">
      <dgm:prSet presAssocID="{494607FF-18B7-434B-8884-B2E7FE4A26E4}" presName="spNode" presStyleCnt="0"/>
      <dgm:spPr/>
    </dgm:pt>
    <dgm:pt modelId="{EBEF3B62-81FF-4E92-8864-92CFC2DEABD8}" type="pres">
      <dgm:prSet presAssocID="{EB4FFFBD-F462-4FE5-A51F-2B17EF98B228}" presName="sibTrans" presStyleLbl="sibTrans1D1" presStyleIdx="0" presStyleCnt="5"/>
      <dgm:spPr/>
    </dgm:pt>
    <dgm:pt modelId="{AF6BB35C-65D5-4581-AC7E-6A1586E1E9A2}" type="pres">
      <dgm:prSet presAssocID="{1E2E2269-A319-4549-AAF8-4D7FC5E119F3}" presName="node" presStyleLbl="node1" presStyleIdx="1" presStyleCnt="5">
        <dgm:presLayoutVars>
          <dgm:bulletEnabled val="1"/>
        </dgm:presLayoutVars>
      </dgm:prSet>
      <dgm:spPr/>
    </dgm:pt>
    <dgm:pt modelId="{BDA19D39-4348-410E-9EDA-09EF089260F4}" type="pres">
      <dgm:prSet presAssocID="{1E2E2269-A319-4549-AAF8-4D7FC5E119F3}" presName="spNode" presStyleCnt="0"/>
      <dgm:spPr/>
    </dgm:pt>
    <dgm:pt modelId="{E3ECF924-7ECE-4102-81F6-17F67A715245}" type="pres">
      <dgm:prSet presAssocID="{475AE61E-CE93-4E87-B603-C575DE75E79E}" presName="sibTrans" presStyleLbl="sibTrans1D1" presStyleIdx="1" presStyleCnt="5"/>
      <dgm:spPr/>
    </dgm:pt>
    <dgm:pt modelId="{C02D1F14-43BD-4E25-95F8-E58701C062BB}" type="pres">
      <dgm:prSet presAssocID="{FF7859B5-ABA4-4B54-9A0F-D71B550D2CA6}" presName="node" presStyleLbl="node1" presStyleIdx="2" presStyleCnt="5">
        <dgm:presLayoutVars>
          <dgm:bulletEnabled val="1"/>
        </dgm:presLayoutVars>
      </dgm:prSet>
      <dgm:spPr/>
    </dgm:pt>
    <dgm:pt modelId="{BBF5EB55-41AE-4C68-A6A0-2746EE6C3168}" type="pres">
      <dgm:prSet presAssocID="{FF7859B5-ABA4-4B54-9A0F-D71B550D2CA6}" presName="spNode" presStyleCnt="0"/>
      <dgm:spPr/>
    </dgm:pt>
    <dgm:pt modelId="{EFE068CE-48FF-44AB-A692-061C18C017FB}" type="pres">
      <dgm:prSet presAssocID="{4AD106AC-048D-4066-995A-3A3F92984B29}" presName="sibTrans" presStyleLbl="sibTrans1D1" presStyleIdx="2" presStyleCnt="5"/>
      <dgm:spPr/>
    </dgm:pt>
    <dgm:pt modelId="{6B3FDD9E-8BE3-494B-8C22-5B3B8915BC14}" type="pres">
      <dgm:prSet presAssocID="{14656250-CBA9-493F-A32A-2B8122539B75}" presName="node" presStyleLbl="node1" presStyleIdx="3" presStyleCnt="5">
        <dgm:presLayoutVars>
          <dgm:bulletEnabled val="1"/>
        </dgm:presLayoutVars>
      </dgm:prSet>
      <dgm:spPr/>
    </dgm:pt>
    <dgm:pt modelId="{1BB7D80F-9677-47F0-9253-D499CC959513}" type="pres">
      <dgm:prSet presAssocID="{14656250-CBA9-493F-A32A-2B8122539B75}" presName="spNode" presStyleCnt="0"/>
      <dgm:spPr/>
    </dgm:pt>
    <dgm:pt modelId="{1D88C292-3D11-4F1F-B3F0-C359EDE91ACF}" type="pres">
      <dgm:prSet presAssocID="{B27290FD-D8CE-4190-B403-1D551CC0C5C4}" presName="sibTrans" presStyleLbl="sibTrans1D1" presStyleIdx="3" presStyleCnt="5"/>
      <dgm:spPr/>
    </dgm:pt>
    <dgm:pt modelId="{F623CA0E-57DA-4038-8694-497BFC66B04B}" type="pres">
      <dgm:prSet presAssocID="{D97A9FAA-D559-4BF0-9284-6373722B7F29}" presName="node" presStyleLbl="node1" presStyleIdx="4" presStyleCnt="5" custRadScaleRad="98906" custRadScaleInc="-20">
        <dgm:presLayoutVars>
          <dgm:bulletEnabled val="1"/>
        </dgm:presLayoutVars>
      </dgm:prSet>
      <dgm:spPr/>
    </dgm:pt>
    <dgm:pt modelId="{E5D2D818-0E97-465F-8822-0A2F384E671D}" type="pres">
      <dgm:prSet presAssocID="{D97A9FAA-D559-4BF0-9284-6373722B7F29}" presName="spNode" presStyleCnt="0"/>
      <dgm:spPr/>
    </dgm:pt>
    <dgm:pt modelId="{E0F3EBA0-76F3-46AD-9B24-10B9E0F9F5B8}" type="pres">
      <dgm:prSet presAssocID="{1F45923C-739C-401A-8FA6-812EF83CEECC}" presName="sibTrans" presStyleLbl="sibTrans1D1" presStyleIdx="4" presStyleCnt="5"/>
      <dgm:spPr/>
    </dgm:pt>
  </dgm:ptLst>
  <dgm:cxnLst>
    <dgm:cxn modelId="{E41E1004-4496-4560-BC4B-1A18FA65099B}" type="presOf" srcId="{4AD106AC-048D-4066-995A-3A3F92984B29}" destId="{EFE068CE-48FF-44AB-A692-061C18C017FB}" srcOrd="0" destOrd="0" presId="urn:microsoft.com/office/officeart/2005/8/layout/cycle5"/>
    <dgm:cxn modelId="{0AF78D18-D1AF-47B4-AD85-B24155262BDA}" srcId="{E108D3F3-FEC5-4988-9304-B77BB1C8020D}" destId="{14656250-CBA9-493F-A32A-2B8122539B75}" srcOrd="3" destOrd="0" parTransId="{FD01C080-091A-423F-8B32-66B14BE2D705}" sibTransId="{B27290FD-D8CE-4190-B403-1D551CC0C5C4}"/>
    <dgm:cxn modelId="{F39C4A1A-483D-4694-BAD2-B5097183C544}" type="presOf" srcId="{14656250-CBA9-493F-A32A-2B8122539B75}" destId="{6B3FDD9E-8BE3-494B-8C22-5B3B8915BC14}" srcOrd="0" destOrd="0" presId="urn:microsoft.com/office/officeart/2005/8/layout/cycle5"/>
    <dgm:cxn modelId="{187FB82A-AF42-4EF7-891E-C8BF1F6DEB44}" type="presOf" srcId="{475AE61E-CE93-4E87-B603-C575DE75E79E}" destId="{E3ECF924-7ECE-4102-81F6-17F67A715245}" srcOrd="0" destOrd="0" presId="urn:microsoft.com/office/officeart/2005/8/layout/cycle5"/>
    <dgm:cxn modelId="{FF87673D-E703-402D-AC8A-FF4AB3015771}" type="presOf" srcId="{1F45923C-739C-401A-8FA6-812EF83CEECC}" destId="{E0F3EBA0-76F3-46AD-9B24-10B9E0F9F5B8}" srcOrd="0" destOrd="0" presId="urn:microsoft.com/office/officeart/2005/8/layout/cycle5"/>
    <dgm:cxn modelId="{F30CDE44-EBBA-4C83-A435-3CB491EEBAD8}" type="presOf" srcId="{1E2E2269-A319-4549-AAF8-4D7FC5E119F3}" destId="{AF6BB35C-65D5-4581-AC7E-6A1586E1E9A2}" srcOrd="0" destOrd="0" presId="urn:microsoft.com/office/officeart/2005/8/layout/cycle5"/>
    <dgm:cxn modelId="{8BB5EE49-DA38-4C6D-8408-D99B51340CCD}" srcId="{E108D3F3-FEC5-4988-9304-B77BB1C8020D}" destId="{D97A9FAA-D559-4BF0-9284-6373722B7F29}" srcOrd="4" destOrd="0" parTransId="{A2D2C6DD-E2E2-44DF-824C-BFF2CE0374AD}" sibTransId="{1F45923C-739C-401A-8FA6-812EF83CEECC}"/>
    <dgm:cxn modelId="{C6F76C5A-642F-4C48-836A-30D6888257AA}" type="presOf" srcId="{B27290FD-D8CE-4190-B403-1D551CC0C5C4}" destId="{1D88C292-3D11-4F1F-B3F0-C359EDE91ACF}" srcOrd="0" destOrd="0" presId="urn:microsoft.com/office/officeart/2005/8/layout/cycle5"/>
    <dgm:cxn modelId="{0483E48D-D4FF-46C4-A26B-FE3BED28899D}" srcId="{E108D3F3-FEC5-4988-9304-B77BB1C8020D}" destId="{494607FF-18B7-434B-8884-B2E7FE4A26E4}" srcOrd="0" destOrd="0" parTransId="{977B33D1-6299-4E9B-88EF-C4529F4F38FD}" sibTransId="{EB4FFFBD-F462-4FE5-A51F-2B17EF98B228}"/>
    <dgm:cxn modelId="{12030CA1-09F4-496E-B428-1B3F9EFBEE32}" type="presOf" srcId="{FF7859B5-ABA4-4B54-9A0F-D71B550D2CA6}" destId="{C02D1F14-43BD-4E25-95F8-E58701C062BB}" srcOrd="0" destOrd="0" presId="urn:microsoft.com/office/officeart/2005/8/layout/cycle5"/>
    <dgm:cxn modelId="{B5DB58A9-9668-416C-B8A6-3E8A434870BD}" srcId="{E108D3F3-FEC5-4988-9304-B77BB1C8020D}" destId="{FF7859B5-ABA4-4B54-9A0F-D71B550D2CA6}" srcOrd="2" destOrd="0" parTransId="{DB26CDE0-F888-4CC6-9D21-2870DEE8E1B4}" sibTransId="{4AD106AC-048D-4066-995A-3A3F92984B29}"/>
    <dgm:cxn modelId="{2B1F1CBC-5C06-42FB-85AD-5D6127F4FB53}" type="presOf" srcId="{D97A9FAA-D559-4BF0-9284-6373722B7F29}" destId="{F623CA0E-57DA-4038-8694-497BFC66B04B}" srcOrd="0" destOrd="0" presId="urn:microsoft.com/office/officeart/2005/8/layout/cycle5"/>
    <dgm:cxn modelId="{60AC57C5-4C30-438E-8427-7E0670F34809}" type="presOf" srcId="{EB4FFFBD-F462-4FE5-A51F-2B17EF98B228}" destId="{EBEF3B62-81FF-4E92-8864-92CFC2DEABD8}" srcOrd="0" destOrd="0" presId="urn:microsoft.com/office/officeart/2005/8/layout/cycle5"/>
    <dgm:cxn modelId="{274B29C6-1999-4298-94AC-C234205BAE22}" srcId="{E108D3F3-FEC5-4988-9304-B77BB1C8020D}" destId="{1E2E2269-A319-4549-AAF8-4D7FC5E119F3}" srcOrd="1" destOrd="0" parTransId="{3EF27B9C-69D0-42AF-B116-18D0011467E0}" sibTransId="{475AE61E-CE93-4E87-B603-C575DE75E79E}"/>
    <dgm:cxn modelId="{0BAC58C9-22EE-44F2-A7E6-74FAC7BC37A9}" type="presOf" srcId="{E108D3F3-FEC5-4988-9304-B77BB1C8020D}" destId="{4CF0AB6E-7104-4815-A201-45914998B6E4}" srcOrd="0" destOrd="0" presId="urn:microsoft.com/office/officeart/2005/8/layout/cycle5"/>
    <dgm:cxn modelId="{7813B6D0-10DE-48F0-94C8-FD41489AD3D9}" type="presOf" srcId="{494607FF-18B7-434B-8884-B2E7FE4A26E4}" destId="{C49CA681-FB90-4979-A0B5-7D6531CDC505}" srcOrd="0" destOrd="0" presId="urn:microsoft.com/office/officeart/2005/8/layout/cycle5"/>
    <dgm:cxn modelId="{AB8B9FBE-8E8E-4C71-B67D-39E873BAEE31}" type="presParOf" srcId="{4CF0AB6E-7104-4815-A201-45914998B6E4}" destId="{C49CA681-FB90-4979-A0B5-7D6531CDC505}" srcOrd="0" destOrd="0" presId="urn:microsoft.com/office/officeart/2005/8/layout/cycle5"/>
    <dgm:cxn modelId="{C78D84E1-B647-4354-9A93-45C64ACECCCC}" type="presParOf" srcId="{4CF0AB6E-7104-4815-A201-45914998B6E4}" destId="{32D35934-26CB-4AB4-9355-BBB87DE91DA6}" srcOrd="1" destOrd="0" presId="urn:microsoft.com/office/officeart/2005/8/layout/cycle5"/>
    <dgm:cxn modelId="{91B32F78-72BE-4E65-A9CB-13F36A89DE92}" type="presParOf" srcId="{4CF0AB6E-7104-4815-A201-45914998B6E4}" destId="{EBEF3B62-81FF-4E92-8864-92CFC2DEABD8}" srcOrd="2" destOrd="0" presId="urn:microsoft.com/office/officeart/2005/8/layout/cycle5"/>
    <dgm:cxn modelId="{333FF27B-8239-46CB-B0EC-CFF5613E8EA2}" type="presParOf" srcId="{4CF0AB6E-7104-4815-A201-45914998B6E4}" destId="{AF6BB35C-65D5-4581-AC7E-6A1586E1E9A2}" srcOrd="3" destOrd="0" presId="urn:microsoft.com/office/officeart/2005/8/layout/cycle5"/>
    <dgm:cxn modelId="{BE4A464E-B7F6-463E-810F-171DC56386D8}" type="presParOf" srcId="{4CF0AB6E-7104-4815-A201-45914998B6E4}" destId="{BDA19D39-4348-410E-9EDA-09EF089260F4}" srcOrd="4" destOrd="0" presId="urn:microsoft.com/office/officeart/2005/8/layout/cycle5"/>
    <dgm:cxn modelId="{84AAC062-30D7-43F0-9257-0E1917BAEC68}" type="presParOf" srcId="{4CF0AB6E-7104-4815-A201-45914998B6E4}" destId="{E3ECF924-7ECE-4102-81F6-17F67A715245}" srcOrd="5" destOrd="0" presId="urn:microsoft.com/office/officeart/2005/8/layout/cycle5"/>
    <dgm:cxn modelId="{8FFE8968-A0E6-4906-B0A2-05B5F06B8E8D}" type="presParOf" srcId="{4CF0AB6E-7104-4815-A201-45914998B6E4}" destId="{C02D1F14-43BD-4E25-95F8-E58701C062BB}" srcOrd="6" destOrd="0" presId="urn:microsoft.com/office/officeart/2005/8/layout/cycle5"/>
    <dgm:cxn modelId="{E7181A6D-3339-4D6A-A6DA-37BB9D5F61DB}" type="presParOf" srcId="{4CF0AB6E-7104-4815-A201-45914998B6E4}" destId="{BBF5EB55-41AE-4C68-A6A0-2746EE6C3168}" srcOrd="7" destOrd="0" presId="urn:microsoft.com/office/officeart/2005/8/layout/cycle5"/>
    <dgm:cxn modelId="{F910E569-422B-449C-B232-C109CF07798B}" type="presParOf" srcId="{4CF0AB6E-7104-4815-A201-45914998B6E4}" destId="{EFE068CE-48FF-44AB-A692-061C18C017FB}" srcOrd="8" destOrd="0" presId="urn:microsoft.com/office/officeart/2005/8/layout/cycle5"/>
    <dgm:cxn modelId="{20A111CC-CFCE-4747-B6AB-42554E885842}" type="presParOf" srcId="{4CF0AB6E-7104-4815-A201-45914998B6E4}" destId="{6B3FDD9E-8BE3-494B-8C22-5B3B8915BC14}" srcOrd="9" destOrd="0" presId="urn:microsoft.com/office/officeart/2005/8/layout/cycle5"/>
    <dgm:cxn modelId="{7BAB692C-BFD6-4140-9D2C-CCBA1FE2D9A5}" type="presParOf" srcId="{4CF0AB6E-7104-4815-A201-45914998B6E4}" destId="{1BB7D80F-9677-47F0-9253-D499CC959513}" srcOrd="10" destOrd="0" presId="urn:microsoft.com/office/officeart/2005/8/layout/cycle5"/>
    <dgm:cxn modelId="{A388D07D-54FE-46DF-BF37-B80A24260E08}" type="presParOf" srcId="{4CF0AB6E-7104-4815-A201-45914998B6E4}" destId="{1D88C292-3D11-4F1F-B3F0-C359EDE91ACF}" srcOrd="11" destOrd="0" presId="urn:microsoft.com/office/officeart/2005/8/layout/cycle5"/>
    <dgm:cxn modelId="{C6301132-3463-4F63-8D76-1DA4CD214A58}" type="presParOf" srcId="{4CF0AB6E-7104-4815-A201-45914998B6E4}" destId="{F623CA0E-57DA-4038-8694-497BFC66B04B}" srcOrd="12" destOrd="0" presId="urn:microsoft.com/office/officeart/2005/8/layout/cycle5"/>
    <dgm:cxn modelId="{E71875FE-D195-4ED3-B55A-1D292A9D9303}" type="presParOf" srcId="{4CF0AB6E-7104-4815-A201-45914998B6E4}" destId="{E5D2D818-0E97-465F-8822-0A2F384E671D}" srcOrd="13" destOrd="0" presId="urn:microsoft.com/office/officeart/2005/8/layout/cycle5"/>
    <dgm:cxn modelId="{2EC4CCE8-D0E3-43C6-89BA-96779EDE6ECC}" type="presParOf" srcId="{4CF0AB6E-7104-4815-A201-45914998B6E4}" destId="{E0F3EBA0-76F3-46AD-9B24-10B9E0F9F5B8}"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08D3F3-FEC5-4988-9304-B77BB1C8020D}" type="doc">
      <dgm:prSet loTypeId="urn:microsoft.com/office/officeart/2005/8/layout/cycle5" loCatId="cycle" qsTypeId="urn:microsoft.com/office/officeart/2005/8/quickstyle/3d1" qsCatId="3D" csTypeId="urn:microsoft.com/office/officeart/2005/8/colors/accent2_2" csCatId="accent2" phldr="1"/>
      <dgm:spPr/>
      <dgm:t>
        <a:bodyPr/>
        <a:lstStyle/>
        <a:p>
          <a:endParaRPr lang="en-US"/>
        </a:p>
      </dgm:t>
    </dgm:pt>
    <dgm:pt modelId="{494607FF-18B7-434B-8884-B2E7FE4A26E4}">
      <dgm:prSet phldrT="[Text]"/>
      <dgm:spPr>
        <a:solidFill>
          <a:srgbClr val="00B050"/>
        </a:solidFill>
      </dgm:spPr>
      <dgm:t>
        <a:bodyPr/>
        <a:lstStyle/>
        <a:p>
          <a:r>
            <a:rPr lang="en-US" dirty="0"/>
            <a:t>Experience</a:t>
          </a:r>
        </a:p>
      </dgm:t>
    </dgm:pt>
    <dgm:pt modelId="{977B33D1-6299-4E9B-88EF-C4529F4F38FD}" type="parTrans" cxnId="{0483E48D-D4FF-46C4-A26B-FE3BED28899D}">
      <dgm:prSet/>
      <dgm:spPr/>
      <dgm:t>
        <a:bodyPr/>
        <a:lstStyle/>
        <a:p>
          <a:endParaRPr lang="en-US"/>
        </a:p>
      </dgm:t>
    </dgm:pt>
    <dgm:pt modelId="{EB4FFFBD-F462-4FE5-A51F-2B17EF98B228}" type="sibTrans" cxnId="{0483E48D-D4FF-46C4-A26B-FE3BED28899D}">
      <dgm:prSet/>
      <dgm:spPr/>
      <dgm:t>
        <a:bodyPr/>
        <a:lstStyle/>
        <a:p>
          <a:endParaRPr lang="en-US"/>
        </a:p>
      </dgm:t>
    </dgm:pt>
    <dgm:pt modelId="{1E2E2269-A319-4549-AAF8-4D7FC5E119F3}">
      <dgm:prSet phldrT="[Text]"/>
      <dgm:spPr>
        <a:solidFill>
          <a:srgbClr val="FF0000"/>
        </a:solidFill>
      </dgm:spPr>
      <dgm:t>
        <a:bodyPr/>
        <a:lstStyle/>
        <a:p>
          <a:r>
            <a:rPr lang="en-US" dirty="0"/>
            <a:t>Thoughts + Feelings</a:t>
          </a:r>
        </a:p>
      </dgm:t>
    </dgm:pt>
    <dgm:pt modelId="{3EF27B9C-69D0-42AF-B116-18D0011467E0}" type="parTrans" cxnId="{274B29C6-1999-4298-94AC-C234205BAE22}">
      <dgm:prSet/>
      <dgm:spPr/>
      <dgm:t>
        <a:bodyPr/>
        <a:lstStyle/>
        <a:p>
          <a:endParaRPr lang="en-US"/>
        </a:p>
      </dgm:t>
    </dgm:pt>
    <dgm:pt modelId="{475AE61E-CE93-4E87-B603-C575DE75E79E}" type="sibTrans" cxnId="{274B29C6-1999-4298-94AC-C234205BAE22}">
      <dgm:prSet/>
      <dgm:spPr/>
      <dgm:t>
        <a:bodyPr/>
        <a:lstStyle/>
        <a:p>
          <a:endParaRPr lang="en-US"/>
        </a:p>
      </dgm:t>
    </dgm:pt>
    <dgm:pt modelId="{FF7859B5-ABA4-4B54-9A0F-D71B550D2CA6}">
      <dgm:prSet phldrT="[Text]"/>
      <dgm:spPr>
        <a:solidFill>
          <a:srgbClr val="FF0000"/>
        </a:solidFill>
      </dgm:spPr>
      <dgm:t>
        <a:bodyPr/>
        <a:lstStyle/>
        <a:p>
          <a:r>
            <a:rPr lang="en-US" dirty="0"/>
            <a:t>Beliefs</a:t>
          </a:r>
        </a:p>
      </dgm:t>
    </dgm:pt>
    <dgm:pt modelId="{DB26CDE0-F888-4CC6-9D21-2870DEE8E1B4}" type="parTrans" cxnId="{B5DB58A9-9668-416C-B8A6-3E8A434870BD}">
      <dgm:prSet/>
      <dgm:spPr/>
      <dgm:t>
        <a:bodyPr/>
        <a:lstStyle/>
        <a:p>
          <a:endParaRPr lang="en-US"/>
        </a:p>
      </dgm:t>
    </dgm:pt>
    <dgm:pt modelId="{4AD106AC-048D-4066-995A-3A3F92984B29}" type="sibTrans" cxnId="{B5DB58A9-9668-416C-B8A6-3E8A434870BD}">
      <dgm:prSet/>
      <dgm:spPr/>
      <dgm:t>
        <a:bodyPr/>
        <a:lstStyle/>
        <a:p>
          <a:endParaRPr lang="en-US"/>
        </a:p>
      </dgm:t>
    </dgm:pt>
    <dgm:pt modelId="{14656250-CBA9-493F-A32A-2B8122539B75}">
      <dgm:prSet phldrT="[Text]"/>
      <dgm:spPr>
        <a:solidFill>
          <a:srgbClr val="FF0000"/>
        </a:solidFill>
      </dgm:spPr>
      <dgm:t>
        <a:bodyPr/>
        <a:lstStyle/>
        <a:p>
          <a:r>
            <a:rPr lang="en-US" dirty="0"/>
            <a:t>Behavior</a:t>
          </a:r>
        </a:p>
      </dgm:t>
    </dgm:pt>
    <dgm:pt modelId="{FD01C080-091A-423F-8B32-66B14BE2D705}" type="parTrans" cxnId="{0AF78D18-D1AF-47B4-AD85-B24155262BDA}">
      <dgm:prSet/>
      <dgm:spPr/>
      <dgm:t>
        <a:bodyPr/>
        <a:lstStyle/>
        <a:p>
          <a:endParaRPr lang="en-US"/>
        </a:p>
      </dgm:t>
    </dgm:pt>
    <dgm:pt modelId="{B27290FD-D8CE-4190-B403-1D551CC0C5C4}" type="sibTrans" cxnId="{0AF78D18-D1AF-47B4-AD85-B24155262BDA}">
      <dgm:prSet/>
      <dgm:spPr/>
      <dgm:t>
        <a:bodyPr/>
        <a:lstStyle/>
        <a:p>
          <a:endParaRPr lang="en-US"/>
        </a:p>
      </dgm:t>
    </dgm:pt>
    <dgm:pt modelId="{D97A9FAA-D559-4BF0-9284-6373722B7F29}">
      <dgm:prSet phldrT="[Text]"/>
      <dgm:spPr>
        <a:solidFill>
          <a:srgbClr val="FF0000"/>
        </a:solidFill>
      </dgm:spPr>
      <dgm:t>
        <a:bodyPr/>
        <a:lstStyle/>
        <a:p>
          <a:r>
            <a:rPr lang="en-US" dirty="0"/>
            <a:t>Results</a:t>
          </a:r>
        </a:p>
      </dgm:t>
    </dgm:pt>
    <dgm:pt modelId="{A2D2C6DD-E2E2-44DF-824C-BFF2CE0374AD}" type="parTrans" cxnId="{8BB5EE49-DA38-4C6D-8408-D99B51340CCD}">
      <dgm:prSet/>
      <dgm:spPr/>
      <dgm:t>
        <a:bodyPr/>
        <a:lstStyle/>
        <a:p>
          <a:endParaRPr lang="en-US"/>
        </a:p>
      </dgm:t>
    </dgm:pt>
    <dgm:pt modelId="{1F45923C-739C-401A-8FA6-812EF83CEECC}" type="sibTrans" cxnId="{8BB5EE49-DA38-4C6D-8408-D99B51340CCD}">
      <dgm:prSet/>
      <dgm:spPr/>
      <dgm:t>
        <a:bodyPr/>
        <a:lstStyle/>
        <a:p>
          <a:endParaRPr lang="en-US"/>
        </a:p>
      </dgm:t>
    </dgm:pt>
    <dgm:pt modelId="{4CF0AB6E-7104-4815-A201-45914998B6E4}" type="pres">
      <dgm:prSet presAssocID="{E108D3F3-FEC5-4988-9304-B77BB1C8020D}" presName="cycle" presStyleCnt="0">
        <dgm:presLayoutVars>
          <dgm:dir/>
          <dgm:resizeHandles val="exact"/>
        </dgm:presLayoutVars>
      </dgm:prSet>
      <dgm:spPr/>
    </dgm:pt>
    <dgm:pt modelId="{C49CA681-FB90-4979-A0B5-7D6531CDC505}" type="pres">
      <dgm:prSet presAssocID="{494607FF-18B7-434B-8884-B2E7FE4A26E4}" presName="node" presStyleLbl="node1" presStyleIdx="0" presStyleCnt="5">
        <dgm:presLayoutVars>
          <dgm:bulletEnabled val="1"/>
        </dgm:presLayoutVars>
      </dgm:prSet>
      <dgm:spPr/>
    </dgm:pt>
    <dgm:pt modelId="{32D35934-26CB-4AB4-9355-BBB87DE91DA6}" type="pres">
      <dgm:prSet presAssocID="{494607FF-18B7-434B-8884-B2E7FE4A26E4}" presName="spNode" presStyleCnt="0"/>
      <dgm:spPr/>
    </dgm:pt>
    <dgm:pt modelId="{EBEF3B62-81FF-4E92-8864-92CFC2DEABD8}" type="pres">
      <dgm:prSet presAssocID="{EB4FFFBD-F462-4FE5-A51F-2B17EF98B228}" presName="sibTrans" presStyleLbl="sibTrans1D1" presStyleIdx="0" presStyleCnt="5"/>
      <dgm:spPr/>
    </dgm:pt>
    <dgm:pt modelId="{AF6BB35C-65D5-4581-AC7E-6A1586E1E9A2}" type="pres">
      <dgm:prSet presAssocID="{1E2E2269-A319-4549-AAF8-4D7FC5E119F3}" presName="node" presStyleLbl="node1" presStyleIdx="1" presStyleCnt="5">
        <dgm:presLayoutVars>
          <dgm:bulletEnabled val="1"/>
        </dgm:presLayoutVars>
      </dgm:prSet>
      <dgm:spPr/>
    </dgm:pt>
    <dgm:pt modelId="{BDA19D39-4348-410E-9EDA-09EF089260F4}" type="pres">
      <dgm:prSet presAssocID="{1E2E2269-A319-4549-AAF8-4D7FC5E119F3}" presName="spNode" presStyleCnt="0"/>
      <dgm:spPr/>
    </dgm:pt>
    <dgm:pt modelId="{E3ECF924-7ECE-4102-81F6-17F67A715245}" type="pres">
      <dgm:prSet presAssocID="{475AE61E-CE93-4E87-B603-C575DE75E79E}" presName="sibTrans" presStyleLbl="sibTrans1D1" presStyleIdx="1" presStyleCnt="5"/>
      <dgm:spPr/>
    </dgm:pt>
    <dgm:pt modelId="{C02D1F14-43BD-4E25-95F8-E58701C062BB}" type="pres">
      <dgm:prSet presAssocID="{FF7859B5-ABA4-4B54-9A0F-D71B550D2CA6}" presName="node" presStyleLbl="node1" presStyleIdx="2" presStyleCnt="5">
        <dgm:presLayoutVars>
          <dgm:bulletEnabled val="1"/>
        </dgm:presLayoutVars>
      </dgm:prSet>
      <dgm:spPr/>
    </dgm:pt>
    <dgm:pt modelId="{BBF5EB55-41AE-4C68-A6A0-2746EE6C3168}" type="pres">
      <dgm:prSet presAssocID="{FF7859B5-ABA4-4B54-9A0F-D71B550D2CA6}" presName="spNode" presStyleCnt="0"/>
      <dgm:spPr/>
    </dgm:pt>
    <dgm:pt modelId="{EFE068CE-48FF-44AB-A692-061C18C017FB}" type="pres">
      <dgm:prSet presAssocID="{4AD106AC-048D-4066-995A-3A3F92984B29}" presName="sibTrans" presStyleLbl="sibTrans1D1" presStyleIdx="2" presStyleCnt="5"/>
      <dgm:spPr/>
    </dgm:pt>
    <dgm:pt modelId="{6B3FDD9E-8BE3-494B-8C22-5B3B8915BC14}" type="pres">
      <dgm:prSet presAssocID="{14656250-CBA9-493F-A32A-2B8122539B75}" presName="node" presStyleLbl="node1" presStyleIdx="3" presStyleCnt="5">
        <dgm:presLayoutVars>
          <dgm:bulletEnabled val="1"/>
        </dgm:presLayoutVars>
      </dgm:prSet>
      <dgm:spPr/>
    </dgm:pt>
    <dgm:pt modelId="{1BB7D80F-9677-47F0-9253-D499CC959513}" type="pres">
      <dgm:prSet presAssocID="{14656250-CBA9-493F-A32A-2B8122539B75}" presName="spNode" presStyleCnt="0"/>
      <dgm:spPr/>
    </dgm:pt>
    <dgm:pt modelId="{1D88C292-3D11-4F1F-B3F0-C359EDE91ACF}" type="pres">
      <dgm:prSet presAssocID="{B27290FD-D8CE-4190-B403-1D551CC0C5C4}" presName="sibTrans" presStyleLbl="sibTrans1D1" presStyleIdx="3" presStyleCnt="5"/>
      <dgm:spPr/>
    </dgm:pt>
    <dgm:pt modelId="{F623CA0E-57DA-4038-8694-497BFC66B04B}" type="pres">
      <dgm:prSet presAssocID="{D97A9FAA-D559-4BF0-9284-6373722B7F29}" presName="node" presStyleLbl="node1" presStyleIdx="4" presStyleCnt="5" custRadScaleRad="98906" custRadScaleInc="-20">
        <dgm:presLayoutVars>
          <dgm:bulletEnabled val="1"/>
        </dgm:presLayoutVars>
      </dgm:prSet>
      <dgm:spPr/>
    </dgm:pt>
    <dgm:pt modelId="{E5D2D818-0E97-465F-8822-0A2F384E671D}" type="pres">
      <dgm:prSet presAssocID="{D97A9FAA-D559-4BF0-9284-6373722B7F29}" presName="spNode" presStyleCnt="0"/>
      <dgm:spPr/>
    </dgm:pt>
    <dgm:pt modelId="{E0F3EBA0-76F3-46AD-9B24-10B9E0F9F5B8}" type="pres">
      <dgm:prSet presAssocID="{1F45923C-739C-401A-8FA6-812EF83CEECC}" presName="sibTrans" presStyleLbl="sibTrans1D1" presStyleIdx="4" presStyleCnt="5"/>
      <dgm:spPr/>
    </dgm:pt>
  </dgm:ptLst>
  <dgm:cxnLst>
    <dgm:cxn modelId="{E41E1004-4496-4560-BC4B-1A18FA65099B}" type="presOf" srcId="{4AD106AC-048D-4066-995A-3A3F92984B29}" destId="{EFE068CE-48FF-44AB-A692-061C18C017FB}" srcOrd="0" destOrd="0" presId="urn:microsoft.com/office/officeart/2005/8/layout/cycle5"/>
    <dgm:cxn modelId="{0AF78D18-D1AF-47B4-AD85-B24155262BDA}" srcId="{E108D3F3-FEC5-4988-9304-B77BB1C8020D}" destId="{14656250-CBA9-493F-A32A-2B8122539B75}" srcOrd="3" destOrd="0" parTransId="{FD01C080-091A-423F-8B32-66B14BE2D705}" sibTransId="{B27290FD-D8CE-4190-B403-1D551CC0C5C4}"/>
    <dgm:cxn modelId="{F39C4A1A-483D-4694-BAD2-B5097183C544}" type="presOf" srcId="{14656250-CBA9-493F-A32A-2B8122539B75}" destId="{6B3FDD9E-8BE3-494B-8C22-5B3B8915BC14}" srcOrd="0" destOrd="0" presId="urn:microsoft.com/office/officeart/2005/8/layout/cycle5"/>
    <dgm:cxn modelId="{187FB82A-AF42-4EF7-891E-C8BF1F6DEB44}" type="presOf" srcId="{475AE61E-CE93-4E87-B603-C575DE75E79E}" destId="{E3ECF924-7ECE-4102-81F6-17F67A715245}" srcOrd="0" destOrd="0" presId="urn:microsoft.com/office/officeart/2005/8/layout/cycle5"/>
    <dgm:cxn modelId="{FF87673D-E703-402D-AC8A-FF4AB3015771}" type="presOf" srcId="{1F45923C-739C-401A-8FA6-812EF83CEECC}" destId="{E0F3EBA0-76F3-46AD-9B24-10B9E0F9F5B8}" srcOrd="0" destOrd="0" presId="urn:microsoft.com/office/officeart/2005/8/layout/cycle5"/>
    <dgm:cxn modelId="{F30CDE44-EBBA-4C83-A435-3CB491EEBAD8}" type="presOf" srcId="{1E2E2269-A319-4549-AAF8-4D7FC5E119F3}" destId="{AF6BB35C-65D5-4581-AC7E-6A1586E1E9A2}" srcOrd="0" destOrd="0" presId="urn:microsoft.com/office/officeart/2005/8/layout/cycle5"/>
    <dgm:cxn modelId="{8BB5EE49-DA38-4C6D-8408-D99B51340CCD}" srcId="{E108D3F3-FEC5-4988-9304-B77BB1C8020D}" destId="{D97A9FAA-D559-4BF0-9284-6373722B7F29}" srcOrd="4" destOrd="0" parTransId="{A2D2C6DD-E2E2-44DF-824C-BFF2CE0374AD}" sibTransId="{1F45923C-739C-401A-8FA6-812EF83CEECC}"/>
    <dgm:cxn modelId="{C6F76C5A-642F-4C48-836A-30D6888257AA}" type="presOf" srcId="{B27290FD-D8CE-4190-B403-1D551CC0C5C4}" destId="{1D88C292-3D11-4F1F-B3F0-C359EDE91ACF}" srcOrd="0" destOrd="0" presId="urn:microsoft.com/office/officeart/2005/8/layout/cycle5"/>
    <dgm:cxn modelId="{0483E48D-D4FF-46C4-A26B-FE3BED28899D}" srcId="{E108D3F3-FEC5-4988-9304-B77BB1C8020D}" destId="{494607FF-18B7-434B-8884-B2E7FE4A26E4}" srcOrd="0" destOrd="0" parTransId="{977B33D1-6299-4E9B-88EF-C4529F4F38FD}" sibTransId="{EB4FFFBD-F462-4FE5-A51F-2B17EF98B228}"/>
    <dgm:cxn modelId="{12030CA1-09F4-496E-B428-1B3F9EFBEE32}" type="presOf" srcId="{FF7859B5-ABA4-4B54-9A0F-D71B550D2CA6}" destId="{C02D1F14-43BD-4E25-95F8-E58701C062BB}" srcOrd="0" destOrd="0" presId="urn:microsoft.com/office/officeart/2005/8/layout/cycle5"/>
    <dgm:cxn modelId="{B5DB58A9-9668-416C-B8A6-3E8A434870BD}" srcId="{E108D3F3-FEC5-4988-9304-B77BB1C8020D}" destId="{FF7859B5-ABA4-4B54-9A0F-D71B550D2CA6}" srcOrd="2" destOrd="0" parTransId="{DB26CDE0-F888-4CC6-9D21-2870DEE8E1B4}" sibTransId="{4AD106AC-048D-4066-995A-3A3F92984B29}"/>
    <dgm:cxn modelId="{2B1F1CBC-5C06-42FB-85AD-5D6127F4FB53}" type="presOf" srcId="{D97A9FAA-D559-4BF0-9284-6373722B7F29}" destId="{F623CA0E-57DA-4038-8694-497BFC66B04B}" srcOrd="0" destOrd="0" presId="urn:microsoft.com/office/officeart/2005/8/layout/cycle5"/>
    <dgm:cxn modelId="{60AC57C5-4C30-438E-8427-7E0670F34809}" type="presOf" srcId="{EB4FFFBD-F462-4FE5-A51F-2B17EF98B228}" destId="{EBEF3B62-81FF-4E92-8864-92CFC2DEABD8}" srcOrd="0" destOrd="0" presId="urn:microsoft.com/office/officeart/2005/8/layout/cycle5"/>
    <dgm:cxn modelId="{274B29C6-1999-4298-94AC-C234205BAE22}" srcId="{E108D3F3-FEC5-4988-9304-B77BB1C8020D}" destId="{1E2E2269-A319-4549-AAF8-4D7FC5E119F3}" srcOrd="1" destOrd="0" parTransId="{3EF27B9C-69D0-42AF-B116-18D0011467E0}" sibTransId="{475AE61E-CE93-4E87-B603-C575DE75E79E}"/>
    <dgm:cxn modelId="{0BAC58C9-22EE-44F2-A7E6-74FAC7BC37A9}" type="presOf" srcId="{E108D3F3-FEC5-4988-9304-B77BB1C8020D}" destId="{4CF0AB6E-7104-4815-A201-45914998B6E4}" srcOrd="0" destOrd="0" presId="urn:microsoft.com/office/officeart/2005/8/layout/cycle5"/>
    <dgm:cxn modelId="{7813B6D0-10DE-48F0-94C8-FD41489AD3D9}" type="presOf" srcId="{494607FF-18B7-434B-8884-B2E7FE4A26E4}" destId="{C49CA681-FB90-4979-A0B5-7D6531CDC505}" srcOrd="0" destOrd="0" presId="urn:microsoft.com/office/officeart/2005/8/layout/cycle5"/>
    <dgm:cxn modelId="{AB8B9FBE-8E8E-4C71-B67D-39E873BAEE31}" type="presParOf" srcId="{4CF0AB6E-7104-4815-A201-45914998B6E4}" destId="{C49CA681-FB90-4979-A0B5-7D6531CDC505}" srcOrd="0" destOrd="0" presId="urn:microsoft.com/office/officeart/2005/8/layout/cycle5"/>
    <dgm:cxn modelId="{C78D84E1-B647-4354-9A93-45C64ACECCCC}" type="presParOf" srcId="{4CF0AB6E-7104-4815-A201-45914998B6E4}" destId="{32D35934-26CB-4AB4-9355-BBB87DE91DA6}" srcOrd="1" destOrd="0" presId="urn:microsoft.com/office/officeart/2005/8/layout/cycle5"/>
    <dgm:cxn modelId="{91B32F78-72BE-4E65-A9CB-13F36A89DE92}" type="presParOf" srcId="{4CF0AB6E-7104-4815-A201-45914998B6E4}" destId="{EBEF3B62-81FF-4E92-8864-92CFC2DEABD8}" srcOrd="2" destOrd="0" presId="urn:microsoft.com/office/officeart/2005/8/layout/cycle5"/>
    <dgm:cxn modelId="{333FF27B-8239-46CB-B0EC-CFF5613E8EA2}" type="presParOf" srcId="{4CF0AB6E-7104-4815-A201-45914998B6E4}" destId="{AF6BB35C-65D5-4581-AC7E-6A1586E1E9A2}" srcOrd="3" destOrd="0" presId="urn:microsoft.com/office/officeart/2005/8/layout/cycle5"/>
    <dgm:cxn modelId="{BE4A464E-B7F6-463E-810F-171DC56386D8}" type="presParOf" srcId="{4CF0AB6E-7104-4815-A201-45914998B6E4}" destId="{BDA19D39-4348-410E-9EDA-09EF089260F4}" srcOrd="4" destOrd="0" presId="urn:microsoft.com/office/officeart/2005/8/layout/cycle5"/>
    <dgm:cxn modelId="{84AAC062-30D7-43F0-9257-0E1917BAEC68}" type="presParOf" srcId="{4CF0AB6E-7104-4815-A201-45914998B6E4}" destId="{E3ECF924-7ECE-4102-81F6-17F67A715245}" srcOrd="5" destOrd="0" presId="urn:microsoft.com/office/officeart/2005/8/layout/cycle5"/>
    <dgm:cxn modelId="{8FFE8968-A0E6-4906-B0A2-05B5F06B8E8D}" type="presParOf" srcId="{4CF0AB6E-7104-4815-A201-45914998B6E4}" destId="{C02D1F14-43BD-4E25-95F8-E58701C062BB}" srcOrd="6" destOrd="0" presId="urn:microsoft.com/office/officeart/2005/8/layout/cycle5"/>
    <dgm:cxn modelId="{E7181A6D-3339-4D6A-A6DA-37BB9D5F61DB}" type="presParOf" srcId="{4CF0AB6E-7104-4815-A201-45914998B6E4}" destId="{BBF5EB55-41AE-4C68-A6A0-2746EE6C3168}" srcOrd="7" destOrd="0" presId="urn:microsoft.com/office/officeart/2005/8/layout/cycle5"/>
    <dgm:cxn modelId="{F910E569-422B-449C-B232-C109CF07798B}" type="presParOf" srcId="{4CF0AB6E-7104-4815-A201-45914998B6E4}" destId="{EFE068CE-48FF-44AB-A692-061C18C017FB}" srcOrd="8" destOrd="0" presId="urn:microsoft.com/office/officeart/2005/8/layout/cycle5"/>
    <dgm:cxn modelId="{20A111CC-CFCE-4747-B6AB-42554E885842}" type="presParOf" srcId="{4CF0AB6E-7104-4815-A201-45914998B6E4}" destId="{6B3FDD9E-8BE3-494B-8C22-5B3B8915BC14}" srcOrd="9" destOrd="0" presId="urn:microsoft.com/office/officeart/2005/8/layout/cycle5"/>
    <dgm:cxn modelId="{7BAB692C-BFD6-4140-9D2C-CCBA1FE2D9A5}" type="presParOf" srcId="{4CF0AB6E-7104-4815-A201-45914998B6E4}" destId="{1BB7D80F-9677-47F0-9253-D499CC959513}" srcOrd="10" destOrd="0" presId="urn:microsoft.com/office/officeart/2005/8/layout/cycle5"/>
    <dgm:cxn modelId="{A388D07D-54FE-46DF-BF37-B80A24260E08}" type="presParOf" srcId="{4CF0AB6E-7104-4815-A201-45914998B6E4}" destId="{1D88C292-3D11-4F1F-B3F0-C359EDE91ACF}" srcOrd="11" destOrd="0" presId="urn:microsoft.com/office/officeart/2005/8/layout/cycle5"/>
    <dgm:cxn modelId="{C6301132-3463-4F63-8D76-1DA4CD214A58}" type="presParOf" srcId="{4CF0AB6E-7104-4815-A201-45914998B6E4}" destId="{F623CA0E-57DA-4038-8694-497BFC66B04B}" srcOrd="12" destOrd="0" presId="urn:microsoft.com/office/officeart/2005/8/layout/cycle5"/>
    <dgm:cxn modelId="{E71875FE-D195-4ED3-B55A-1D292A9D9303}" type="presParOf" srcId="{4CF0AB6E-7104-4815-A201-45914998B6E4}" destId="{E5D2D818-0E97-465F-8822-0A2F384E671D}" srcOrd="13" destOrd="0" presId="urn:microsoft.com/office/officeart/2005/8/layout/cycle5"/>
    <dgm:cxn modelId="{2EC4CCE8-D0E3-43C6-89BA-96779EDE6ECC}" type="presParOf" srcId="{4CF0AB6E-7104-4815-A201-45914998B6E4}" destId="{E0F3EBA0-76F3-46AD-9B24-10B9E0F9F5B8}"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08D3F3-FEC5-4988-9304-B77BB1C8020D}" type="doc">
      <dgm:prSet loTypeId="urn:microsoft.com/office/officeart/2005/8/layout/cycle5" loCatId="cycle" qsTypeId="urn:microsoft.com/office/officeart/2005/8/quickstyle/3d1" qsCatId="3D" csTypeId="urn:microsoft.com/office/officeart/2005/8/colors/accent2_2" csCatId="accent2" phldr="1"/>
      <dgm:spPr/>
      <dgm:t>
        <a:bodyPr/>
        <a:lstStyle/>
        <a:p>
          <a:endParaRPr lang="en-US"/>
        </a:p>
      </dgm:t>
    </dgm:pt>
    <dgm:pt modelId="{494607FF-18B7-434B-8884-B2E7FE4A26E4}">
      <dgm:prSet phldrT="[Text]"/>
      <dgm:spPr>
        <a:solidFill>
          <a:srgbClr val="00B050"/>
        </a:solidFill>
      </dgm:spPr>
      <dgm:t>
        <a:bodyPr/>
        <a:lstStyle/>
        <a:p>
          <a:r>
            <a:rPr lang="en-US" dirty="0"/>
            <a:t>WHAT DO THEY NEED TO EXPERIENCE?</a:t>
          </a:r>
        </a:p>
      </dgm:t>
    </dgm:pt>
    <dgm:pt modelId="{977B33D1-6299-4E9B-88EF-C4529F4F38FD}" type="parTrans" cxnId="{0483E48D-D4FF-46C4-A26B-FE3BED28899D}">
      <dgm:prSet/>
      <dgm:spPr/>
      <dgm:t>
        <a:bodyPr/>
        <a:lstStyle/>
        <a:p>
          <a:endParaRPr lang="en-US"/>
        </a:p>
      </dgm:t>
    </dgm:pt>
    <dgm:pt modelId="{EB4FFFBD-F462-4FE5-A51F-2B17EF98B228}" type="sibTrans" cxnId="{0483E48D-D4FF-46C4-A26B-FE3BED28899D}">
      <dgm:prSet/>
      <dgm:spPr/>
      <dgm:t>
        <a:bodyPr/>
        <a:lstStyle/>
        <a:p>
          <a:endParaRPr lang="en-US"/>
        </a:p>
      </dgm:t>
    </dgm:pt>
    <dgm:pt modelId="{1E2E2269-A319-4549-AAF8-4D7FC5E119F3}">
      <dgm:prSet phldrT="[Text]"/>
      <dgm:spPr/>
      <dgm:t>
        <a:bodyPr/>
        <a:lstStyle/>
        <a:p>
          <a:r>
            <a:rPr lang="en-US" dirty="0"/>
            <a:t>About themselves, the job + place</a:t>
          </a:r>
        </a:p>
      </dgm:t>
    </dgm:pt>
    <dgm:pt modelId="{3EF27B9C-69D0-42AF-B116-18D0011467E0}" type="parTrans" cxnId="{274B29C6-1999-4298-94AC-C234205BAE22}">
      <dgm:prSet/>
      <dgm:spPr/>
      <dgm:t>
        <a:bodyPr/>
        <a:lstStyle/>
        <a:p>
          <a:endParaRPr lang="en-US"/>
        </a:p>
      </dgm:t>
    </dgm:pt>
    <dgm:pt modelId="{475AE61E-CE93-4E87-B603-C575DE75E79E}" type="sibTrans" cxnId="{274B29C6-1999-4298-94AC-C234205BAE22}">
      <dgm:prSet/>
      <dgm:spPr/>
      <dgm:t>
        <a:bodyPr/>
        <a:lstStyle/>
        <a:p>
          <a:endParaRPr lang="en-US"/>
        </a:p>
      </dgm:t>
    </dgm:pt>
    <dgm:pt modelId="{FF7859B5-ABA4-4B54-9A0F-D71B550D2CA6}">
      <dgm:prSet phldrT="[Text]"/>
      <dgm:spPr/>
      <dgm:t>
        <a:bodyPr/>
        <a:lstStyle/>
        <a:p>
          <a:r>
            <a:rPr lang="en-US" dirty="0"/>
            <a:t>“I will       it here”</a:t>
          </a:r>
        </a:p>
      </dgm:t>
    </dgm:pt>
    <dgm:pt modelId="{DB26CDE0-F888-4CC6-9D21-2870DEE8E1B4}" type="parTrans" cxnId="{B5DB58A9-9668-416C-B8A6-3E8A434870BD}">
      <dgm:prSet/>
      <dgm:spPr/>
      <dgm:t>
        <a:bodyPr/>
        <a:lstStyle/>
        <a:p>
          <a:endParaRPr lang="en-US"/>
        </a:p>
      </dgm:t>
    </dgm:pt>
    <dgm:pt modelId="{4AD106AC-048D-4066-995A-3A3F92984B29}" type="sibTrans" cxnId="{B5DB58A9-9668-416C-B8A6-3E8A434870BD}">
      <dgm:prSet/>
      <dgm:spPr/>
      <dgm:t>
        <a:bodyPr/>
        <a:lstStyle/>
        <a:p>
          <a:endParaRPr lang="en-US"/>
        </a:p>
      </dgm:t>
    </dgm:pt>
    <dgm:pt modelId="{14656250-CBA9-493F-A32A-2B8122539B75}">
      <dgm:prSet phldrT="[Text]"/>
      <dgm:spPr/>
      <dgm:t>
        <a:bodyPr/>
        <a:lstStyle/>
        <a:p>
          <a:r>
            <a:rPr lang="en-US" dirty="0"/>
            <a:t>They Move Here</a:t>
          </a:r>
        </a:p>
      </dgm:t>
    </dgm:pt>
    <dgm:pt modelId="{FD01C080-091A-423F-8B32-66B14BE2D705}" type="parTrans" cxnId="{0AF78D18-D1AF-47B4-AD85-B24155262BDA}">
      <dgm:prSet/>
      <dgm:spPr/>
      <dgm:t>
        <a:bodyPr/>
        <a:lstStyle/>
        <a:p>
          <a:endParaRPr lang="en-US"/>
        </a:p>
      </dgm:t>
    </dgm:pt>
    <dgm:pt modelId="{B27290FD-D8CE-4190-B403-1D551CC0C5C4}" type="sibTrans" cxnId="{0AF78D18-D1AF-47B4-AD85-B24155262BDA}">
      <dgm:prSet/>
      <dgm:spPr/>
      <dgm:t>
        <a:bodyPr/>
        <a:lstStyle/>
        <a:p>
          <a:endParaRPr lang="en-US"/>
        </a:p>
      </dgm:t>
    </dgm:pt>
    <dgm:pt modelId="{D97A9FAA-D559-4BF0-9284-6373722B7F29}">
      <dgm:prSet phldrT="[Text]"/>
      <dgm:spPr/>
      <dgm:t>
        <a:bodyPr/>
        <a:lstStyle/>
        <a:p>
          <a:r>
            <a:rPr lang="en-US" dirty="0"/>
            <a:t>The Specific Humans You Want Live in Your Community</a:t>
          </a:r>
        </a:p>
      </dgm:t>
    </dgm:pt>
    <dgm:pt modelId="{A2D2C6DD-E2E2-44DF-824C-BFF2CE0374AD}" type="parTrans" cxnId="{8BB5EE49-DA38-4C6D-8408-D99B51340CCD}">
      <dgm:prSet/>
      <dgm:spPr/>
      <dgm:t>
        <a:bodyPr/>
        <a:lstStyle/>
        <a:p>
          <a:endParaRPr lang="en-US"/>
        </a:p>
      </dgm:t>
    </dgm:pt>
    <dgm:pt modelId="{1F45923C-739C-401A-8FA6-812EF83CEECC}" type="sibTrans" cxnId="{8BB5EE49-DA38-4C6D-8408-D99B51340CCD}">
      <dgm:prSet/>
      <dgm:spPr/>
      <dgm:t>
        <a:bodyPr/>
        <a:lstStyle/>
        <a:p>
          <a:endParaRPr lang="en-US"/>
        </a:p>
      </dgm:t>
    </dgm:pt>
    <dgm:pt modelId="{4CF0AB6E-7104-4815-A201-45914998B6E4}" type="pres">
      <dgm:prSet presAssocID="{E108D3F3-FEC5-4988-9304-B77BB1C8020D}" presName="cycle" presStyleCnt="0">
        <dgm:presLayoutVars>
          <dgm:dir/>
          <dgm:resizeHandles val="exact"/>
        </dgm:presLayoutVars>
      </dgm:prSet>
      <dgm:spPr/>
    </dgm:pt>
    <dgm:pt modelId="{C49CA681-FB90-4979-A0B5-7D6531CDC505}" type="pres">
      <dgm:prSet presAssocID="{494607FF-18B7-434B-8884-B2E7FE4A26E4}" presName="node" presStyleLbl="node1" presStyleIdx="0" presStyleCnt="5">
        <dgm:presLayoutVars>
          <dgm:bulletEnabled val="1"/>
        </dgm:presLayoutVars>
      </dgm:prSet>
      <dgm:spPr/>
    </dgm:pt>
    <dgm:pt modelId="{32D35934-26CB-4AB4-9355-BBB87DE91DA6}" type="pres">
      <dgm:prSet presAssocID="{494607FF-18B7-434B-8884-B2E7FE4A26E4}" presName="spNode" presStyleCnt="0"/>
      <dgm:spPr/>
    </dgm:pt>
    <dgm:pt modelId="{EBEF3B62-81FF-4E92-8864-92CFC2DEABD8}" type="pres">
      <dgm:prSet presAssocID="{EB4FFFBD-F462-4FE5-A51F-2B17EF98B228}" presName="sibTrans" presStyleLbl="sibTrans1D1" presStyleIdx="0" presStyleCnt="5"/>
      <dgm:spPr/>
    </dgm:pt>
    <dgm:pt modelId="{AF6BB35C-65D5-4581-AC7E-6A1586E1E9A2}" type="pres">
      <dgm:prSet presAssocID="{1E2E2269-A319-4549-AAF8-4D7FC5E119F3}" presName="node" presStyleLbl="node1" presStyleIdx="1" presStyleCnt="5">
        <dgm:presLayoutVars>
          <dgm:bulletEnabled val="1"/>
        </dgm:presLayoutVars>
      </dgm:prSet>
      <dgm:spPr/>
    </dgm:pt>
    <dgm:pt modelId="{BDA19D39-4348-410E-9EDA-09EF089260F4}" type="pres">
      <dgm:prSet presAssocID="{1E2E2269-A319-4549-AAF8-4D7FC5E119F3}" presName="spNode" presStyleCnt="0"/>
      <dgm:spPr/>
    </dgm:pt>
    <dgm:pt modelId="{E3ECF924-7ECE-4102-81F6-17F67A715245}" type="pres">
      <dgm:prSet presAssocID="{475AE61E-CE93-4E87-B603-C575DE75E79E}" presName="sibTrans" presStyleLbl="sibTrans1D1" presStyleIdx="1" presStyleCnt="5"/>
      <dgm:spPr/>
    </dgm:pt>
    <dgm:pt modelId="{C02D1F14-43BD-4E25-95F8-E58701C062BB}" type="pres">
      <dgm:prSet presAssocID="{FF7859B5-ABA4-4B54-9A0F-D71B550D2CA6}" presName="node" presStyleLbl="node1" presStyleIdx="2" presStyleCnt="5">
        <dgm:presLayoutVars>
          <dgm:bulletEnabled val="1"/>
        </dgm:presLayoutVars>
      </dgm:prSet>
      <dgm:spPr/>
    </dgm:pt>
    <dgm:pt modelId="{BBF5EB55-41AE-4C68-A6A0-2746EE6C3168}" type="pres">
      <dgm:prSet presAssocID="{FF7859B5-ABA4-4B54-9A0F-D71B550D2CA6}" presName="spNode" presStyleCnt="0"/>
      <dgm:spPr/>
    </dgm:pt>
    <dgm:pt modelId="{EFE068CE-48FF-44AB-A692-061C18C017FB}" type="pres">
      <dgm:prSet presAssocID="{4AD106AC-048D-4066-995A-3A3F92984B29}" presName="sibTrans" presStyleLbl="sibTrans1D1" presStyleIdx="2" presStyleCnt="5"/>
      <dgm:spPr/>
    </dgm:pt>
    <dgm:pt modelId="{6B3FDD9E-8BE3-494B-8C22-5B3B8915BC14}" type="pres">
      <dgm:prSet presAssocID="{14656250-CBA9-493F-A32A-2B8122539B75}" presName="node" presStyleLbl="node1" presStyleIdx="3" presStyleCnt="5">
        <dgm:presLayoutVars>
          <dgm:bulletEnabled val="1"/>
        </dgm:presLayoutVars>
      </dgm:prSet>
      <dgm:spPr/>
    </dgm:pt>
    <dgm:pt modelId="{1BB7D80F-9677-47F0-9253-D499CC959513}" type="pres">
      <dgm:prSet presAssocID="{14656250-CBA9-493F-A32A-2B8122539B75}" presName="spNode" presStyleCnt="0"/>
      <dgm:spPr/>
    </dgm:pt>
    <dgm:pt modelId="{1D88C292-3D11-4F1F-B3F0-C359EDE91ACF}" type="pres">
      <dgm:prSet presAssocID="{B27290FD-D8CE-4190-B403-1D551CC0C5C4}" presName="sibTrans" presStyleLbl="sibTrans1D1" presStyleIdx="3" presStyleCnt="5"/>
      <dgm:spPr/>
    </dgm:pt>
    <dgm:pt modelId="{F623CA0E-57DA-4038-8694-497BFC66B04B}" type="pres">
      <dgm:prSet presAssocID="{D97A9FAA-D559-4BF0-9284-6373722B7F29}" presName="node" presStyleLbl="node1" presStyleIdx="4" presStyleCnt="5" custRadScaleRad="98906" custRadScaleInc="-20">
        <dgm:presLayoutVars>
          <dgm:bulletEnabled val="1"/>
        </dgm:presLayoutVars>
      </dgm:prSet>
      <dgm:spPr/>
    </dgm:pt>
    <dgm:pt modelId="{E5D2D818-0E97-465F-8822-0A2F384E671D}" type="pres">
      <dgm:prSet presAssocID="{D97A9FAA-D559-4BF0-9284-6373722B7F29}" presName="spNode" presStyleCnt="0"/>
      <dgm:spPr/>
    </dgm:pt>
    <dgm:pt modelId="{E0F3EBA0-76F3-46AD-9B24-10B9E0F9F5B8}" type="pres">
      <dgm:prSet presAssocID="{1F45923C-739C-401A-8FA6-812EF83CEECC}" presName="sibTrans" presStyleLbl="sibTrans1D1" presStyleIdx="4" presStyleCnt="5"/>
      <dgm:spPr/>
    </dgm:pt>
  </dgm:ptLst>
  <dgm:cxnLst>
    <dgm:cxn modelId="{E41E1004-4496-4560-BC4B-1A18FA65099B}" type="presOf" srcId="{4AD106AC-048D-4066-995A-3A3F92984B29}" destId="{EFE068CE-48FF-44AB-A692-061C18C017FB}" srcOrd="0" destOrd="0" presId="urn:microsoft.com/office/officeart/2005/8/layout/cycle5"/>
    <dgm:cxn modelId="{0AF78D18-D1AF-47B4-AD85-B24155262BDA}" srcId="{E108D3F3-FEC5-4988-9304-B77BB1C8020D}" destId="{14656250-CBA9-493F-A32A-2B8122539B75}" srcOrd="3" destOrd="0" parTransId="{FD01C080-091A-423F-8B32-66B14BE2D705}" sibTransId="{B27290FD-D8CE-4190-B403-1D551CC0C5C4}"/>
    <dgm:cxn modelId="{F39C4A1A-483D-4694-BAD2-B5097183C544}" type="presOf" srcId="{14656250-CBA9-493F-A32A-2B8122539B75}" destId="{6B3FDD9E-8BE3-494B-8C22-5B3B8915BC14}" srcOrd="0" destOrd="0" presId="urn:microsoft.com/office/officeart/2005/8/layout/cycle5"/>
    <dgm:cxn modelId="{187FB82A-AF42-4EF7-891E-C8BF1F6DEB44}" type="presOf" srcId="{475AE61E-CE93-4E87-B603-C575DE75E79E}" destId="{E3ECF924-7ECE-4102-81F6-17F67A715245}" srcOrd="0" destOrd="0" presId="urn:microsoft.com/office/officeart/2005/8/layout/cycle5"/>
    <dgm:cxn modelId="{FF87673D-E703-402D-AC8A-FF4AB3015771}" type="presOf" srcId="{1F45923C-739C-401A-8FA6-812EF83CEECC}" destId="{E0F3EBA0-76F3-46AD-9B24-10B9E0F9F5B8}" srcOrd="0" destOrd="0" presId="urn:microsoft.com/office/officeart/2005/8/layout/cycle5"/>
    <dgm:cxn modelId="{F30CDE44-EBBA-4C83-A435-3CB491EEBAD8}" type="presOf" srcId="{1E2E2269-A319-4549-AAF8-4D7FC5E119F3}" destId="{AF6BB35C-65D5-4581-AC7E-6A1586E1E9A2}" srcOrd="0" destOrd="0" presId="urn:microsoft.com/office/officeart/2005/8/layout/cycle5"/>
    <dgm:cxn modelId="{8BB5EE49-DA38-4C6D-8408-D99B51340CCD}" srcId="{E108D3F3-FEC5-4988-9304-B77BB1C8020D}" destId="{D97A9FAA-D559-4BF0-9284-6373722B7F29}" srcOrd="4" destOrd="0" parTransId="{A2D2C6DD-E2E2-44DF-824C-BFF2CE0374AD}" sibTransId="{1F45923C-739C-401A-8FA6-812EF83CEECC}"/>
    <dgm:cxn modelId="{C6F76C5A-642F-4C48-836A-30D6888257AA}" type="presOf" srcId="{B27290FD-D8CE-4190-B403-1D551CC0C5C4}" destId="{1D88C292-3D11-4F1F-B3F0-C359EDE91ACF}" srcOrd="0" destOrd="0" presId="urn:microsoft.com/office/officeart/2005/8/layout/cycle5"/>
    <dgm:cxn modelId="{0483E48D-D4FF-46C4-A26B-FE3BED28899D}" srcId="{E108D3F3-FEC5-4988-9304-B77BB1C8020D}" destId="{494607FF-18B7-434B-8884-B2E7FE4A26E4}" srcOrd="0" destOrd="0" parTransId="{977B33D1-6299-4E9B-88EF-C4529F4F38FD}" sibTransId="{EB4FFFBD-F462-4FE5-A51F-2B17EF98B228}"/>
    <dgm:cxn modelId="{12030CA1-09F4-496E-B428-1B3F9EFBEE32}" type="presOf" srcId="{FF7859B5-ABA4-4B54-9A0F-D71B550D2CA6}" destId="{C02D1F14-43BD-4E25-95F8-E58701C062BB}" srcOrd="0" destOrd="0" presId="urn:microsoft.com/office/officeart/2005/8/layout/cycle5"/>
    <dgm:cxn modelId="{B5DB58A9-9668-416C-B8A6-3E8A434870BD}" srcId="{E108D3F3-FEC5-4988-9304-B77BB1C8020D}" destId="{FF7859B5-ABA4-4B54-9A0F-D71B550D2CA6}" srcOrd="2" destOrd="0" parTransId="{DB26CDE0-F888-4CC6-9D21-2870DEE8E1B4}" sibTransId="{4AD106AC-048D-4066-995A-3A3F92984B29}"/>
    <dgm:cxn modelId="{2B1F1CBC-5C06-42FB-85AD-5D6127F4FB53}" type="presOf" srcId="{D97A9FAA-D559-4BF0-9284-6373722B7F29}" destId="{F623CA0E-57DA-4038-8694-497BFC66B04B}" srcOrd="0" destOrd="0" presId="urn:microsoft.com/office/officeart/2005/8/layout/cycle5"/>
    <dgm:cxn modelId="{60AC57C5-4C30-438E-8427-7E0670F34809}" type="presOf" srcId="{EB4FFFBD-F462-4FE5-A51F-2B17EF98B228}" destId="{EBEF3B62-81FF-4E92-8864-92CFC2DEABD8}" srcOrd="0" destOrd="0" presId="urn:microsoft.com/office/officeart/2005/8/layout/cycle5"/>
    <dgm:cxn modelId="{274B29C6-1999-4298-94AC-C234205BAE22}" srcId="{E108D3F3-FEC5-4988-9304-B77BB1C8020D}" destId="{1E2E2269-A319-4549-AAF8-4D7FC5E119F3}" srcOrd="1" destOrd="0" parTransId="{3EF27B9C-69D0-42AF-B116-18D0011467E0}" sibTransId="{475AE61E-CE93-4E87-B603-C575DE75E79E}"/>
    <dgm:cxn modelId="{0BAC58C9-22EE-44F2-A7E6-74FAC7BC37A9}" type="presOf" srcId="{E108D3F3-FEC5-4988-9304-B77BB1C8020D}" destId="{4CF0AB6E-7104-4815-A201-45914998B6E4}" srcOrd="0" destOrd="0" presId="urn:microsoft.com/office/officeart/2005/8/layout/cycle5"/>
    <dgm:cxn modelId="{7813B6D0-10DE-48F0-94C8-FD41489AD3D9}" type="presOf" srcId="{494607FF-18B7-434B-8884-B2E7FE4A26E4}" destId="{C49CA681-FB90-4979-A0B5-7D6531CDC505}" srcOrd="0" destOrd="0" presId="urn:microsoft.com/office/officeart/2005/8/layout/cycle5"/>
    <dgm:cxn modelId="{AB8B9FBE-8E8E-4C71-B67D-39E873BAEE31}" type="presParOf" srcId="{4CF0AB6E-7104-4815-A201-45914998B6E4}" destId="{C49CA681-FB90-4979-A0B5-7D6531CDC505}" srcOrd="0" destOrd="0" presId="urn:microsoft.com/office/officeart/2005/8/layout/cycle5"/>
    <dgm:cxn modelId="{C78D84E1-B647-4354-9A93-45C64ACECCCC}" type="presParOf" srcId="{4CF0AB6E-7104-4815-A201-45914998B6E4}" destId="{32D35934-26CB-4AB4-9355-BBB87DE91DA6}" srcOrd="1" destOrd="0" presId="urn:microsoft.com/office/officeart/2005/8/layout/cycle5"/>
    <dgm:cxn modelId="{91B32F78-72BE-4E65-A9CB-13F36A89DE92}" type="presParOf" srcId="{4CF0AB6E-7104-4815-A201-45914998B6E4}" destId="{EBEF3B62-81FF-4E92-8864-92CFC2DEABD8}" srcOrd="2" destOrd="0" presId="urn:microsoft.com/office/officeart/2005/8/layout/cycle5"/>
    <dgm:cxn modelId="{333FF27B-8239-46CB-B0EC-CFF5613E8EA2}" type="presParOf" srcId="{4CF0AB6E-7104-4815-A201-45914998B6E4}" destId="{AF6BB35C-65D5-4581-AC7E-6A1586E1E9A2}" srcOrd="3" destOrd="0" presId="urn:microsoft.com/office/officeart/2005/8/layout/cycle5"/>
    <dgm:cxn modelId="{BE4A464E-B7F6-463E-810F-171DC56386D8}" type="presParOf" srcId="{4CF0AB6E-7104-4815-A201-45914998B6E4}" destId="{BDA19D39-4348-410E-9EDA-09EF089260F4}" srcOrd="4" destOrd="0" presId="urn:microsoft.com/office/officeart/2005/8/layout/cycle5"/>
    <dgm:cxn modelId="{84AAC062-30D7-43F0-9257-0E1917BAEC68}" type="presParOf" srcId="{4CF0AB6E-7104-4815-A201-45914998B6E4}" destId="{E3ECF924-7ECE-4102-81F6-17F67A715245}" srcOrd="5" destOrd="0" presId="urn:microsoft.com/office/officeart/2005/8/layout/cycle5"/>
    <dgm:cxn modelId="{8FFE8968-A0E6-4906-B0A2-05B5F06B8E8D}" type="presParOf" srcId="{4CF0AB6E-7104-4815-A201-45914998B6E4}" destId="{C02D1F14-43BD-4E25-95F8-E58701C062BB}" srcOrd="6" destOrd="0" presId="urn:microsoft.com/office/officeart/2005/8/layout/cycle5"/>
    <dgm:cxn modelId="{E7181A6D-3339-4D6A-A6DA-37BB9D5F61DB}" type="presParOf" srcId="{4CF0AB6E-7104-4815-A201-45914998B6E4}" destId="{BBF5EB55-41AE-4C68-A6A0-2746EE6C3168}" srcOrd="7" destOrd="0" presId="urn:microsoft.com/office/officeart/2005/8/layout/cycle5"/>
    <dgm:cxn modelId="{F910E569-422B-449C-B232-C109CF07798B}" type="presParOf" srcId="{4CF0AB6E-7104-4815-A201-45914998B6E4}" destId="{EFE068CE-48FF-44AB-A692-061C18C017FB}" srcOrd="8" destOrd="0" presId="urn:microsoft.com/office/officeart/2005/8/layout/cycle5"/>
    <dgm:cxn modelId="{20A111CC-CFCE-4747-B6AB-42554E885842}" type="presParOf" srcId="{4CF0AB6E-7104-4815-A201-45914998B6E4}" destId="{6B3FDD9E-8BE3-494B-8C22-5B3B8915BC14}" srcOrd="9" destOrd="0" presId="urn:microsoft.com/office/officeart/2005/8/layout/cycle5"/>
    <dgm:cxn modelId="{7BAB692C-BFD6-4140-9D2C-CCBA1FE2D9A5}" type="presParOf" srcId="{4CF0AB6E-7104-4815-A201-45914998B6E4}" destId="{1BB7D80F-9677-47F0-9253-D499CC959513}" srcOrd="10" destOrd="0" presId="urn:microsoft.com/office/officeart/2005/8/layout/cycle5"/>
    <dgm:cxn modelId="{A388D07D-54FE-46DF-BF37-B80A24260E08}" type="presParOf" srcId="{4CF0AB6E-7104-4815-A201-45914998B6E4}" destId="{1D88C292-3D11-4F1F-B3F0-C359EDE91ACF}" srcOrd="11" destOrd="0" presId="urn:microsoft.com/office/officeart/2005/8/layout/cycle5"/>
    <dgm:cxn modelId="{C6301132-3463-4F63-8D76-1DA4CD214A58}" type="presParOf" srcId="{4CF0AB6E-7104-4815-A201-45914998B6E4}" destId="{F623CA0E-57DA-4038-8694-497BFC66B04B}" srcOrd="12" destOrd="0" presId="urn:microsoft.com/office/officeart/2005/8/layout/cycle5"/>
    <dgm:cxn modelId="{E71875FE-D195-4ED3-B55A-1D292A9D9303}" type="presParOf" srcId="{4CF0AB6E-7104-4815-A201-45914998B6E4}" destId="{E5D2D818-0E97-465F-8822-0A2F384E671D}" srcOrd="13" destOrd="0" presId="urn:microsoft.com/office/officeart/2005/8/layout/cycle5"/>
    <dgm:cxn modelId="{2EC4CCE8-D0E3-43C6-89BA-96779EDE6ECC}" type="presParOf" srcId="{4CF0AB6E-7104-4815-A201-45914998B6E4}" destId="{E0F3EBA0-76F3-46AD-9B24-10B9E0F9F5B8}"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CF0867-5FAB-4533-98E8-713D3664884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4389593A-C556-49E7-BCE1-045EF5CE642D}">
      <dgm:prSet/>
      <dgm:spPr/>
      <dgm:t>
        <a:bodyPr anchor="ctr"/>
        <a:lstStyle/>
        <a:p>
          <a:r>
            <a:rPr lang="en-US"/>
            <a:t>Know your prospects</a:t>
          </a:r>
        </a:p>
      </dgm:t>
    </dgm:pt>
    <dgm:pt modelId="{B3F7F092-1A7B-4C97-B9E3-C7F5569E026F}" type="parTrans" cxnId="{AAC75E0D-FBA6-4805-9602-E7962027DA21}">
      <dgm:prSet/>
      <dgm:spPr/>
      <dgm:t>
        <a:bodyPr/>
        <a:lstStyle/>
        <a:p>
          <a:endParaRPr lang="en-US"/>
        </a:p>
      </dgm:t>
    </dgm:pt>
    <dgm:pt modelId="{6381C173-BFCA-45BD-9E31-B181B05D7252}" type="sibTrans" cxnId="{AAC75E0D-FBA6-4805-9602-E7962027DA21}">
      <dgm:prSet/>
      <dgm:spPr/>
      <dgm:t>
        <a:bodyPr/>
        <a:lstStyle/>
        <a:p>
          <a:endParaRPr lang="en-US"/>
        </a:p>
      </dgm:t>
    </dgm:pt>
    <dgm:pt modelId="{66935814-50DC-4442-B407-2F47B4EC3EDF}">
      <dgm:prSet/>
      <dgm:spPr/>
      <dgm:t>
        <a:bodyPr/>
        <a:lstStyle/>
        <a:p>
          <a:r>
            <a:rPr lang="en-US"/>
            <a:t>Unknown v. poorly perceived</a:t>
          </a:r>
        </a:p>
      </dgm:t>
    </dgm:pt>
    <dgm:pt modelId="{B7D1451C-562C-4FAD-8ED9-A3E54AD2497A}" type="parTrans" cxnId="{72B4641A-E3E4-4BD0-B9C3-F0B4D4CCCD99}">
      <dgm:prSet/>
      <dgm:spPr/>
      <dgm:t>
        <a:bodyPr/>
        <a:lstStyle/>
        <a:p>
          <a:endParaRPr lang="en-US"/>
        </a:p>
      </dgm:t>
    </dgm:pt>
    <dgm:pt modelId="{54DDA227-5357-42AB-ADEE-3DBBBCACF1D1}" type="sibTrans" cxnId="{72B4641A-E3E4-4BD0-B9C3-F0B4D4CCCD99}">
      <dgm:prSet/>
      <dgm:spPr/>
      <dgm:t>
        <a:bodyPr/>
        <a:lstStyle/>
        <a:p>
          <a:endParaRPr lang="en-US"/>
        </a:p>
      </dgm:t>
    </dgm:pt>
    <dgm:pt modelId="{01E5876D-2A9D-466F-B5C4-D735D08BA506}">
      <dgm:prSet/>
      <dgm:spPr/>
      <dgm:t>
        <a:bodyPr/>
        <a:lstStyle/>
        <a:p>
          <a:r>
            <a:rPr lang="en-US"/>
            <a:t>Pull humanity through the work</a:t>
          </a:r>
        </a:p>
      </dgm:t>
    </dgm:pt>
    <dgm:pt modelId="{1F599BAF-43B0-4EA8-A719-80D0DDD55C8A}" type="parTrans" cxnId="{1725164E-CB72-407C-A3B9-49AD7FF9A98D}">
      <dgm:prSet/>
      <dgm:spPr/>
      <dgm:t>
        <a:bodyPr/>
        <a:lstStyle/>
        <a:p>
          <a:endParaRPr lang="en-US"/>
        </a:p>
      </dgm:t>
    </dgm:pt>
    <dgm:pt modelId="{192C2821-346A-44FA-9726-EDEA8F417FB5}" type="sibTrans" cxnId="{1725164E-CB72-407C-A3B9-49AD7FF9A98D}">
      <dgm:prSet/>
      <dgm:spPr/>
      <dgm:t>
        <a:bodyPr/>
        <a:lstStyle/>
        <a:p>
          <a:endParaRPr lang="en-US"/>
        </a:p>
      </dgm:t>
    </dgm:pt>
    <dgm:pt modelId="{483BFE22-1E60-4E5E-B198-EE3B9FB2C7D9}" type="pres">
      <dgm:prSet presAssocID="{4ECF0867-5FAB-4533-98E8-713D36648840}" presName="hierChild1" presStyleCnt="0">
        <dgm:presLayoutVars>
          <dgm:chPref val="1"/>
          <dgm:dir/>
          <dgm:animOne val="branch"/>
          <dgm:animLvl val="lvl"/>
          <dgm:resizeHandles/>
        </dgm:presLayoutVars>
      </dgm:prSet>
      <dgm:spPr/>
    </dgm:pt>
    <dgm:pt modelId="{68F1D310-1AA8-4DE4-8EDF-DEB32DF5EF47}" type="pres">
      <dgm:prSet presAssocID="{4389593A-C556-49E7-BCE1-045EF5CE642D}" presName="hierRoot1" presStyleCnt="0"/>
      <dgm:spPr/>
    </dgm:pt>
    <dgm:pt modelId="{6FF1D28A-29A8-4C8B-A34F-8CF1BB1E03C1}" type="pres">
      <dgm:prSet presAssocID="{4389593A-C556-49E7-BCE1-045EF5CE642D}" presName="composite" presStyleCnt="0"/>
      <dgm:spPr/>
    </dgm:pt>
    <dgm:pt modelId="{5528C180-B993-4137-BED7-2B8F53413DA8}" type="pres">
      <dgm:prSet presAssocID="{4389593A-C556-49E7-BCE1-045EF5CE642D}" presName="background" presStyleLbl="node0" presStyleIdx="0" presStyleCnt="3"/>
      <dgm:spPr/>
    </dgm:pt>
    <dgm:pt modelId="{F8ED9C99-C78F-4588-A8E3-12A730D2EB9C}" type="pres">
      <dgm:prSet presAssocID="{4389593A-C556-49E7-BCE1-045EF5CE642D}" presName="text" presStyleLbl="fgAcc0" presStyleIdx="0" presStyleCnt="3">
        <dgm:presLayoutVars>
          <dgm:chPref val="3"/>
        </dgm:presLayoutVars>
      </dgm:prSet>
      <dgm:spPr/>
    </dgm:pt>
    <dgm:pt modelId="{F74D8250-F207-4187-883F-2F4D638BFE94}" type="pres">
      <dgm:prSet presAssocID="{4389593A-C556-49E7-BCE1-045EF5CE642D}" presName="hierChild2" presStyleCnt="0"/>
      <dgm:spPr/>
    </dgm:pt>
    <dgm:pt modelId="{C0FCFAC7-E613-4887-9779-97E9D0A26E1E}" type="pres">
      <dgm:prSet presAssocID="{66935814-50DC-4442-B407-2F47B4EC3EDF}" presName="hierRoot1" presStyleCnt="0"/>
      <dgm:spPr/>
    </dgm:pt>
    <dgm:pt modelId="{C5075947-5ADB-4B72-84C6-D869E228E8B9}" type="pres">
      <dgm:prSet presAssocID="{66935814-50DC-4442-B407-2F47B4EC3EDF}" presName="composite" presStyleCnt="0"/>
      <dgm:spPr/>
    </dgm:pt>
    <dgm:pt modelId="{A66A11C3-E105-47C0-B7C2-D1B84890C54C}" type="pres">
      <dgm:prSet presAssocID="{66935814-50DC-4442-B407-2F47B4EC3EDF}" presName="background" presStyleLbl="node0" presStyleIdx="1" presStyleCnt="3"/>
      <dgm:spPr/>
    </dgm:pt>
    <dgm:pt modelId="{2842D173-3E99-4893-8363-143B1AFE0F66}" type="pres">
      <dgm:prSet presAssocID="{66935814-50DC-4442-B407-2F47B4EC3EDF}" presName="text" presStyleLbl="fgAcc0" presStyleIdx="1" presStyleCnt="3">
        <dgm:presLayoutVars>
          <dgm:chPref val="3"/>
        </dgm:presLayoutVars>
      </dgm:prSet>
      <dgm:spPr/>
    </dgm:pt>
    <dgm:pt modelId="{7191AF0C-0B3F-4C9C-9222-044E1824A58D}" type="pres">
      <dgm:prSet presAssocID="{66935814-50DC-4442-B407-2F47B4EC3EDF}" presName="hierChild2" presStyleCnt="0"/>
      <dgm:spPr/>
    </dgm:pt>
    <dgm:pt modelId="{D720EBE3-FA46-4B5D-B43F-63D22370526B}" type="pres">
      <dgm:prSet presAssocID="{01E5876D-2A9D-466F-B5C4-D735D08BA506}" presName="hierRoot1" presStyleCnt="0"/>
      <dgm:spPr/>
    </dgm:pt>
    <dgm:pt modelId="{EC51547C-9B0F-4C6E-B835-A53C1ED0D7BA}" type="pres">
      <dgm:prSet presAssocID="{01E5876D-2A9D-466F-B5C4-D735D08BA506}" presName="composite" presStyleCnt="0"/>
      <dgm:spPr/>
    </dgm:pt>
    <dgm:pt modelId="{891BB772-AD36-42C3-914C-69D118A34422}" type="pres">
      <dgm:prSet presAssocID="{01E5876D-2A9D-466F-B5C4-D735D08BA506}" presName="background" presStyleLbl="node0" presStyleIdx="2" presStyleCnt="3"/>
      <dgm:spPr/>
    </dgm:pt>
    <dgm:pt modelId="{5BA5D966-2815-4C22-90D8-27ECCEAD1B81}" type="pres">
      <dgm:prSet presAssocID="{01E5876D-2A9D-466F-B5C4-D735D08BA506}" presName="text" presStyleLbl="fgAcc0" presStyleIdx="2" presStyleCnt="3">
        <dgm:presLayoutVars>
          <dgm:chPref val="3"/>
        </dgm:presLayoutVars>
      </dgm:prSet>
      <dgm:spPr/>
    </dgm:pt>
    <dgm:pt modelId="{C3D47CA4-38E2-4E09-8126-AB25BD602192}" type="pres">
      <dgm:prSet presAssocID="{01E5876D-2A9D-466F-B5C4-D735D08BA506}" presName="hierChild2" presStyleCnt="0"/>
      <dgm:spPr/>
    </dgm:pt>
  </dgm:ptLst>
  <dgm:cxnLst>
    <dgm:cxn modelId="{AAC75E0D-FBA6-4805-9602-E7962027DA21}" srcId="{4ECF0867-5FAB-4533-98E8-713D36648840}" destId="{4389593A-C556-49E7-BCE1-045EF5CE642D}" srcOrd="0" destOrd="0" parTransId="{B3F7F092-1A7B-4C97-B9E3-C7F5569E026F}" sibTransId="{6381C173-BFCA-45BD-9E31-B181B05D7252}"/>
    <dgm:cxn modelId="{72B4641A-E3E4-4BD0-B9C3-F0B4D4CCCD99}" srcId="{4ECF0867-5FAB-4533-98E8-713D36648840}" destId="{66935814-50DC-4442-B407-2F47B4EC3EDF}" srcOrd="1" destOrd="0" parTransId="{B7D1451C-562C-4FAD-8ED9-A3E54AD2497A}" sibTransId="{54DDA227-5357-42AB-ADEE-3DBBBCACF1D1}"/>
    <dgm:cxn modelId="{B5D08722-705E-49DE-B86A-1CA5F1A39984}" type="presOf" srcId="{4389593A-C556-49E7-BCE1-045EF5CE642D}" destId="{F8ED9C99-C78F-4588-A8E3-12A730D2EB9C}" srcOrd="0" destOrd="0" presId="urn:microsoft.com/office/officeart/2005/8/layout/hierarchy1"/>
    <dgm:cxn modelId="{1725164E-CB72-407C-A3B9-49AD7FF9A98D}" srcId="{4ECF0867-5FAB-4533-98E8-713D36648840}" destId="{01E5876D-2A9D-466F-B5C4-D735D08BA506}" srcOrd="2" destOrd="0" parTransId="{1F599BAF-43B0-4EA8-A719-80D0DDD55C8A}" sibTransId="{192C2821-346A-44FA-9726-EDEA8F417FB5}"/>
    <dgm:cxn modelId="{89C12D60-B4D0-4672-8A73-E886F1536470}" type="presOf" srcId="{01E5876D-2A9D-466F-B5C4-D735D08BA506}" destId="{5BA5D966-2815-4C22-90D8-27ECCEAD1B81}" srcOrd="0" destOrd="0" presId="urn:microsoft.com/office/officeart/2005/8/layout/hierarchy1"/>
    <dgm:cxn modelId="{3816C492-56B9-411B-92A3-302E69F98BB9}" type="presOf" srcId="{66935814-50DC-4442-B407-2F47B4EC3EDF}" destId="{2842D173-3E99-4893-8363-143B1AFE0F66}" srcOrd="0" destOrd="0" presId="urn:microsoft.com/office/officeart/2005/8/layout/hierarchy1"/>
    <dgm:cxn modelId="{44DBD397-07D9-417B-9B51-CBF010BCE588}" type="presOf" srcId="{4ECF0867-5FAB-4533-98E8-713D36648840}" destId="{483BFE22-1E60-4E5E-B198-EE3B9FB2C7D9}" srcOrd="0" destOrd="0" presId="urn:microsoft.com/office/officeart/2005/8/layout/hierarchy1"/>
    <dgm:cxn modelId="{869D9E16-A445-4DC0-9EF3-533383EACF26}" type="presParOf" srcId="{483BFE22-1E60-4E5E-B198-EE3B9FB2C7D9}" destId="{68F1D310-1AA8-4DE4-8EDF-DEB32DF5EF47}" srcOrd="0" destOrd="0" presId="urn:microsoft.com/office/officeart/2005/8/layout/hierarchy1"/>
    <dgm:cxn modelId="{21659763-B835-4D6D-87E2-1D1DCE13FDE3}" type="presParOf" srcId="{68F1D310-1AA8-4DE4-8EDF-DEB32DF5EF47}" destId="{6FF1D28A-29A8-4C8B-A34F-8CF1BB1E03C1}" srcOrd="0" destOrd="0" presId="urn:microsoft.com/office/officeart/2005/8/layout/hierarchy1"/>
    <dgm:cxn modelId="{1154D501-AD6C-49E5-AC0D-CF823AB30D0B}" type="presParOf" srcId="{6FF1D28A-29A8-4C8B-A34F-8CF1BB1E03C1}" destId="{5528C180-B993-4137-BED7-2B8F53413DA8}" srcOrd="0" destOrd="0" presId="urn:microsoft.com/office/officeart/2005/8/layout/hierarchy1"/>
    <dgm:cxn modelId="{B2453DCA-8C44-47A1-B79A-D07BCFFE4B14}" type="presParOf" srcId="{6FF1D28A-29A8-4C8B-A34F-8CF1BB1E03C1}" destId="{F8ED9C99-C78F-4588-A8E3-12A730D2EB9C}" srcOrd="1" destOrd="0" presId="urn:microsoft.com/office/officeart/2005/8/layout/hierarchy1"/>
    <dgm:cxn modelId="{1C504C25-3448-45C7-9D21-D844FA3A95B2}" type="presParOf" srcId="{68F1D310-1AA8-4DE4-8EDF-DEB32DF5EF47}" destId="{F74D8250-F207-4187-883F-2F4D638BFE94}" srcOrd="1" destOrd="0" presId="urn:microsoft.com/office/officeart/2005/8/layout/hierarchy1"/>
    <dgm:cxn modelId="{A36A894F-909B-404F-B007-1E573CDB21A1}" type="presParOf" srcId="{483BFE22-1E60-4E5E-B198-EE3B9FB2C7D9}" destId="{C0FCFAC7-E613-4887-9779-97E9D0A26E1E}" srcOrd="1" destOrd="0" presId="urn:microsoft.com/office/officeart/2005/8/layout/hierarchy1"/>
    <dgm:cxn modelId="{81BF5031-CA54-4E2A-B7D1-2F1693CF9074}" type="presParOf" srcId="{C0FCFAC7-E613-4887-9779-97E9D0A26E1E}" destId="{C5075947-5ADB-4B72-84C6-D869E228E8B9}" srcOrd="0" destOrd="0" presId="urn:microsoft.com/office/officeart/2005/8/layout/hierarchy1"/>
    <dgm:cxn modelId="{86CCA691-3180-4728-88DF-423359755EDA}" type="presParOf" srcId="{C5075947-5ADB-4B72-84C6-D869E228E8B9}" destId="{A66A11C3-E105-47C0-B7C2-D1B84890C54C}" srcOrd="0" destOrd="0" presId="urn:microsoft.com/office/officeart/2005/8/layout/hierarchy1"/>
    <dgm:cxn modelId="{A5663A1C-2360-404E-A81B-3D8DF40A9351}" type="presParOf" srcId="{C5075947-5ADB-4B72-84C6-D869E228E8B9}" destId="{2842D173-3E99-4893-8363-143B1AFE0F66}" srcOrd="1" destOrd="0" presId="urn:microsoft.com/office/officeart/2005/8/layout/hierarchy1"/>
    <dgm:cxn modelId="{7D739DE8-F7D2-4212-B04C-E5222DC2B65B}" type="presParOf" srcId="{C0FCFAC7-E613-4887-9779-97E9D0A26E1E}" destId="{7191AF0C-0B3F-4C9C-9222-044E1824A58D}" srcOrd="1" destOrd="0" presId="urn:microsoft.com/office/officeart/2005/8/layout/hierarchy1"/>
    <dgm:cxn modelId="{9391DAB8-4F7D-4161-8C6A-3A927C339EF2}" type="presParOf" srcId="{483BFE22-1E60-4E5E-B198-EE3B9FB2C7D9}" destId="{D720EBE3-FA46-4B5D-B43F-63D22370526B}" srcOrd="2" destOrd="0" presId="urn:microsoft.com/office/officeart/2005/8/layout/hierarchy1"/>
    <dgm:cxn modelId="{4BF5A2B3-853D-41A5-9761-C939B8F05D3F}" type="presParOf" srcId="{D720EBE3-FA46-4B5D-B43F-63D22370526B}" destId="{EC51547C-9B0F-4C6E-B835-A53C1ED0D7BA}" srcOrd="0" destOrd="0" presId="urn:microsoft.com/office/officeart/2005/8/layout/hierarchy1"/>
    <dgm:cxn modelId="{5708C0B7-C079-4FAB-8E9C-4E4163B7DA35}" type="presParOf" srcId="{EC51547C-9B0F-4C6E-B835-A53C1ED0D7BA}" destId="{891BB772-AD36-42C3-914C-69D118A34422}" srcOrd="0" destOrd="0" presId="urn:microsoft.com/office/officeart/2005/8/layout/hierarchy1"/>
    <dgm:cxn modelId="{97FD183D-C540-437E-8E37-95DC7ADF01C6}" type="presParOf" srcId="{EC51547C-9B0F-4C6E-B835-A53C1ED0D7BA}" destId="{5BA5D966-2815-4C22-90D8-27ECCEAD1B81}" srcOrd="1" destOrd="0" presId="urn:microsoft.com/office/officeart/2005/8/layout/hierarchy1"/>
    <dgm:cxn modelId="{B16B31E9-A371-4BD0-A219-DA1323DCD47B}" type="presParOf" srcId="{D720EBE3-FA46-4B5D-B43F-63D22370526B}" destId="{C3D47CA4-38E2-4E09-8126-AB25BD60219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08D3F3-FEC5-4988-9304-B77BB1C8020D}" type="doc">
      <dgm:prSet loTypeId="urn:microsoft.com/office/officeart/2005/8/layout/cycle5" loCatId="cycle" qsTypeId="urn:microsoft.com/office/officeart/2005/8/quickstyle/3d1" qsCatId="3D" csTypeId="urn:microsoft.com/office/officeart/2005/8/colors/accent2_2" csCatId="accent2" phldr="1"/>
      <dgm:spPr/>
      <dgm:t>
        <a:bodyPr/>
        <a:lstStyle/>
        <a:p>
          <a:endParaRPr lang="en-US"/>
        </a:p>
      </dgm:t>
    </dgm:pt>
    <dgm:pt modelId="{494607FF-18B7-434B-8884-B2E7FE4A26E4}">
      <dgm:prSet phldrT="[Text]"/>
      <dgm:spPr>
        <a:solidFill>
          <a:srgbClr val="00B050"/>
        </a:solidFill>
      </dgm:spPr>
      <dgm:t>
        <a:bodyPr/>
        <a:lstStyle/>
        <a:p>
          <a:r>
            <a:rPr lang="en-US" dirty="0"/>
            <a:t>WHAT DO THEY NEED TO EXPERIENCE?</a:t>
          </a:r>
        </a:p>
      </dgm:t>
    </dgm:pt>
    <dgm:pt modelId="{977B33D1-6299-4E9B-88EF-C4529F4F38FD}" type="parTrans" cxnId="{0483E48D-D4FF-46C4-A26B-FE3BED28899D}">
      <dgm:prSet/>
      <dgm:spPr/>
      <dgm:t>
        <a:bodyPr/>
        <a:lstStyle/>
        <a:p>
          <a:endParaRPr lang="en-US"/>
        </a:p>
      </dgm:t>
    </dgm:pt>
    <dgm:pt modelId="{EB4FFFBD-F462-4FE5-A51F-2B17EF98B228}" type="sibTrans" cxnId="{0483E48D-D4FF-46C4-A26B-FE3BED28899D}">
      <dgm:prSet/>
      <dgm:spPr/>
      <dgm:t>
        <a:bodyPr/>
        <a:lstStyle/>
        <a:p>
          <a:endParaRPr lang="en-US"/>
        </a:p>
      </dgm:t>
    </dgm:pt>
    <dgm:pt modelId="{1E2E2269-A319-4549-AAF8-4D7FC5E119F3}">
      <dgm:prSet phldrT="[Text]"/>
      <dgm:spPr/>
      <dgm:t>
        <a:bodyPr/>
        <a:lstStyle/>
        <a:p>
          <a:r>
            <a:rPr lang="en-US" dirty="0"/>
            <a:t>About themselves, the job + place</a:t>
          </a:r>
        </a:p>
      </dgm:t>
    </dgm:pt>
    <dgm:pt modelId="{3EF27B9C-69D0-42AF-B116-18D0011467E0}" type="parTrans" cxnId="{274B29C6-1999-4298-94AC-C234205BAE22}">
      <dgm:prSet/>
      <dgm:spPr/>
      <dgm:t>
        <a:bodyPr/>
        <a:lstStyle/>
        <a:p>
          <a:endParaRPr lang="en-US"/>
        </a:p>
      </dgm:t>
    </dgm:pt>
    <dgm:pt modelId="{475AE61E-CE93-4E87-B603-C575DE75E79E}" type="sibTrans" cxnId="{274B29C6-1999-4298-94AC-C234205BAE22}">
      <dgm:prSet/>
      <dgm:spPr/>
      <dgm:t>
        <a:bodyPr/>
        <a:lstStyle/>
        <a:p>
          <a:endParaRPr lang="en-US"/>
        </a:p>
      </dgm:t>
    </dgm:pt>
    <dgm:pt modelId="{FF7859B5-ABA4-4B54-9A0F-D71B550D2CA6}">
      <dgm:prSet phldrT="[Text]"/>
      <dgm:spPr/>
      <dgm:t>
        <a:bodyPr/>
        <a:lstStyle/>
        <a:p>
          <a:r>
            <a:rPr lang="en-US" dirty="0"/>
            <a:t>“I love       it here”</a:t>
          </a:r>
        </a:p>
      </dgm:t>
    </dgm:pt>
    <dgm:pt modelId="{DB26CDE0-F888-4CC6-9D21-2870DEE8E1B4}" type="parTrans" cxnId="{B5DB58A9-9668-416C-B8A6-3E8A434870BD}">
      <dgm:prSet/>
      <dgm:spPr/>
      <dgm:t>
        <a:bodyPr/>
        <a:lstStyle/>
        <a:p>
          <a:endParaRPr lang="en-US"/>
        </a:p>
      </dgm:t>
    </dgm:pt>
    <dgm:pt modelId="{4AD106AC-048D-4066-995A-3A3F92984B29}" type="sibTrans" cxnId="{B5DB58A9-9668-416C-B8A6-3E8A434870BD}">
      <dgm:prSet/>
      <dgm:spPr/>
      <dgm:t>
        <a:bodyPr/>
        <a:lstStyle/>
        <a:p>
          <a:endParaRPr lang="en-US"/>
        </a:p>
      </dgm:t>
    </dgm:pt>
    <dgm:pt modelId="{14656250-CBA9-493F-A32A-2B8122539B75}">
      <dgm:prSet phldrT="[Text]"/>
      <dgm:spPr/>
      <dgm:t>
        <a:bodyPr/>
        <a:lstStyle/>
        <a:p>
          <a:r>
            <a:rPr lang="en-US" dirty="0"/>
            <a:t>Contribute, volunteer, get involved</a:t>
          </a:r>
        </a:p>
      </dgm:t>
    </dgm:pt>
    <dgm:pt modelId="{FD01C080-091A-423F-8B32-66B14BE2D705}" type="parTrans" cxnId="{0AF78D18-D1AF-47B4-AD85-B24155262BDA}">
      <dgm:prSet/>
      <dgm:spPr/>
      <dgm:t>
        <a:bodyPr/>
        <a:lstStyle/>
        <a:p>
          <a:endParaRPr lang="en-US"/>
        </a:p>
      </dgm:t>
    </dgm:pt>
    <dgm:pt modelId="{B27290FD-D8CE-4190-B403-1D551CC0C5C4}" type="sibTrans" cxnId="{0AF78D18-D1AF-47B4-AD85-B24155262BDA}">
      <dgm:prSet/>
      <dgm:spPr/>
      <dgm:t>
        <a:bodyPr/>
        <a:lstStyle/>
        <a:p>
          <a:endParaRPr lang="en-US"/>
        </a:p>
      </dgm:t>
    </dgm:pt>
    <dgm:pt modelId="{D97A9FAA-D559-4BF0-9284-6373722B7F29}">
      <dgm:prSet phldrT="[Text]"/>
      <dgm:spPr/>
      <dgm:t>
        <a:bodyPr/>
        <a:lstStyle/>
        <a:p>
          <a:r>
            <a:rPr lang="en-US" dirty="0"/>
            <a:t>They STAY</a:t>
          </a:r>
        </a:p>
      </dgm:t>
    </dgm:pt>
    <dgm:pt modelId="{A2D2C6DD-E2E2-44DF-824C-BFF2CE0374AD}" type="parTrans" cxnId="{8BB5EE49-DA38-4C6D-8408-D99B51340CCD}">
      <dgm:prSet/>
      <dgm:spPr/>
      <dgm:t>
        <a:bodyPr/>
        <a:lstStyle/>
        <a:p>
          <a:endParaRPr lang="en-US"/>
        </a:p>
      </dgm:t>
    </dgm:pt>
    <dgm:pt modelId="{1F45923C-739C-401A-8FA6-812EF83CEECC}" type="sibTrans" cxnId="{8BB5EE49-DA38-4C6D-8408-D99B51340CCD}">
      <dgm:prSet/>
      <dgm:spPr/>
      <dgm:t>
        <a:bodyPr/>
        <a:lstStyle/>
        <a:p>
          <a:endParaRPr lang="en-US"/>
        </a:p>
      </dgm:t>
    </dgm:pt>
    <dgm:pt modelId="{4CF0AB6E-7104-4815-A201-45914998B6E4}" type="pres">
      <dgm:prSet presAssocID="{E108D3F3-FEC5-4988-9304-B77BB1C8020D}" presName="cycle" presStyleCnt="0">
        <dgm:presLayoutVars>
          <dgm:dir/>
          <dgm:resizeHandles val="exact"/>
        </dgm:presLayoutVars>
      </dgm:prSet>
      <dgm:spPr/>
    </dgm:pt>
    <dgm:pt modelId="{C49CA681-FB90-4979-A0B5-7D6531CDC505}" type="pres">
      <dgm:prSet presAssocID="{494607FF-18B7-434B-8884-B2E7FE4A26E4}" presName="node" presStyleLbl="node1" presStyleIdx="0" presStyleCnt="5">
        <dgm:presLayoutVars>
          <dgm:bulletEnabled val="1"/>
        </dgm:presLayoutVars>
      </dgm:prSet>
      <dgm:spPr/>
    </dgm:pt>
    <dgm:pt modelId="{32D35934-26CB-4AB4-9355-BBB87DE91DA6}" type="pres">
      <dgm:prSet presAssocID="{494607FF-18B7-434B-8884-B2E7FE4A26E4}" presName="spNode" presStyleCnt="0"/>
      <dgm:spPr/>
    </dgm:pt>
    <dgm:pt modelId="{EBEF3B62-81FF-4E92-8864-92CFC2DEABD8}" type="pres">
      <dgm:prSet presAssocID="{EB4FFFBD-F462-4FE5-A51F-2B17EF98B228}" presName="sibTrans" presStyleLbl="sibTrans1D1" presStyleIdx="0" presStyleCnt="5"/>
      <dgm:spPr/>
    </dgm:pt>
    <dgm:pt modelId="{AF6BB35C-65D5-4581-AC7E-6A1586E1E9A2}" type="pres">
      <dgm:prSet presAssocID="{1E2E2269-A319-4549-AAF8-4D7FC5E119F3}" presName="node" presStyleLbl="node1" presStyleIdx="1" presStyleCnt="5">
        <dgm:presLayoutVars>
          <dgm:bulletEnabled val="1"/>
        </dgm:presLayoutVars>
      </dgm:prSet>
      <dgm:spPr/>
    </dgm:pt>
    <dgm:pt modelId="{BDA19D39-4348-410E-9EDA-09EF089260F4}" type="pres">
      <dgm:prSet presAssocID="{1E2E2269-A319-4549-AAF8-4D7FC5E119F3}" presName="spNode" presStyleCnt="0"/>
      <dgm:spPr/>
    </dgm:pt>
    <dgm:pt modelId="{E3ECF924-7ECE-4102-81F6-17F67A715245}" type="pres">
      <dgm:prSet presAssocID="{475AE61E-CE93-4E87-B603-C575DE75E79E}" presName="sibTrans" presStyleLbl="sibTrans1D1" presStyleIdx="1" presStyleCnt="5"/>
      <dgm:spPr/>
    </dgm:pt>
    <dgm:pt modelId="{C02D1F14-43BD-4E25-95F8-E58701C062BB}" type="pres">
      <dgm:prSet presAssocID="{FF7859B5-ABA4-4B54-9A0F-D71B550D2CA6}" presName="node" presStyleLbl="node1" presStyleIdx="2" presStyleCnt="5" custRadScaleRad="100697" custRadScaleInc="3330">
        <dgm:presLayoutVars>
          <dgm:bulletEnabled val="1"/>
        </dgm:presLayoutVars>
      </dgm:prSet>
      <dgm:spPr/>
    </dgm:pt>
    <dgm:pt modelId="{BBF5EB55-41AE-4C68-A6A0-2746EE6C3168}" type="pres">
      <dgm:prSet presAssocID="{FF7859B5-ABA4-4B54-9A0F-D71B550D2CA6}" presName="spNode" presStyleCnt="0"/>
      <dgm:spPr/>
    </dgm:pt>
    <dgm:pt modelId="{EFE068CE-48FF-44AB-A692-061C18C017FB}" type="pres">
      <dgm:prSet presAssocID="{4AD106AC-048D-4066-995A-3A3F92984B29}" presName="sibTrans" presStyleLbl="sibTrans1D1" presStyleIdx="2" presStyleCnt="5"/>
      <dgm:spPr/>
    </dgm:pt>
    <dgm:pt modelId="{6B3FDD9E-8BE3-494B-8C22-5B3B8915BC14}" type="pres">
      <dgm:prSet presAssocID="{14656250-CBA9-493F-A32A-2B8122539B75}" presName="node" presStyleLbl="node1" presStyleIdx="3" presStyleCnt="5" custRadScaleRad="100531" custRadScaleInc="10308">
        <dgm:presLayoutVars>
          <dgm:bulletEnabled val="1"/>
        </dgm:presLayoutVars>
      </dgm:prSet>
      <dgm:spPr/>
    </dgm:pt>
    <dgm:pt modelId="{1BB7D80F-9677-47F0-9253-D499CC959513}" type="pres">
      <dgm:prSet presAssocID="{14656250-CBA9-493F-A32A-2B8122539B75}" presName="spNode" presStyleCnt="0"/>
      <dgm:spPr/>
    </dgm:pt>
    <dgm:pt modelId="{1D88C292-3D11-4F1F-B3F0-C359EDE91ACF}" type="pres">
      <dgm:prSet presAssocID="{B27290FD-D8CE-4190-B403-1D551CC0C5C4}" presName="sibTrans" presStyleLbl="sibTrans1D1" presStyleIdx="3" presStyleCnt="5"/>
      <dgm:spPr/>
    </dgm:pt>
    <dgm:pt modelId="{F623CA0E-57DA-4038-8694-497BFC66B04B}" type="pres">
      <dgm:prSet presAssocID="{D97A9FAA-D559-4BF0-9284-6373722B7F29}" presName="node" presStyleLbl="node1" presStyleIdx="4" presStyleCnt="5" custRadScaleRad="98906" custRadScaleInc="-20">
        <dgm:presLayoutVars>
          <dgm:bulletEnabled val="1"/>
        </dgm:presLayoutVars>
      </dgm:prSet>
      <dgm:spPr/>
    </dgm:pt>
    <dgm:pt modelId="{E5D2D818-0E97-465F-8822-0A2F384E671D}" type="pres">
      <dgm:prSet presAssocID="{D97A9FAA-D559-4BF0-9284-6373722B7F29}" presName="spNode" presStyleCnt="0"/>
      <dgm:spPr/>
    </dgm:pt>
    <dgm:pt modelId="{E0F3EBA0-76F3-46AD-9B24-10B9E0F9F5B8}" type="pres">
      <dgm:prSet presAssocID="{1F45923C-739C-401A-8FA6-812EF83CEECC}" presName="sibTrans" presStyleLbl="sibTrans1D1" presStyleIdx="4" presStyleCnt="5"/>
      <dgm:spPr/>
    </dgm:pt>
  </dgm:ptLst>
  <dgm:cxnLst>
    <dgm:cxn modelId="{E41E1004-4496-4560-BC4B-1A18FA65099B}" type="presOf" srcId="{4AD106AC-048D-4066-995A-3A3F92984B29}" destId="{EFE068CE-48FF-44AB-A692-061C18C017FB}" srcOrd="0" destOrd="0" presId="urn:microsoft.com/office/officeart/2005/8/layout/cycle5"/>
    <dgm:cxn modelId="{0AF78D18-D1AF-47B4-AD85-B24155262BDA}" srcId="{E108D3F3-FEC5-4988-9304-B77BB1C8020D}" destId="{14656250-CBA9-493F-A32A-2B8122539B75}" srcOrd="3" destOrd="0" parTransId="{FD01C080-091A-423F-8B32-66B14BE2D705}" sibTransId="{B27290FD-D8CE-4190-B403-1D551CC0C5C4}"/>
    <dgm:cxn modelId="{F39C4A1A-483D-4694-BAD2-B5097183C544}" type="presOf" srcId="{14656250-CBA9-493F-A32A-2B8122539B75}" destId="{6B3FDD9E-8BE3-494B-8C22-5B3B8915BC14}" srcOrd="0" destOrd="0" presId="urn:microsoft.com/office/officeart/2005/8/layout/cycle5"/>
    <dgm:cxn modelId="{187FB82A-AF42-4EF7-891E-C8BF1F6DEB44}" type="presOf" srcId="{475AE61E-CE93-4E87-B603-C575DE75E79E}" destId="{E3ECF924-7ECE-4102-81F6-17F67A715245}" srcOrd="0" destOrd="0" presId="urn:microsoft.com/office/officeart/2005/8/layout/cycle5"/>
    <dgm:cxn modelId="{FF87673D-E703-402D-AC8A-FF4AB3015771}" type="presOf" srcId="{1F45923C-739C-401A-8FA6-812EF83CEECC}" destId="{E0F3EBA0-76F3-46AD-9B24-10B9E0F9F5B8}" srcOrd="0" destOrd="0" presId="urn:microsoft.com/office/officeart/2005/8/layout/cycle5"/>
    <dgm:cxn modelId="{F30CDE44-EBBA-4C83-A435-3CB491EEBAD8}" type="presOf" srcId="{1E2E2269-A319-4549-AAF8-4D7FC5E119F3}" destId="{AF6BB35C-65D5-4581-AC7E-6A1586E1E9A2}" srcOrd="0" destOrd="0" presId="urn:microsoft.com/office/officeart/2005/8/layout/cycle5"/>
    <dgm:cxn modelId="{8BB5EE49-DA38-4C6D-8408-D99B51340CCD}" srcId="{E108D3F3-FEC5-4988-9304-B77BB1C8020D}" destId="{D97A9FAA-D559-4BF0-9284-6373722B7F29}" srcOrd="4" destOrd="0" parTransId="{A2D2C6DD-E2E2-44DF-824C-BFF2CE0374AD}" sibTransId="{1F45923C-739C-401A-8FA6-812EF83CEECC}"/>
    <dgm:cxn modelId="{C6F76C5A-642F-4C48-836A-30D6888257AA}" type="presOf" srcId="{B27290FD-D8CE-4190-B403-1D551CC0C5C4}" destId="{1D88C292-3D11-4F1F-B3F0-C359EDE91ACF}" srcOrd="0" destOrd="0" presId="urn:microsoft.com/office/officeart/2005/8/layout/cycle5"/>
    <dgm:cxn modelId="{0483E48D-D4FF-46C4-A26B-FE3BED28899D}" srcId="{E108D3F3-FEC5-4988-9304-B77BB1C8020D}" destId="{494607FF-18B7-434B-8884-B2E7FE4A26E4}" srcOrd="0" destOrd="0" parTransId="{977B33D1-6299-4E9B-88EF-C4529F4F38FD}" sibTransId="{EB4FFFBD-F462-4FE5-A51F-2B17EF98B228}"/>
    <dgm:cxn modelId="{12030CA1-09F4-496E-B428-1B3F9EFBEE32}" type="presOf" srcId="{FF7859B5-ABA4-4B54-9A0F-D71B550D2CA6}" destId="{C02D1F14-43BD-4E25-95F8-E58701C062BB}" srcOrd="0" destOrd="0" presId="urn:microsoft.com/office/officeart/2005/8/layout/cycle5"/>
    <dgm:cxn modelId="{B5DB58A9-9668-416C-B8A6-3E8A434870BD}" srcId="{E108D3F3-FEC5-4988-9304-B77BB1C8020D}" destId="{FF7859B5-ABA4-4B54-9A0F-D71B550D2CA6}" srcOrd="2" destOrd="0" parTransId="{DB26CDE0-F888-4CC6-9D21-2870DEE8E1B4}" sibTransId="{4AD106AC-048D-4066-995A-3A3F92984B29}"/>
    <dgm:cxn modelId="{2B1F1CBC-5C06-42FB-85AD-5D6127F4FB53}" type="presOf" srcId="{D97A9FAA-D559-4BF0-9284-6373722B7F29}" destId="{F623CA0E-57DA-4038-8694-497BFC66B04B}" srcOrd="0" destOrd="0" presId="urn:microsoft.com/office/officeart/2005/8/layout/cycle5"/>
    <dgm:cxn modelId="{60AC57C5-4C30-438E-8427-7E0670F34809}" type="presOf" srcId="{EB4FFFBD-F462-4FE5-A51F-2B17EF98B228}" destId="{EBEF3B62-81FF-4E92-8864-92CFC2DEABD8}" srcOrd="0" destOrd="0" presId="urn:microsoft.com/office/officeart/2005/8/layout/cycle5"/>
    <dgm:cxn modelId="{274B29C6-1999-4298-94AC-C234205BAE22}" srcId="{E108D3F3-FEC5-4988-9304-B77BB1C8020D}" destId="{1E2E2269-A319-4549-AAF8-4D7FC5E119F3}" srcOrd="1" destOrd="0" parTransId="{3EF27B9C-69D0-42AF-B116-18D0011467E0}" sibTransId="{475AE61E-CE93-4E87-B603-C575DE75E79E}"/>
    <dgm:cxn modelId="{0BAC58C9-22EE-44F2-A7E6-74FAC7BC37A9}" type="presOf" srcId="{E108D3F3-FEC5-4988-9304-B77BB1C8020D}" destId="{4CF0AB6E-7104-4815-A201-45914998B6E4}" srcOrd="0" destOrd="0" presId="urn:microsoft.com/office/officeart/2005/8/layout/cycle5"/>
    <dgm:cxn modelId="{7813B6D0-10DE-48F0-94C8-FD41489AD3D9}" type="presOf" srcId="{494607FF-18B7-434B-8884-B2E7FE4A26E4}" destId="{C49CA681-FB90-4979-A0B5-7D6531CDC505}" srcOrd="0" destOrd="0" presId="urn:microsoft.com/office/officeart/2005/8/layout/cycle5"/>
    <dgm:cxn modelId="{AB8B9FBE-8E8E-4C71-B67D-39E873BAEE31}" type="presParOf" srcId="{4CF0AB6E-7104-4815-A201-45914998B6E4}" destId="{C49CA681-FB90-4979-A0B5-7D6531CDC505}" srcOrd="0" destOrd="0" presId="urn:microsoft.com/office/officeart/2005/8/layout/cycle5"/>
    <dgm:cxn modelId="{C78D84E1-B647-4354-9A93-45C64ACECCCC}" type="presParOf" srcId="{4CF0AB6E-7104-4815-A201-45914998B6E4}" destId="{32D35934-26CB-4AB4-9355-BBB87DE91DA6}" srcOrd="1" destOrd="0" presId="urn:microsoft.com/office/officeart/2005/8/layout/cycle5"/>
    <dgm:cxn modelId="{91B32F78-72BE-4E65-A9CB-13F36A89DE92}" type="presParOf" srcId="{4CF0AB6E-7104-4815-A201-45914998B6E4}" destId="{EBEF3B62-81FF-4E92-8864-92CFC2DEABD8}" srcOrd="2" destOrd="0" presId="urn:microsoft.com/office/officeart/2005/8/layout/cycle5"/>
    <dgm:cxn modelId="{333FF27B-8239-46CB-B0EC-CFF5613E8EA2}" type="presParOf" srcId="{4CF0AB6E-7104-4815-A201-45914998B6E4}" destId="{AF6BB35C-65D5-4581-AC7E-6A1586E1E9A2}" srcOrd="3" destOrd="0" presId="urn:microsoft.com/office/officeart/2005/8/layout/cycle5"/>
    <dgm:cxn modelId="{BE4A464E-B7F6-463E-810F-171DC56386D8}" type="presParOf" srcId="{4CF0AB6E-7104-4815-A201-45914998B6E4}" destId="{BDA19D39-4348-410E-9EDA-09EF089260F4}" srcOrd="4" destOrd="0" presId="urn:microsoft.com/office/officeart/2005/8/layout/cycle5"/>
    <dgm:cxn modelId="{84AAC062-30D7-43F0-9257-0E1917BAEC68}" type="presParOf" srcId="{4CF0AB6E-7104-4815-A201-45914998B6E4}" destId="{E3ECF924-7ECE-4102-81F6-17F67A715245}" srcOrd="5" destOrd="0" presId="urn:microsoft.com/office/officeart/2005/8/layout/cycle5"/>
    <dgm:cxn modelId="{8FFE8968-A0E6-4906-B0A2-05B5F06B8E8D}" type="presParOf" srcId="{4CF0AB6E-7104-4815-A201-45914998B6E4}" destId="{C02D1F14-43BD-4E25-95F8-E58701C062BB}" srcOrd="6" destOrd="0" presId="urn:microsoft.com/office/officeart/2005/8/layout/cycle5"/>
    <dgm:cxn modelId="{E7181A6D-3339-4D6A-A6DA-37BB9D5F61DB}" type="presParOf" srcId="{4CF0AB6E-7104-4815-A201-45914998B6E4}" destId="{BBF5EB55-41AE-4C68-A6A0-2746EE6C3168}" srcOrd="7" destOrd="0" presId="urn:microsoft.com/office/officeart/2005/8/layout/cycle5"/>
    <dgm:cxn modelId="{F910E569-422B-449C-B232-C109CF07798B}" type="presParOf" srcId="{4CF0AB6E-7104-4815-A201-45914998B6E4}" destId="{EFE068CE-48FF-44AB-A692-061C18C017FB}" srcOrd="8" destOrd="0" presId="urn:microsoft.com/office/officeart/2005/8/layout/cycle5"/>
    <dgm:cxn modelId="{20A111CC-CFCE-4747-B6AB-42554E885842}" type="presParOf" srcId="{4CF0AB6E-7104-4815-A201-45914998B6E4}" destId="{6B3FDD9E-8BE3-494B-8C22-5B3B8915BC14}" srcOrd="9" destOrd="0" presId="urn:microsoft.com/office/officeart/2005/8/layout/cycle5"/>
    <dgm:cxn modelId="{7BAB692C-BFD6-4140-9D2C-CCBA1FE2D9A5}" type="presParOf" srcId="{4CF0AB6E-7104-4815-A201-45914998B6E4}" destId="{1BB7D80F-9677-47F0-9253-D499CC959513}" srcOrd="10" destOrd="0" presId="urn:microsoft.com/office/officeart/2005/8/layout/cycle5"/>
    <dgm:cxn modelId="{A388D07D-54FE-46DF-BF37-B80A24260E08}" type="presParOf" srcId="{4CF0AB6E-7104-4815-A201-45914998B6E4}" destId="{1D88C292-3D11-4F1F-B3F0-C359EDE91ACF}" srcOrd="11" destOrd="0" presId="urn:microsoft.com/office/officeart/2005/8/layout/cycle5"/>
    <dgm:cxn modelId="{C6301132-3463-4F63-8D76-1DA4CD214A58}" type="presParOf" srcId="{4CF0AB6E-7104-4815-A201-45914998B6E4}" destId="{F623CA0E-57DA-4038-8694-497BFC66B04B}" srcOrd="12" destOrd="0" presId="urn:microsoft.com/office/officeart/2005/8/layout/cycle5"/>
    <dgm:cxn modelId="{E71875FE-D195-4ED3-B55A-1D292A9D9303}" type="presParOf" srcId="{4CF0AB6E-7104-4815-A201-45914998B6E4}" destId="{E5D2D818-0E97-465F-8822-0A2F384E671D}" srcOrd="13" destOrd="0" presId="urn:microsoft.com/office/officeart/2005/8/layout/cycle5"/>
    <dgm:cxn modelId="{2EC4CCE8-D0E3-43C6-89BA-96779EDE6ECC}" type="presParOf" srcId="{4CF0AB6E-7104-4815-A201-45914998B6E4}" destId="{E0F3EBA0-76F3-46AD-9B24-10B9E0F9F5B8}"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759926-7B7C-416D-926C-27C5CE760D2E}"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D5A6968C-8241-4228-8AA0-1E8B42FCF405}">
      <dgm:prSet/>
      <dgm:spPr/>
      <dgm:t>
        <a:bodyPr/>
        <a:lstStyle/>
        <a:p>
          <a:pPr>
            <a:defRPr cap="all"/>
          </a:pPr>
          <a:r>
            <a:rPr lang="en-US" dirty="0"/>
            <a:t>A total-person (intellectual and emotional, not just physical) commitment to the success of the organization and doing one’s part to achieve it.</a:t>
          </a:r>
        </a:p>
      </dgm:t>
    </dgm:pt>
    <dgm:pt modelId="{E4E46A57-FFA0-43CC-B80C-DF31453C03A6}" type="parTrans" cxnId="{F4BF4AC5-BB0C-46F7-A99D-86DBD32B09A6}">
      <dgm:prSet/>
      <dgm:spPr/>
      <dgm:t>
        <a:bodyPr/>
        <a:lstStyle/>
        <a:p>
          <a:endParaRPr lang="en-US"/>
        </a:p>
      </dgm:t>
    </dgm:pt>
    <dgm:pt modelId="{B5447A29-9BEE-408F-9DDE-84ED12123502}" type="sibTrans" cxnId="{F4BF4AC5-BB0C-46F7-A99D-86DBD32B09A6}">
      <dgm:prSet/>
      <dgm:spPr/>
      <dgm:t>
        <a:bodyPr/>
        <a:lstStyle/>
        <a:p>
          <a:endParaRPr lang="en-US"/>
        </a:p>
      </dgm:t>
    </dgm:pt>
    <dgm:pt modelId="{56B53988-9562-4337-9A6F-40D2BFD1E878}">
      <dgm:prSet/>
      <dgm:spPr/>
      <dgm:t>
        <a:bodyPr/>
        <a:lstStyle/>
        <a:p>
          <a:pPr>
            <a:defRPr cap="all"/>
          </a:pPr>
          <a:r>
            <a:rPr lang="en-US" b="1"/>
            <a:t>Engagement = spending discretionary effort to get things done</a:t>
          </a:r>
          <a:endParaRPr lang="en-US"/>
        </a:p>
      </dgm:t>
    </dgm:pt>
    <dgm:pt modelId="{DFB11B41-F7D6-41C8-BA59-F31CA314459E}" type="parTrans" cxnId="{E3DF9AA5-14D5-410B-A038-F04E23F77768}">
      <dgm:prSet/>
      <dgm:spPr/>
      <dgm:t>
        <a:bodyPr/>
        <a:lstStyle/>
        <a:p>
          <a:endParaRPr lang="en-US"/>
        </a:p>
      </dgm:t>
    </dgm:pt>
    <dgm:pt modelId="{D9B7BA5E-644F-449E-B072-19819CCB88F0}" type="sibTrans" cxnId="{E3DF9AA5-14D5-410B-A038-F04E23F77768}">
      <dgm:prSet/>
      <dgm:spPr/>
      <dgm:t>
        <a:bodyPr/>
        <a:lstStyle/>
        <a:p>
          <a:endParaRPr lang="en-US"/>
        </a:p>
      </dgm:t>
    </dgm:pt>
    <dgm:pt modelId="{87244C27-0FC1-4B1F-B0AA-6C02DF328955}" type="pres">
      <dgm:prSet presAssocID="{6F759926-7B7C-416D-926C-27C5CE760D2E}" presName="hierChild1" presStyleCnt="0">
        <dgm:presLayoutVars>
          <dgm:chPref val="1"/>
          <dgm:dir/>
          <dgm:animOne val="branch"/>
          <dgm:animLvl val="lvl"/>
          <dgm:resizeHandles/>
        </dgm:presLayoutVars>
      </dgm:prSet>
      <dgm:spPr/>
    </dgm:pt>
    <dgm:pt modelId="{A70CC83E-0248-4683-9019-79F1D504D31E}" type="pres">
      <dgm:prSet presAssocID="{D5A6968C-8241-4228-8AA0-1E8B42FCF405}" presName="hierRoot1" presStyleCnt="0"/>
      <dgm:spPr/>
    </dgm:pt>
    <dgm:pt modelId="{41FCD25D-E135-4E42-AF08-5AD8C6B1789F}" type="pres">
      <dgm:prSet presAssocID="{D5A6968C-8241-4228-8AA0-1E8B42FCF405}" presName="composite" presStyleCnt="0"/>
      <dgm:spPr/>
    </dgm:pt>
    <dgm:pt modelId="{8C6B3C5F-709A-4FA3-851D-4410F9CFE2B4}" type="pres">
      <dgm:prSet presAssocID="{D5A6968C-8241-4228-8AA0-1E8B42FCF405}" presName="background" presStyleLbl="node0" presStyleIdx="0" presStyleCnt="2"/>
      <dgm:spPr>
        <a:solidFill>
          <a:schemeClr val="tx1"/>
        </a:solidFill>
      </dgm:spPr>
    </dgm:pt>
    <dgm:pt modelId="{8BAB7499-2A23-4EAC-BAB1-8C028815C964}" type="pres">
      <dgm:prSet presAssocID="{D5A6968C-8241-4228-8AA0-1E8B42FCF405}" presName="text" presStyleLbl="fgAcc0" presStyleIdx="0" presStyleCnt="2">
        <dgm:presLayoutVars>
          <dgm:chPref val="3"/>
        </dgm:presLayoutVars>
      </dgm:prSet>
      <dgm:spPr/>
    </dgm:pt>
    <dgm:pt modelId="{8EC5A204-030B-46C2-853C-36126C5A8C7B}" type="pres">
      <dgm:prSet presAssocID="{D5A6968C-8241-4228-8AA0-1E8B42FCF405}" presName="hierChild2" presStyleCnt="0"/>
      <dgm:spPr/>
    </dgm:pt>
    <dgm:pt modelId="{2A435009-EE4D-4E00-9E02-2F0AAEF59851}" type="pres">
      <dgm:prSet presAssocID="{56B53988-9562-4337-9A6F-40D2BFD1E878}" presName="hierRoot1" presStyleCnt="0"/>
      <dgm:spPr/>
    </dgm:pt>
    <dgm:pt modelId="{580DB724-70C2-4725-82A0-5EFC037B7DA7}" type="pres">
      <dgm:prSet presAssocID="{56B53988-9562-4337-9A6F-40D2BFD1E878}" presName="composite" presStyleCnt="0"/>
      <dgm:spPr/>
    </dgm:pt>
    <dgm:pt modelId="{E9DAAA16-0ABA-46C5-BC30-D978F1B70A99}" type="pres">
      <dgm:prSet presAssocID="{56B53988-9562-4337-9A6F-40D2BFD1E878}" presName="background" presStyleLbl="node0" presStyleIdx="1" presStyleCnt="2"/>
      <dgm:spPr>
        <a:solidFill>
          <a:schemeClr val="tx1"/>
        </a:solidFill>
      </dgm:spPr>
    </dgm:pt>
    <dgm:pt modelId="{F0CBBC67-03CF-4095-AE54-98C3C7F64674}" type="pres">
      <dgm:prSet presAssocID="{56B53988-9562-4337-9A6F-40D2BFD1E878}" presName="text" presStyleLbl="fgAcc0" presStyleIdx="1" presStyleCnt="2">
        <dgm:presLayoutVars>
          <dgm:chPref val="3"/>
        </dgm:presLayoutVars>
      </dgm:prSet>
      <dgm:spPr/>
    </dgm:pt>
    <dgm:pt modelId="{261439ED-FB21-4BC3-8915-8AC44E8290D9}" type="pres">
      <dgm:prSet presAssocID="{56B53988-9562-4337-9A6F-40D2BFD1E878}" presName="hierChild2" presStyleCnt="0"/>
      <dgm:spPr/>
    </dgm:pt>
  </dgm:ptLst>
  <dgm:cxnLst>
    <dgm:cxn modelId="{E3DF9AA5-14D5-410B-A038-F04E23F77768}" srcId="{6F759926-7B7C-416D-926C-27C5CE760D2E}" destId="{56B53988-9562-4337-9A6F-40D2BFD1E878}" srcOrd="1" destOrd="0" parTransId="{DFB11B41-F7D6-41C8-BA59-F31CA314459E}" sibTransId="{D9B7BA5E-644F-449E-B072-19819CCB88F0}"/>
    <dgm:cxn modelId="{F4BF4AC5-BB0C-46F7-A99D-86DBD32B09A6}" srcId="{6F759926-7B7C-416D-926C-27C5CE760D2E}" destId="{D5A6968C-8241-4228-8AA0-1E8B42FCF405}" srcOrd="0" destOrd="0" parTransId="{E4E46A57-FFA0-43CC-B80C-DF31453C03A6}" sibTransId="{B5447A29-9BEE-408F-9DDE-84ED12123502}"/>
    <dgm:cxn modelId="{6C5150DA-62AC-4FA9-9FB5-DB5287F51D45}" type="presOf" srcId="{6F759926-7B7C-416D-926C-27C5CE760D2E}" destId="{87244C27-0FC1-4B1F-B0AA-6C02DF328955}" srcOrd="0" destOrd="0" presId="urn:microsoft.com/office/officeart/2005/8/layout/hierarchy1"/>
    <dgm:cxn modelId="{83F4F4DA-0749-409B-9C7E-568B8070F94E}" type="presOf" srcId="{D5A6968C-8241-4228-8AA0-1E8B42FCF405}" destId="{8BAB7499-2A23-4EAC-BAB1-8C028815C964}" srcOrd="0" destOrd="0" presId="urn:microsoft.com/office/officeart/2005/8/layout/hierarchy1"/>
    <dgm:cxn modelId="{4F0B9FF7-85DA-4AA2-8521-C70949D29E81}" type="presOf" srcId="{56B53988-9562-4337-9A6F-40D2BFD1E878}" destId="{F0CBBC67-03CF-4095-AE54-98C3C7F64674}" srcOrd="0" destOrd="0" presId="urn:microsoft.com/office/officeart/2005/8/layout/hierarchy1"/>
    <dgm:cxn modelId="{07C37B3D-A2D1-4396-80B9-44A28AC954E4}" type="presParOf" srcId="{87244C27-0FC1-4B1F-B0AA-6C02DF328955}" destId="{A70CC83E-0248-4683-9019-79F1D504D31E}" srcOrd="0" destOrd="0" presId="urn:microsoft.com/office/officeart/2005/8/layout/hierarchy1"/>
    <dgm:cxn modelId="{2534D1F9-4F82-4D28-BF6B-AAE50A40513A}" type="presParOf" srcId="{A70CC83E-0248-4683-9019-79F1D504D31E}" destId="{41FCD25D-E135-4E42-AF08-5AD8C6B1789F}" srcOrd="0" destOrd="0" presId="urn:microsoft.com/office/officeart/2005/8/layout/hierarchy1"/>
    <dgm:cxn modelId="{20BCE03E-2F31-4EFE-AA0C-24D34BE109B2}" type="presParOf" srcId="{41FCD25D-E135-4E42-AF08-5AD8C6B1789F}" destId="{8C6B3C5F-709A-4FA3-851D-4410F9CFE2B4}" srcOrd="0" destOrd="0" presId="urn:microsoft.com/office/officeart/2005/8/layout/hierarchy1"/>
    <dgm:cxn modelId="{42193BFE-8012-4EB2-9771-4C985973FE29}" type="presParOf" srcId="{41FCD25D-E135-4E42-AF08-5AD8C6B1789F}" destId="{8BAB7499-2A23-4EAC-BAB1-8C028815C964}" srcOrd="1" destOrd="0" presId="urn:microsoft.com/office/officeart/2005/8/layout/hierarchy1"/>
    <dgm:cxn modelId="{61F1A472-D01C-40A1-82C2-3E8D08F8B98B}" type="presParOf" srcId="{A70CC83E-0248-4683-9019-79F1D504D31E}" destId="{8EC5A204-030B-46C2-853C-36126C5A8C7B}" srcOrd="1" destOrd="0" presId="urn:microsoft.com/office/officeart/2005/8/layout/hierarchy1"/>
    <dgm:cxn modelId="{3EF4F407-0B5D-42B1-927E-F63C78EDAB7F}" type="presParOf" srcId="{87244C27-0FC1-4B1F-B0AA-6C02DF328955}" destId="{2A435009-EE4D-4E00-9E02-2F0AAEF59851}" srcOrd="1" destOrd="0" presId="urn:microsoft.com/office/officeart/2005/8/layout/hierarchy1"/>
    <dgm:cxn modelId="{EC2C71A6-8E10-4B2D-91AA-A0C161A4FCF0}" type="presParOf" srcId="{2A435009-EE4D-4E00-9E02-2F0AAEF59851}" destId="{580DB724-70C2-4725-82A0-5EFC037B7DA7}" srcOrd="0" destOrd="0" presId="urn:microsoft.com/office/officeart/2005/8/layout/hierarchy1"/>
    <dgm:cxn modelId="{47CF1007-4051-4BFA-B87C-E777DFB5538C}" type="presParOf" srcId="{580DB724-70C2-4725-82A0-5EFC037B7DA7}" destId="{E9DAAA16-0ABA-46C5-BC30-D978F1B70A99}" srcOrd="0" destOrd="0" presId="urn:microsoft.com/office/officeart/2005/8/layout/hierarchy1"/>
    <dgm:cxn modelId="{0E8FDED5-4802-40C5-86B2-3B0BB3A95122}" type="presParOf" srcId="{580DB724-70C2-4725-82A0-5EFC037B7DA7}" destId="{F0CBBC67-03CF-4095-AE54-98C3C7F64674}" srcOrd="1" destOrd="0" presId="urn:microsoft.com/office/officeart/2005/8/layout/hierarchy1"/>
    <dgm:cxn modelId="{4FC4BB95-A798-4C21-BE5B-51345D83BDA7}" type="presParOf" srcId="{2A435009-EE4D-4E00-9E02-2F0AAEF59851}" destId="{261439ED-FB21-4BC3-8915-8AC44E8290D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F19D4A-CA8A-4CF3-A1BE-A9D7DB0453A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2E34291-B4B7-44C7-9422-41FA721D9695}">
      <dgm:prSet/>
      <dgm:spPr/>
      <dgm:t>
        <a:bodyPr/>
        <a:lstStyle/>
        <a:p>
          <a:pPr>
            <a:lnSpc>
              <a:spcPct val="100000"/>
            </a:lnSpc>
          </a:pPr>
          <a:r>
            <a:rPr lang="en-US"/>
            <a:t>Pride in the Organization</a:t>
          </a:r>
        </a:p>
      </dgm:t>
    </dgm:pt>
    <dgm:pt modelId="{9CF5524A-6359-4CAF-8949-B5A725A35303}" type="parTrans" cxnId="{16D3ABBD-6C8D-452E-BB7A-D5B58464A669}">
      <dgm:prSet/>
      <dgm:spPr/>
      <dgm:t>
        <a:bodyPr/>
        <a:lstStyle/>
        <a:p>
          <a:endParaRPr lang="en-US"/>
        </a:p>
      </dgm:t>
    </dgm:pt>
    <dgm:pt modelId="{94023BA8-2E04-42DB-885F-441A99D313B4}" type="sibTrans" cxnId="{16D3ABBD-6C8D-452E-BB7A-D5B58464A669}">
      <dgm:prSet/>
      <dgm:spPr/>
      <dgm:t>
        <a:bodyPr/>
        <a:lstStyle/>
        <a:p>
          <a:endParaRPr lang="en-US"/>
        </a:p>
      </dgm:t>
    </dgm:pt>
    <dgm:pt modelId="{4EB14D32-E476-40E1-B310-28EA0ACDFE28}">
      <dgm:prSet/>
      <dgm:spPr/>
      <dgm:t>
        <a:bodyPr/>
        <a:lstStyle/>
        <a:p>
          <a:pPr>
            <a:lnSpc>
              <a:spcPct val="100000"/>
            </a:lnSpc>
          </a:pPr>
          <a:r>
            <a:rPr lang="en-US"/>
            <a:t>Belief in Senior Leadership</a:t>
          </a:r>
        </a:p>
      </dgm:t>
    </dgm:pt>
    <dgm:pt modelId="{16B875D1-4C76-4907-88D2-D7D296E301EA}" type="parTrans" cxnId="{8EFB2246-9EB1-4559-8A7B-E808D0DF638D}">
      <dgm:prSet/>
      <dgm:spPr/>
      <dgm:t>
        <a:bodyPr/>
        <a:lstStyle/>
        <a:p>
          <a:endParaRPr lang="en-US"/>
        </a:p>
      </dgm:t>
    </dgm:pt>
    <dgm:pt modelId="{E5F9ED0E-5E57-4B53-A3A6-047CC8E16AF1}" type="sibTrans" cxnId="{8EFB2246-9EB1-4559-8A7B-E808D0DF638D}">
      <dgm:prSet/>
      <dgm:spPr/>
      <dgm:t>
        <a:bodyPr/>
        <a:lstStyle/>
        <a:p>
          <a:endParaRPr lang="en-US"/>
        </a:p>
      </dgm:t>
    </dgm:pt>
    <dgm:pt modelId="{30CF1B75-CD9D-44BF-85A4-52DC9584C45A}">
      <dgm:prSet/>
      <dgm:spPr/>
      <dgm:t>
        <a:bodyPr/>
        <a:lstStyle/>
        <a:p>
          <a:pPr>
            <a:lnSpc>
              <a:spcPct val="100000"/>
            </a:lnSpc>
          </a:pPr>
          <a:r>
            <a:rPr lang="en-US"/>
            <a:t>A great relationship with their direct supervisor </a:t>
          </a:r>
        </a:p>
      </dgm:t>
    </dgm:pt>
    <dgm:pt modelId="{23400139-9528-41EA-8AD6-F7997B076719}" type="parTrans" cxnId="{94453C90-C438-431F-8DCA-9CE0B7AD9581}">
      <dgm:prSet/>
      <dgm:spPr/>
      <dgm:t>
        <a:bodyPr/>
        <a:lstStyle/>
        <a:p>
          <a:endParaRPr lang="en-US"/>
        </a:p>
      </dgm:t>
    </dgm:pt>
    <dgm:pt modelId="{6917DC32-0086-4CAD-8C05-A110FD1F0A32}" type="sibTrans" cxnId="{94453C90-C438-431F-8DCA-9CE0B7AD9581}">
      <dgm:prSet/>
      <dgm:spPr/>
      <dgm:t>
        <a:bodyPr/>
        <a:lstStyle/>
        <a:p>
          <a:endParaRPr lang="en-US"/>
        </a:p>
      </dgm:t>
    </dgm:pt>
    <dgm:pt modelId="{F91DE70D-D3F1-4183-8088-EC76BF6B49BB}" type="pres">
      <dgm:prSet presAssocID="{EEF19D4A-CA8A-4CF3-A1BE-A9D7DB0453AB}" presName="root" presStyleCnt="0">
        <dgm:presLayoutVars>
          <dgm:dir/>
          <dgm:resizeHandles val="exact"/>
        </dgm:presLayoutVars>
      </dgm:prSet>
      <dgm:spPr/>
    </dgm:pt>
    <dgm:pt modelId="{EFEB491B-8562-4B79-8434-F0A1D6B3333A}" type="pres">
      <dgm:prSet presAssocID="{B2E34291-B4B7-44C7-9422-41FA721D9695}" presName="compNode" presStyleCnt="0"/>
      <dgm:spPr/>
    </dgm:pt>
    <dgm:pt modelId="{E6320B13-F088-40DE-AEB6-D3CCB51FAF4D}" type="pres">
      <dgm:prSet presAssocID="{B2E34291-B4B7-44C7-9422-41FA721D9695}" presName="bgRect" presStyleLbl="bgShp" presStyleIdx="0" presStyleCnt="3"/>
      <dgm:spPr/>
    </dgm:pt>
    <dgm:pt modelId="{C96358B4-6A90-4301-B370-61198E034D59}" type="pres">
      <dgm:prSet presAssocID="{B2E34291-B4B7-44C7-9422-41FA721D969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reath"/>
        </a:ext>
      </dgm:extLst>
    </dgm:pt>
    <dgm:pt modelId="{0A344013-41FD-4093-A866-1A04BC74E3FA}" type="pres">
      <dgm:prSet presAssocID="{B2E34291-B4B7-44C7-9422-41FA721D9695}" presName="spaceRect" presStyleCnt="0"/>
      <dgm:spPr/>
    </dgm:pt>
    <dgm:pt modelId="{7EE6C9FA-3D14-4C33-BB75-106801593E1E}" type="pres">
      <dgm:prSet presAssocID="{B2E34291-B4B7-44C7-9422-41FA721D9695}" presName="parTx" presStyleLbl="revTx" presStyleIdx="0" presStyleCnt="3">
        <dgm:presLayoutVars>
          <dgm:chMax val="0"/>
          <dgm:chPref val="0"/>
        </dgm:presLayoutVars>
      </dgm:prSet>
      <dgm:spPr/>
    </dgm:pt>
    <dgm:pt modelId="{7AC4905D-9D45-4472-B241-ED5F7B3B05AA}" type="pres">
      <dgm:prSet presAssocID="{94023BA8-2E04-42DB-885F-441A99D313B4}" presName="sibTrans" presStyleCnt="0"/>
      <dgm:spPr/>
    </dgm:pt>
    <dgm:pt modelId="{66044C18-E9AD-4FD7-80D8-4DCFF0AF08D9}" type="pres">
      <dgm:prSet presAssocID="{4EB14D32-E476-40E1-B310-28EA0ACDFE28}" presName="compNode" presStyleCnt="0"/>
      <dgm:spPr/>
    </dgm:pt>
    <dgm:pt modelId="{BCC3687D-CA6F-422B-904E-44DB72E7FDF4}" type="pres">
      <dgm:prSet presAssocID="{4EB14D32-E476-40E1-B310-28EA0ACDFE28}" presName="bgRect" presStyleLbl="bgShp" presStyleIdx="1" presStyleCnt="3"/>
      <dgm:spPr/>
    </dgm:pt>
    <dgm:pt modelId="{B6499D05-483F-4BE6-BA9A-C412F8584DD6}" type="pres">
      <dgm:prSet presAssocID="{4EB14D32-E476-40E1-B310-28EA0ACDFE2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ecturer"/>
        </a:ext>
      </dgm:extLst>
    </dgm:pt>
    <dgm:pt modelId="{861BDD5C-25F0-4AA8-9BC8-ADE80EF4F7BC}" type="pres">
      <dgm:prSet presAssocID="{4EB14D32-E476-40E1-B310-28EA0ACDFE28}" presName="spaceRect" presStyleCnt="0"/>
      <dgm:spPr/>
    </dgm:pt>
    <dgm:pt modelId="{31A93EA1-1E49-43AD-84F8-0552062DA956}" type="pres">
      <dgm:prSet presAssocID="{4EB14D32-E476-40E1-B310-28EA0ACDFE28}" presName="parTx" presStyleLbl="revTx" presStyleIdx="1" presStyleCnt="3">
        <dgm:presLayoutVars>
          <dgm:chMax val="0"/>
          <dgm:chPref val="0"/>
        </dgm:presLayoutVars>
      </dgm:prSet>
      <dgm:spPr/>
    </dgm:pt>
    <dgm:pt modelId="{F74EAA92-7CA3-4C0D-9060-698417B1A941}" type="pres">
      <dgm:prSet presAssocID="{E5F9ED0E-5E57-4B53-A3A6-047CC8E16AF1}" presName="sibTrans" presStyleCnt="0"/>
      <dgm:spPr/>
    </dgm:pt>
    <dgm:pt modelId="{07627EB1-AF08-41BC-B1AE-70B905EB109A}" type="pres">
      <dgm:prSet presAssocID="{30CF1B75-CD9D-44BF-85A4-52DC9584C45A}" presName="compNode" presStyleCnt="0"/>
      <dgm:spPr/>
    </dgm:pt>
    <dgm:pt modelId="{8252ACCE-56BD-444D-AB92-DE36AA84F53D}" type="pres">
      <dgm:prSet presAssocID="{30CF1B75-CD9D-44BF-85A4-52DC9584C45A}" presName="bgRect" presStyleLbl="bgShp" presStyleIdx="2" presStyleCnt="3"/>
      <dgm:spPr/>
    </dgm:pt>
    <dgm:pt modelId="{1D3FD7FD-AF39-445D-8CAB-396A196FE477}" type="pres">
      <dgm:prSet presAssocID="{30CF1B75-CD9D-44BF-85A4-52DC9584C45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nections"/>
        </a:ext>
      </dgm:extLst>
    </dgm:pt>
    <dgm:pt modelId="{F7669C37-2FD4-4681-8051-E7DE38CF6D3A}" type="pres">
      <dgm:prSet presAssocID="{30CF1B75-CD9D-44BF-85A4-52DC9584C45A}" presName="spaceRect" presStyleCnt="0"/>
      <dgm:spPr/>
    </dgm:pt>
    <dgm:pt modelId="{E977ED8C-E62B-479D-A7A8-00DDC47522E5}" type="pres">
      <dgm:prSet presAssocID="{30CF1B75-CD9D-44BF-85A4-52DC9584C45A}" presName="parTx" presStyleLbl="revTx" presStyleIdx="2" presStyleCnt="3">
        <dgm:presLayoutVars>
          <dgm:chMax val="0"/>
          <dgm:chPref val="0"/>
        </dgm:presLayoutVars>
      </dgm:prSet>
      <dgm:spPr/>
    </dgm:pt>
  </dgm:ptLst>
  <dgm:cxnLst>
    <dgm:cxn modelId="{16F9EC10-AFCD-4482-8734-A65B728E1608}" type="presOf" srcId="{30CF1B75-CD9D-44BF-85A4-52DC9584C45A}" destId="{E977ED8C-E62B-479D-A7A8-00DDC47522E5}" srcOrd="0" destOrd="0" presId="urn:microsoft.com/office/officeart/2018/2/layout/IconVerticalSolidList"/>
    <dgm:cxn modelId="{8EFB2246-9EB1-4559-8A7B-E808D0DF638D}" srcId="{EEF19D4A-CA8A-4CF3-A1BE-A9D7DB0453AB}" destId="{4EB14D32-E476-40E1-B310-28EA0ACDFE28}" srcOrd="1" destOrd="0" parTransId="{16B875D1-4C76-4907-88D2-D7D296E301EA}" sibTransId="{E5F9ED0E-5E57-4B53-A3A6-047CC8E16AF1}"/>
    <dgm:cxn modelId="{1E48AB74-1378-4A88-B9F1-CB0C2BC7211F}" type="presOf" srcId="{B2E34291-B4B7-44C7-9422-41FA721D9695}" destId="{7EE6C9FA-3D14-4C33-BB75-106801593E1E}" srcOrd="0" destOrd="0" presId="urn:microsoft.com/office/officeart/2018/2/layout/IconVerticalSolidList"/>
    <dgm:cxn modelId="{94453C90-C438-431F-8DCA-9CE0B7AD9581}" srcId="{EEF19D4A-CA8A-4CF3-A1BE-A9D7DB0453AB}" destId="{30CF1B75-CD9D-44BF-85A4-52DC9584C45A}" srcOrd="2" destOrd="0" parTransId="{23400139-9528-41EA-8AD6-F7997B076719}" sibTransId="{6917DC32-0086-4CAD-8C05-A110FD1F0A32}"/>
    <dgm:cxn modelId="{27B7119A-0D9A-44D9-B063-54F1F983E9E2}" type="presOf" srcId="{EEF19D4A-CA8A-4CF3-A1BE-A9D7DB0453AB}" destId="{F91DE70D-D3F1-4183-8088-EC76BF6B49BB}" srcOrd="0" destOrd="0" presId="urn:microsoft.com/office/officeart/2018/2/layout/IconVerticalSolidList"/>
    <dgm:cxn modelId="{16D3ABBD-6C8D-452E-BB7A-D5B58464A669}" srcId="{EEF19D4A-CA8A-4CF3-A1BE-A9D7DB0453AB}" destId="{B2E34291-B4B7-44C7-9422-41FA721D9695}" srcOrd="0" destOrd="0" parTransId="{9CF5524A-6359-4CAF-8949-B5A725A35303}" sibTransId="{94023BA8-2E04-42DB-885F-441A99D313B4}"/>
    <dgm:cxn modelId="{FF649AC9-CA22-496A-A71D-8B446B061B2F}" type="presOf" srcId="{4EB14D32-E476-40E1-B310-28EA0ACDFE28}" destId="{31A93EA1-1E49-43AD-84F8-0552062DA956}" srcOrd="0" destOrd="0" presId="urn:microsoft.com/office/officeart/2018/2/layout/IconVerticalSolidList"/>
    <dgm:cxn modelId="{F51E037A-2969-4A7A-ABCF-EDDD19D64ABE}" type="presParOf" srcId="{F91DE70D-D3F1-4183-8088-EC76BF6B49BB}" destId="{EFEB491B-8562-4B79-8434-F0A1D6B3333A}" srcOrd="0" destOrd="0" presId="urn:microsoft.com/office/officeart/2018/2/layout/IconVerticalSolidList"/>
    <dgm:cxn modelId="{CEB94B3A-8EDB-460A-81C9-600975B13835}" type="presParOf" srcId="{EFEB491B-8562-4B79-8434-F0A1D6B3333A}" destId="{E6320B13-F088-40DE-AEB6-D3CCB51FAF4D}" srcOrd="0" destOrd="0" presId="urn:microsoft.com/office/officeart/2018/2/layout/IconVerticalSolidList"/>
    <dgm:cxn modelId="{5C99072C-7AD8-4CBB-A33C-28E72EF8D460}" type="presParOf" srcId="{EFEB491B-8562-4B79-8434-F0A1D6B3333A}" destId="{C96358B4-6A90-4301-B370-61198E034D59}" srcOrd="1" destOrd="0" presId="urn:microsoft.com/office/officeart/2018/2/layout/IconVerticalSolidList"/>
    <dgm:cxn modelId="{64062F8B-4CD8-4C0A-A838-8CA6CE291B59}" type="presParOf" srcId="{EFEB491B-8562-4B79-8434-F0A1D6B3333A}" destId="{0A344013-41FD-4093-A866-1A04BC74E3FA}" srcOrd="2" destOrd="0" presId="urn:microsoft.com/office/officeart/2018/2/layout/IconVerticalSolidList"/>
    <dgm:cxn modelId="{1ADBE9DB-582E-416A-8158-A01260C03E17}" type="presParOf" srcId="{EFEB491B-8562-4B79-8434-F0A1D6B3333A}" destId="{7EE6C9FA-3D14-4C33-BB75-106801593E1E}" srcOrd="3" destOrd="0" presId="urn:microsoft.com/office/officeart/2018/2/layout/IconVerticalSolidList"/>
    <dgm:cxn modelId="{E354E01D-36B5-402C-95D2-131587A0829B}" type="presParOf" srcId="{F91DE70D-D3F1-4183-8088-EC76BF6B49BB}" destId="{7AC4905D-9D45-4472-B241-ED5F7B3B05AA}" srcOrd="1" destOrd="0" presId="urn:microsoft.com/office/officeart/2018/2/layout/IconVerticalSolidList"/>
    <dgm:cxn modelId="{821BFD3B-7075-4835-BFC9-8284C111166C}" type="presParOf" srcId="{F91DE70D-D3F1-4183-8088-EC76BF6B49BB}" destId="{66044C18-E9AD-4FD7-80D8-4DCFF0AF08D9}" srcOrd="2" destOrd="0" presId="urn:microsoft.com/office/officeart/2018/2/layout/IconVerticalSolidList"/>
    <dgm:cxn modelId="{0E5B6B10-6B38-400A-BC64-B537B20E84CA}" type="presParOf" srcId="{66044C18-E9AD-4FD7-80D8-4DCFF0AF08D9}" destId="{BCC3687D-CA6F-422B-904E-44DB72E7FDF4}" srcOrd="0" destOrd="0" presId="urn:microsoft.com/office/officeart/2018/2/layout/IconVerticalSolidList"/>
    <dgm:cxn modelId="{48F4DE50-A7DD-4CEA-A13B-FD920ACC5206}" type="presParOf" srcId="{66044C18-E9AD-4FD7-80D8-4DCFF0AF08D9}" destId="{B6499D05-483F-4BE6-BA9A-C412F8584DD6}" srcOrd="1" destOrd="0" presId="urn:microsoft.com/office/officeart/2018/2/layout/IconVerticalSolidList"/>
    <dgm:cxn modelId="{FF5E0393-6D70-49C5-A690-DC078BC46F82}" type="presParOf" srcId="{66044C18-E9AD-4FD7-80D8-4DCFF0AF08D9}" destId="{861BDD5C-25F0-4AA8-9BC8-ADE80EF4F7BC}" srcOrd="2" destOrd="0" presId="urn:microsoft.com/office/officeart/2018/2/layout/IconVerticalSolidList"/>
    <dgm:cxn modelId="{6F761627-2A23-4401-A2CD-6BD7952DB3CB}" type="presParOf" srcId="{66044C18-E9AD-4FD7-80D8-4DCFF0AF08D9}" destId="{31A93EA1-1E49-43AD-84F8-0552062DA956}" srcOrd="3" destOrd="0" presId="urn:microsoft.com/office/officeart/2018/2/layout/IconVerticalSolidList"/>
    <dgm:cxn modelId="{3BCD1719-3DA1-44AC-BFC8-A203713CA5B7}" type="presParOf" srcId="{F91DE70D-D3F1-4183-8088-EC76BF6B49BB}" destId="{F74EAA92-7CA3-4C0D-9060-698417B1A941}" srcOrd="3" destOrd="0" presId="urn:microsoft.com/office/officeart/2018/2/layout/IconVerticalSolidList"/>
    <dgm:cxn modelId="{156B97B2-ECDB-4D64-B20A-64CCC61515C1}" type="presParOf" srcId="{F91DE70D-D3F1-4183-8088-EC76BF6B49BB}" destId="{07627EB1-AF08-41BC-B1AE-70B905EB109A}" srcOrd="4" destOrd="0" presId="urn:microsoft.com/office/officeart/2018/2/layout/IconVerticalSolidList"/>
    <dgm:cxn modelId="{FD3DCFF8-108D-4A91-93FF-C662A8256307}" type="presParOf" srcId="{07627EB1-AF08-41BC-B1AE-70B905EB109A}" destId="{8252ACCE-56BD-444D-AB92-DE36AA84F53D}" srcOrd="0" destOrd="0" presId="urn:microsoft.com/office/officeart/2018/2/layout/IconVerticalSolidList"/>
    <dgm:cxn modelId="{C4AB8DDB-56A2-4DD1-AACE-6A179EC33BE5}" type="presParOf" srcId="{07627EB1-AF08-41BC-B1AE-70B905EB109A}" destId="{1D3FD7FD-AF39-445D-8CAB-396A196FE477}" srcOrd="1" destOrd="0" presId="urn:microsoft.com/office/officeart/2018/2/layout/IconVerticalSolidList"/>
    <dgm:cxn modelId="{DBE02213-F7E7-477D-B6FE-D7FAEC059DB4}" type="presParOf" srcId="{07627EB1-AF08-41BC-B1AE-70B905EB109A}" destId="{F7669C37-2FD4-4681-8051-E7DE38CF6D3A}" srcOrd="2" destOrd="0" presId="urn:microsoft.com/office/officeart/2018/2/layout/IconVerticalSolidList"/>
    <dgm:cxn modelId="{7A288321-30B3-4BAF-B53F-9C6FE2252D84}" type="presParOf" srcId="{07627EB1-AF08-41BC-B1AE-70B905EB109A}" destId="{E977ED8C-E62B-479D-A7A8-00DDC47522E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759926-7B7C-416D-926C-27C5CE760D2E}"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D5A6968C-8241-4228-8AA0-1E8B42FCF405}">
      <dgm:prSet/>
      <dgm:spPr/>
      <dgm:t>
        <a:bodyPr/>
        <a:lstStyle/>
        <a:p>
          <a:pPr>
            <a:defRPr cap="all"/>
          </a:pPr>
          <a:r>
            <a:rPr lang="en-US" dirty="0"/>
            <a:t>A total-person (intellectual and emotional, not just physical) commitment to the success of the </a:t>
          </a:r>
          <a:r>
            <a:rPr lang="en-US" b="1" i="1" dirty="0"/>
            <a:t>COMMUNITY</a:t>
          </a:r>
          <a:r>
            <a:rPr lang="en-US" dirty="0"/>
            <a:t> and doing one’s part to achieve it.</a:t>
          </a:r>
        </a:p>
      </dgm:t>
    </dgm:pt>
    <dgm:pt modelId="{E4E46A57-FFA0-43CC-B80C-DF31453C03A6}" type="parTrans" cxnId="{F4BF4AC5-BB0C-46F7-A99D-86DBD32B09A6}">
      <dgm:prSet/>
      <dgm:spPr/>
      <dgm:t>
        <a:bodyPr/>
        <a:lstStyle/>
        <a:p>
          <a:endParaRPr lang="en-US"/>
        </a:p>
      </dgm:t>
    </dgm:pt>
    <dgm:pt modelId="{B5447A29-9BEE-408F-9DDE-84ED12123502}" type="sibTrans" cxnId="{F4BF4AC5-BB0C-46F7-A99D-86DBD32B09A6}">
      <dgm:prSet/>
      <dgm:spPr/>
      <dgm:t>
        <a:bodyPr/>
        <a:lstStyle/>
        <a:p>
          <a:endParaRPr lang="en-US"/>
        </a:p>
      </dgm:t>
    </dgm:pt>
    <dgm:pt modelId="{56B53988-9562-4337-9A6F-40D2BFD1E878}">
      <dgm:prSet/>
      <dgm:spPr/>
      <dgm:t>
        <a:bodyPr/>
        <a:lstStyle/>
        <a:p>
          <a:pPr>
            <a:defRPr cap="all"/>
          </a:pPr>
          <a:r>
            <a:rPr lang="en-US" b="1" dirty="0"/>
            <a:t>Engagement = spending discretionary effort to get things done</a:t>
          </a:r>
          <a:endParaRPr lang="en-US" dirty="0"/>
        </a:p>
      </dgm:t>
    </dgm:pt>
    <dgm:pt modelId="{DFB11B41-F7D6-41C8-BA59-F31CA314459E}" type="parTrans" cxnId="{E3DF9AA5-14D5-410B-A038-F04E23F77768}">
      <dgm:prSet/>
      <dgm:spPr/>
      <dgm:t>
        <a:bodyPr/>
        <a:lstStyle/>
        <a:p>
          <a:endParaRPr lang="en-US"/>
        </a:p>
      </dgm:t>
    </dgm:pt>
    <dgm:pt modelId="{D9B7BA5E-644F-449E-B072-19819CCB88F0}" type="sibTrans" cxnId="{E3DF9AA5-14D5-410B-A038-F04E23F77768}">
      <dgm:prSet/>
      <dgm:spPr/>
      <dgm:t>
        <a:bodyPr/>
        <a:lstStyle/>
        <a:p>
          <a:endParaRPr lang="en-US"/>
        </a:p>
      </dgm:t>
    </dgm:pt>
    <dgm:pt modelId="{87244C27-0FC1-4B1F-B0AA-6C02DF328955}" type="pres">
      <dgm:prSet presAssocID="{6F759926-7B7C-416D-926C-27C5CE760D2E}" presName="hierChild1" presStyleCnt="0">
        <dgm:presLayoutVars>
          <dgm:chPref val="1"/>
          <dgm:dir/>
          <dgm:animOne val="branch"/>
          <dgm:animLvl val="lvl"/>
          <dgm:resizeHandles/>
        </dgm:presLayoutVars>
      </dgm:prSet>
      <dgm:spPr/>
    </dgm:pt>
    <dgm:pt modelId="{A70CC83E-0248-4683-9019-79F1D504D31E}" type="pres">
      <dgm:prSet presAssocID="{D5A6968C-8241-4228-8AA0-1E8B42FCF405}" presName="hierRoot1" presStyleCnt="0"/>
      <dgm:spPr/>
    </dgm:pt>
    <dgm:pt modelId="{41FCD25D-E135-4E42-AF08-5AD8C6B1789F}" type="pres">
      <dgm:prSet presAssocID="{D5A6968C-8241-4228-8AA0-1E8B42FCF405}" presName="composite" presStyleCnt="0"/>
      <dgm:spPr/>
    </dgm:pt>
    <dgm:pt modelId="{8C6B3C5F-709A-4FA3-851D-4410F9CFE2B4}" type="pres">
      <dgm:prSet presAssocID="{D5A6968C-8241-4228-8AA0-1E8B42FCF405}" presName="background" presStyleLbl="node0" presStyleIdx="0" presStyleCnt="2"/>
      <dgm:spPr>
        <a:solidFill>
          <a:schemeClr val="tx1"/>
        </a:solidFill>
      </dgm:spPr>
    </dgm:pt>
    <dgm:pt modelId="{8BAB7499-2A23-4EAC-BAB1-8C028815C964}" type="pres">
      <dgm:prSet presAssocID="{D5A6968C-8241-4228-8AA0-1E8B42FCF405}" presName="text" presStyleLbl="fgAcc0" presStyleIdx="0" presStyleCnt="2">
        <dgm:presLayoutVars>
          <dgm:chPref val="3"/>
        </dgm:presLayoutVars>
      </dgm:prSet>
      <dgm:spPr/>
    </dgm:pt>
    <dgm:pt modelId="{8EC5A204-030B-46C2-853C-36126C5A8C7B}" type="pres">
      <dgm:prSet presAssocID="{D5A6968C-8241-4228-8AA0-1E8B42FCF405}" presName="hierChild2" presStyleCnt="0"/>
      <dgm:spPr/>
    </dgm:pt>
    <dgm:pt modelId="{2A435009-EE4D-4E00-9E02-2F0AAEF59851}" type="pres">
      <dgm:prSet presAssocID="{56B53988-9562-4337-9A6F-40D2BFD1E878}" presName="hierRoot1" presStyleCnt="0"/>
      <dgm:spPr/>
    </dgm:pt>
    <dgm:pt modelId="{580DB724-70C2-4725-82A0-5EFC037B7DA7}" type="pres">
      <dgm:prSet presAssocID="{56B53988-9562-4337-9A6F-40D2BFD1E878}" presName="composite" presStyleCnt="0"/>
      <dgm:spPr/>
    </dgm:pt>
    <dgm:pt modelId="{E9DAAA16-0ABA-46C5-BC30-D978F1B70A99}" type="pres">
      <dgm:prSet presAssocID="{56B53988-9562-4337-9A6F-40D2BFD1E878}" presName="background" presStyleLbl="node0" presStyleIdx="1" presStyleCnt="2"/>
      <dgm:spPr>
        <a:solidFill>
          <a:schemeClr val="tx1"/>
        </a:solidFill>
      </dgm:spPr>
    </dgm:pt>
    <dgm:pt modelId="{F0CBBC67-03CF-4095-AE54-98C3C7F64674}" type="pres">
      <dgm:prSet presAssocID="{56B53988-9562-4337-9A6F-40D2BFD1E878}" presName="text" presStyleLbl="fgAcc0" presStyleIdx="1" presStyleCnt="2">
        <dgm:presLayoutVars>
          <dgm:chPref val="3"/>
        </dgm:presLayoutVars>
      </dgm:prSet>
      <dgm:spPr/>
    </dgm:pt>
    <dgm:pt modelId="{261439ED-FB21-4BC3-8915-8AC44E8290D9}" type="pres">
      <dgm:prSet presAssocID="{56B53988-9562-4337-9A6F-40D2BFD1E878}" presName="hierChild2" presStyleCnt="0"/>
      <dgm:spPr/>
    </dgm:pt>
  </dgm:ptLst>
  <dgm:cxnLst>
    <dgm:cxn modelId="{E3DF9AA5-14D5-410B-A038-F04E23F77768}" srcId="{6F759926-7B7C-416D-926C-27C5CE760D2E}" destId="{56B53988-9562-4337-9A6F-40D2BFD1E878}" srcOrd="1" destOrd="0" parTransId="{DFB11B41-F7D6-41C8-BA59-F31CA314459E}" sibTransId="{D9B7BA5E-644F-449E-B072-19819CCB88F0}"/>
    <dgm:cxn modelId="{F4BF4AC5-BB0C-46F7-A99D-86DBD32B09A6}" srcId="{6F759926-7B7C-416D-926C-27C5CE760D2E}" destId="{D5A6968C-8241-4228-8AA0-1E8B42FCF405}" srcOrd="0" destOrd="0" parTransId="{E4E46A57-FFA0-43CC-B80C-DF31453C03A6}" sibTransId="{B5447A29-9BEE-408F-9DDE-84ED12123502}"/>
    <dgm:cxn modelId="{6C5150DA-62AC-4FA9-9FB5-DB5287F51D45}" type="presOf" srcId="{6F759926-7B7C-416D-926C-27C5CE760D2E}" destId="{87244C27-0FC1-4B1F-B0AA-6C02DF328955}" srcOrd="0" destOrd="0" presId="urn:microsoft.com/office/officeart/2005/8/layout/hierarchy1"/>
    <dgm:cxn modelId="{83F4F4DA-0749-409B-9C7E-568B8070F94E}" type="presOf" srcId="{D5A6968C-8241-4228-8AA0-1E8B42FCF405}" destId="{8BAB7499-2A23-4EAC-BAB1-8C028815C964}" srcOrd="0" destOrd="0" presId="urn:microsoft.com/office/officeart/2005/8/layout/hierarchy1"/>
    <dgm:cxn modelId="{4F0B9FF7-85DA-4AA2-8521-C70949D29E81}" type="presOf" srcId="{56B53988-9562-4337-9A6F-40D2BFD1E878}" destId="{F0CBBC67-03CF-4095-AE54-98C3C7F64674}" srcOrd="0" destOrd="0" presId="urn:microsoft.com/office/officeart/2005/8/layout/hierarchy1"/>
    <dgm:cxn modelId="{07C37B3D-A2D1-4396-80B9-44A28AC954E4}" type="presParOf" srcId="{87244C27-0FC1-4B1F-B0AA-6C02DF328955}" destId="{A70CC83E-0248-4683-9019-79F1D504D31E}" srcOrd="0" destOrd="0" presId="urn:microsoft.com/office/officeart/2005/8/layout/hierarchy1"/>
    <dgm:cxn modelId="{2534D1F9-4F82-4D28-BF6B-AAE50A40513A}" type="presParOf" srcId="{A70CC83E-0248-4683-9019-79F1D504D31E}" destId="{41FCD25D-E135-4E42-AF08-5AD8C6B1789F}" srcOrd="0" destOrd="0" presId="urn:microsoft.com/office/officeart/2005/8/layout/hierarchy1"/>
    <dgm:cxn modelId="{20BCE03E-2F31-4EFE-AA0C-24D34BE109B2}" type="presParOf" srcId="{41FCD25D-E135-4E42-AF08-5AD8C6B1789F}" destId="{8C6B3C5F-709A-4FA3-851D-4410F9CFE2B4}" srcOrd="0" destOrd="0" presId="urn:microsoft.com/office/officeart/2005/8/layout/hierarchy1"/>
    <dgm:cxn modelId="{42193BFE-8012-4EB2-9771-4C985973FE29}" type="presParOf" srcId="{41FCD25D-E135-4E42-AF08-5AD8C6B1789F}" destId="{8BAB7499-2A23-4EAC-BAB1-8C028815C964}" srcOrd="1" destOrd="0" presId="urn:microsoft.com/office/officeart/2005/8/layout/hierarchy1"/>
    <dgm:cxn modelId="{61F1A472-D01C-40A1-82C2-3E8D08F8B98B}" type="presParOf" srcId="{A70CC83E-0248-4683-9019-79F1D504D31E}" destId="{8EC5A204-030B-46C2-853C-36126C5A8C7B}" srcOrd="1" destOrd="0" presId="urn:microsoft.com/office/officeart/2005/8/layout/hierarchy1"/>
    <dgm:cxn modelId="{3EF4F407-0B5D-42B1-927E-F63C78EDAB7F}" type="presParOf" srcId="{87244C27-0FC1-4B1F-B0AA-6C02DF328955}" destId="{2A435009-EE4D-4E00-9E02-2F0AAEF59851}" srcOrd="1" destOrd="0" presId="urn:microsoft.com/office/officeart/2005/8/layout/hierarchy1"/>
    <dgm:cxn modelId="{EC2C71A6-8E10-4B2D-91AA-A0C161A4FCF0}" type="presParOf" srcId="{2A435009-EE4D-4E00-9E02-2F0AAEF59851}" destId="{580DB724-70C2-4725-82A0-5EFC037B7DA7}" srcOrd="0" destOrd="0" presId="urn:microsoft.com/office/officeart/2005/8/layout/hierarchy1"/>
    <dgm:cxn modelId="{47CF1007-4051-4BFA-B87C-E777DFB5538C}" type="presParOf" srcId="{580DB724-70C2-4725-82A0-5EFC037B7DA7}" destId="{E9DAAA16-0ABA-46C5-BC30-D978F1B70A99}" srcOrd="0" destOrd="0" presId="urn:microsoft.com/office/officeart/2005/8/layout/hierarchy1"/>
    <dgm:cxn modelId="{0E8FDED5-4802-40C5-86B2-3B0BB3A95122}" type="presParOf" srcId="{580DB724-70C2-4725-82A0-5EFC037B7DA7}" destId="{F0CBBC67-03CF-4095-AE54-98C3C7F64674}" srcOrd="1" destOrd="0" presId="urn:microsoft.com/office/officeart/2005/8/layout/hierarchy1"/>
    <dgm:cxn modelId="{4FC4BB95-A798-4C21-BE5B-51345D83BDA7}" type="presParOf" srcId="{2A435009-EE4D-4E00-9E02-2F0AAEF59851}" destId="{261439ED-FB21-4BC3-8915-8AC44E8290D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CA681-FB90-4979-A0B5-7D6531CDC505}">
      <dsp:nvSpPr>
        <dsp:cNvPr id="0" name=""/>
        <dsp:cNvSpPr/>
      </dsp:nvSpPr>
      <dsp:spPr>
        <a:xfrm>
          <a:off x="3269500" y="2963"/>
          <a:ext cx="1867699" cy="1214004"/>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Experience</a:t>
          </a:r>
        </a:p>
      </dsp:txBody>
      <dsp:txXfrm>
        <a:off x="3328763" y="62226"/>
        <a:ext cx="1749173" cy="1095478"/>
      </dsp:txXfrm>
    </dsp:sp>
    <dsp:sp modelId="{EBEF3B62-81FF-4E92-8864-92CFC2DEABD8}">
      <dsp:nvSpPr>
        <dsp:cNvPr id="0" name=""/>
        <dsp:cNvSpPr/>
      </dsp:nvSpPr>
      <dsp:spPr>
        <a:xfrm>
          <a:off x="1779214" y="609966"/>
          <a:ext cx="4848272" cy="4848272"/>
        </a:xfrm>
        <a:custGeom>
          <a:avLst/>
          <a:gdLst/>
          <a:ahLst/>
          <a:cxnLst/>
          <a:rect l="0" t="0" r="0" b="0"/>
          <a:pathLst>
            <a:path>
              <a:moveTo>
                <a:pt x="3607873" y="308668"/>
              </a:moveTo>
              <a:arcTo wR="2424136" hR="2424136" stAng="17953785" swAng="1210983"/>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F6BB35C-65D5-4581-AC7E-6A1586E1E9A2}">
      <dsp:nvSpPr>
        <dsp:cNvPr id="0" name=""/>
        <dsp:cNvSpPr/>
      </dsp:nvSpPr>
      <dsp:spPr>
        <a:xfrm>
          <a:off x="5574991" y="1678000"/>
          <a:ext cx="1867699" cy="1214004"/>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Thoughts + Feelings</a:t>
          </a:r>
        </a:p>
      </dsp:txBody>
      <dsp:txXfrm>
        <a:off x="5634254" y="1737263"/>
        <a:ext cx="1749173" cy="1095478"/>
      </dsp:txXfrm>
    </dsp:sp>
    <dsp:sp modelId="{E3ECF924-7ECE-4102-81F6-17F67A715245}">
      <dsp:nvSpPr>
        <dsp:cNvPr id="0" name=""/>
        <dsp:cNvSpPr/>
      </dsp:nvSpPr>
      <dsp:spPr>
        <a:xfrm>
          <a:off x="1779214" y="609966"/>
          <a:ext cx="4848272" cy="4848272"/>
        </a:xfrm>
        <a:custGeom>
          <a:avLst/>
          <a:gdLst/>
          <a:ahLst/>
          <a:cxnLst/>
          <a:rect l="0" t="0" r="0" b="0"/>
          <a:pathLst>
            <a:path>
              <a:moveTo>
                <a:pt x="4842448" y="2592071"/>
              </a:moveTo>
              <a:arcTo wR="2424136" hR="2424136" stAng="21838345" swAng="1359296"/>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02D1F14-43BD-4E25-95F8-E58701C062BB}">
      <dsp:nvSpPr>
        <dsp:cNvPr id="0" name=""/>
        <dsp:cNvSpPr/>
      </dsp:nvSpPr>
      <dsp:spPr>
        <a:xfrm>
          <a:off x="4694372" y="4388267"/>
          <a:ext cx="1867699" cy="1214004"/>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Beliefs</a:t>
          </a:r>
        </a:p>
      </dsp:txBody>
      <dsp:txXfrm>
        <a:off x="4753635" y="4447530"/>
        <a:ext cx="1749173" cy="1095478"/>
      </dsp:txXfrm>
    </dsp:sp>
    <dsp:sp modelId="{EFE068CE-48FF-44AB-A692-061C18C017FB}">
      <dsp:nvSpPr>
        <dsp:cNvPr id="0" name=""/>
        <dsp:cNvSpPr/>
      </dsp:nvSpPr>
      <dsp:spPr>
        <a:xfrm>
          <a:off x="1779214" y="609966"/>
          <a:ext cx="4848272" cy="4848272"/>
        </a:xfrm>
        <a:custGeom>
          <a:avLst/>
          <a:gdLst/>
          <a:ahLst/>
          <a:cxnLst/>
          <a:rect l="0" t="0" r="0" b="0"/>
          <a:pathLst>
            <a:path>
              <a:moveTo>
                <a:pt x="2721420" y="4829975"/>
              </a:moveTo>
              <a:arcTo wR="2424136" hR="2424136" stAng="4977348" swAng="845304"/>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6B3FDD9E-8BE3-494B-8C22-5B3B8915BC14}">
      <dsp:nvSpPr>
        <dsp:cNvPr id="0" name=""/>
        <dsp:cNvSpPr/>
      </dsp:nvSpPr>
      <dsp:spPr>
        <a:xfrm>
          <a:off x="1844629" y="4388267"/>
          <a:ext cx="1867699" cy="1214004"/>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Behavior</a:t>
          </a:r>
        </a:p>
      </dsp:txBody>
      <dsp:txXfrm>
        <a:off x="1903892" y="4447530"/>
        <a:ext cx="1749173" cy="1095478"/>
      </dsp:txXfrm>
    </dsp:sp>
    <dsp:sp modelId="{1D88C292-3D11-4F1F-B3F0-C359EDE91ACF}">
      <dsp:nvSpPr>
        <dsp:cNvPr id="0" name=""/>
        <dsp:cNvSpPr/>
      </dsp:nvSpPr>
      <dsp:spPr>
        <a:xfrm>
          <a:off x="1803466" y="646691"/>
          <a:ext cx="4848272" cy="4848272"/>
        </a:xfrm>
        <a:custGeom>
          <a:avLst/>
          <a:gdLst/>
          <a:ahLst/>
          <a:cxnLst/>
          <a:rect l="0" t="0" r="0" b="0"/>
          <a:pathLst>
            <a:path>
              <a:moveTo>
                <a:pt x="239016" y="3473749"/>
              </a:moveTo>
              <a:arcTo wR="2424136" hR="2424136" stAng="9260574" swAng="1345551"/>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F623CA0E-57DA-4038-8694-497BFC66B04B}">
      <dsp:nvSpPr>
        <dsp:cNvPr id="0" name=""/>
        <dsp:cNvSpPr/>
      </dsp:nvSpPr>
      <dsp:spPr>
        <a:xfrm>
          <a:off x="989169" y="1686387"/>
          <a:ext cx="1867699" cy="1214004"/>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Results</a:t>
          </a:r>
        </a:p>
      </dsp:txBody>
      <dsp:txXfrm>
        <a:off x="1048432" y="1745650"/>
        <a:ext cx="1749173" cy="1095478"/>
      </dsp:txXfrm>
    </dsp:sp>
    <dsp:sp modelId="{E0F3EBA0-76F3-46AD-9B24-10B9E0F9F5B8}">
      <dsp:nvSpPr>
        <dsp:cNvPr id="0" name=""/>
        <dsp:cNvSpPr/>
      </dsp:nvSpPr>
      <dsp:spPr>
        <a:xfrm>
          <a:off x="1823896" y="590785"/>
          <a:ext cx="4848272" cy="4848272"/>
        </a:xfrm>
        <a:custGeom>
          <a:avLst/>
          <a:gdLst/>
          <a:ahLst/>
          <a:cxnLst/>
          <a:rect l="0" t="0" r="0" b="0"/>
          <a:pathLst>
            <a:path>
              <a:moveTo>
                <a:pt x="559936" y="874557"/>
              </a:moveTo>
              <a:arcTo wR="2424136" hR="2424136" stAng="13184063" swAng="1197412"/>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20B13-F088-40DE-AEB6-D3CCB51FAF4D}">
      <dsp:nvSpPr>
        <dsp:cNvPr id="0" name=""/>
        <dsp:cNvSpPr/>
      </dsp:nvSpPr>
      <dsp:spPr>
        <a:xfrm>
          <a:off x="0" y="509"/>
          <a:ext cx="10972800" cy="11925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6358B4-6A90-4301-B370-61198E034D59}">
      <dsp:nvSpPr>
        <dsp:cNvPr id="0" name=""/>
        <dsp:cNvSpPr/>
      </dsp:nvSpPr>
      <dsp:spPr>
        <a:xfrm>
          <a:off x="360747" y="268834"/>
          <a:ext cx="655904" cy="655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E6C9FA-3D14-4C33-BB75-106801593E1E}">
      <dsp:nvSpPr>
        <dsp:cNvPr id="0" name=""/>
        <dsp:cNvSpPr/>
      </dsp:nvSpPr>
      <dsp:spPr>
        <a:xfrm>
          <a:off x="1377399" y="509"/>
          <a:ext cx="9595400" cy="119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12" tIns="126212" rIns="126212" bIns="126212" numCol="1" spcCol="1270" anchor="ctr" anchorCtr="0">
          <a:noAutofit/>
        </a:bodyPr>
        <a:lstStyle/>
        <a:p>
          <a:pPr marL="0" lvl="0" indent="0" algn="l" defTabSz="1111250">
            <a:lnSpc>
              <a:spcPct val="100000"/>
            </a:lnSpc>
            <a:spcBef>
              <a:spcPct val="0"/>
            </a:spcBef>
            <a:spcAft>
              <a:spcPct val="35000"/>
            </a:spcAft>
            <a:buNone/>
          </a:pPr>
          <a:r>
            <a:rPr lang="en-US" sz="2500" kern="1200" dirty="0"/>
            <a:t>Pride in Your Town</a:t>
          </a:r>
        </a:p>
      </dsp:txBody>
      <dsp:txXfrm>
        <a:off x="1377399" y="509"/>
        <a:ext cx="9595400" cy="1192553"/>
      </dsp:txXfrm>
    </dsp:sp>
    <dsp:sp modelId="{BCC3687D-CA6F-422B-904E-44DB72E7FDF4}">
      <dsp:nvSpPr>
        <dsp:cNvPr id="0" name=""/>
        <dsp:cNvSpPr/>
      </dsp:nvSpPr>
      <dsp:spPr>
        <a:xfrm>
          <a:off x="0" y="1491201"/>
          <a:ext cx="10972800" cy="11925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499D05-483F-4BE6-BA9A-C412F8584DD6}">
      <dsp:nvSpPr>
        <dsp:cNvPr id="0" name=""/>
        <dsp:cNvSpPr/>
      </dsp:nvSpPr>
      <dsp:spPr>
        <a:xfrm>
          <a:off x="360747" y="1759526"/>
          <a:ext cx="655904" cy="655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A93EA1-1E49-43AD-84F8-0552062DA956}">
      <dsp:nvSpPr>
        <dsp:cNvPr id="0" name=""/>
        <dsp:cNvSpPr/>
      </dsp:nvSpPr>
      <dsp:spPr>
        <a:xfrm>
          <a:off x="1377399" y="1491201"/>
          <a:ext cx="9595400" cy="119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12" tIns="126212" rIns="126212" bIns="126212" numCol="1" spcCol="1270" anchor="ctr" anchorCtr="0">
          <a:noAutofit/>
        </a:bodyPr>
        <a:lstStyle/>
        <a:p>
          <a:pPr marL="0" lvl="0" indent="0" algn="l" defTabSz="1111250">
            <a:lnSpc>
              <a:spcPct val="100000"/>
            </a:lnSpc>
            <a:spcBef>
              <a:spcPct val="0"/>
            </a:spcBef>
            <a:spcAft>
              <a:spcPct val="35000"/>
            </a:spcAft>
            <a:buNone/>
          </a:pPr>
          <a:r>
            <a:rPr lang="en-US" sz="2500" kern="1200" dirty="0"/>
            <a:t>Accessible Leadership</a:t>
          </a:r>
        </a:p>
      </dsp:txBody>
      <dsp:txXfrm>
        <a:off x="1377399" y="1491201"/>
        <a:ext cx="9595400" cy="1192553"/>
      </dsp:txXfrm>
    </dsp:sp>
    <dsp:sp modelId="{8252ACCE-56BD-444D-AB92-DE36AA84F53D}">
      <dsp:nvSpPr>
        <dsp:cNvPr id="0" name=""/>
        <dsp:cNvSpPr/>
      </dsp:nvSpPr>
      <dsp:spPr>
        <a:xfrm>
          <a:off x="0" y="2981893"/>
          <a:ext cx="10972800" cy="11925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3FD7FD-AF39-445D-8CAB-396A196FE477}">
      <dsp:nvSpPr>
        <dsp:cNvPr id="0" name=""/>
        <dsp:cNvSpPr/>
      </dsp:nvSpPr>
      <dsp:spPr>
        <a:xfrm>
          <a:off x="360747" y="3250218"/>
          <a:ext cx="655904" cy="655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77ED8C-E62B-479D-A7A8-00DDC47522E5}">
      <dsp:nvSpPr>
        <dsp:cNvPr id="0" name=""/>
        <dsp:cNvSpPr/>
      </dsp:nvSpPr>
      <dsp:spPr>
        <a:xfrm>
          <a:off x="1377399" y="2981893"/>
          <a:ext cx="9595400" cy="119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12" tIns="126212" rIns="126212" bIns="126212" numCol="1" spcCol="1270" anchor="ctr" anchorCtr="0">
          <a:noAutofit/>
        </a:bodyPr>
        <a:lstStyle/>
        <a:p>
          <a:pPr marL="0" lvl="0" indent="0" algn="l" defTabSz="1111250">
            <a:lnSpc>
              <a:spcPct val="100000"/>
            </a:lnSpc>
            <a:spcBef>
              <a:spcPct val="0"/>
            </a:spcBef>
            <a:spcAft>
              <a:spcPct val="35000"/>
            </a:spcAft>
            <a:buNone/>
          </a:pPr>
          <a:r>
            <a:rPr lang="en-US" sz="2500" kern="1200" dirty="0"/>
            <a:t>Seen as unique individuals who can contribute</a:t>
          </a:r>
        </a:p>
      </dsp:txBody>
      <dsp:txXfrm>
        <a:off x="1377399" y="2981893"/>
        <a:ext cx="9595400" cy="1192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CA681-FB90-4979-A0B5-7D6531CDC505}">
      <dsp:nvSpPr>
        <dsp:cNvPr id="0" name=""/>
        <dsp:cNvSpPr/>
      </dsp:nvSpPr>
      <dsp:spPr>
        <a:xfrm>
          <a:off x="3269500" y="2963"/>
          <a:ext cx="1867699" cy="1214004"/>
        </a:xfrm>
        <a:prstGeom prst="roundRect">
          <a:avLst/>
        </a:prstGeom>
        <a:solidFill>
          <a:srgbClr val="FF0000"/>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Experience</a:t>
          </a:r>
        </a:p>
      </dsp:txBody>
      <dsp:txXfrm>
        <a:off x="3328763" y="62226"/>
        <a:ext cx="1749173" cy="1095478"/>
      </dsp:txXfrm>
    </dsp:sp>
    <dsp:sp modelId="{EBEF3B62-81FF-4E92-8864-92CFC2DEABD8}">
      <dsp:nvSpPr>
        <dsp:cNvPr id="0" name=""/>
        <dsp:cNvSpPr/>
      </dsp:nvSpPr>
      <dsp:spPr>
        <a:xfrm>
          <a:off x="1779214" y="609966"/>
          <a:ext cx="4848272" cy="4848272"/>
        </a:xfrm>
        <a:custGeom>
          <a:avLst/>
          <a:gdLst/>
          <a:ahLst/>
          <a:cxnLst/>
          <a:rect l="0" t="0" r="0" b="0"/>
          <a:pathLst>
            <a:path>
              <a:moveTo>
                <a:pt x="3607873" y="308668"/>
              </a:moveTo>
              <a:arcTo wR="2424136" hR="2424136" stAng="17953785" swAng="1210983"/>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F6BB35C-65D5-4581-AC7E-6A1586E1E9A2}">
      <dsp:nvSpPr>
        <dsp:cNvPr id="0" name=""/>
        <dsp:cNvSpPr/>
      </dsp:nvSpPr>
      <dsp:spPr>
        <a:xfrm>
          <a:off x="5574991" y="1678000"/>
          <a:ext cx="1867699" cy="1214004"/>
        </a:xfrm>
        <a:prstGeom prst="roundRect">
          <a:avLst/>
        </a:prstGeom>
        <a:solidFill>
          <a:srgbClr val="00B050"/>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Thoughts + Feelings</a:t>
          </a:r>
        </a:p>
      </dsp:txBody>
      <dsp:txXfrm>
        <a:off x="5634254" y="1737263"/>
        <a:ext cx="1749173" cy="1095478"/>
      </dsp:txXfrm>
    </dsp:sp>
    <dsp:sp modelId="{E3ECF924-7ECE-4102-81F6-17F67A715245}">
      <dsp:nvSpPr>
        <dsp:cNvPr id="0" name=""/>
        <dsp:cNvSpPr/>
      </dsp:nvSpPr>
      <dsp:spPr>
        <a:xfrm>
          <a:off x="1779214" y="609966"/>
          <a:ext cx="4848272" cy="4848272"/>
        </a:xfrm>
        <a:custGeom>
          <a:avLst/>
          <a:gdLst/>
          <a:ahLst/>
          <a:cxnLst/>
          <a:rect l="0" t="0" r="0" b="0"/>
          <a:pathLst>
            <a:path>
              <a:moveTo>
                <a:pt x="4842448" y="2592071"/>
              </a:moveTo>
              <a:arcTo wR="2424136" hR="2424136" stAng="21838345" swAng="1359296"/>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02D1F14-43BD-4E25-95F8-E58701C062BB}">
      <dsp:nvSpPr>
        <dsp:cNvPr id="0" name=""/>
        <dsp:cNvSpPr/>
      </dsp:nvSpPr>
      <dsp:spPr>
        <a:xfrm>
          <a:off x="4694372" y="4388267"/>
          <a:ext cx="1867699" cy="1214004"/>
        </a:xfrm>
        <a:prstGeom prst="roundRect">
          <a:avLst/>
        </a:prstGeom>
        <a:solidFill>
          <a:srgbClr val="00B050"/>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Beliefs</a:t>
          </a:r>
        </a:p>
      </dsp:txBody>
      <dsp:txXfrm>
        <a:off x="4753635" y="4447530"/>
        <a:ext cx="1749173" cy="1095478"/>
      </dsp:txXfrm>
    </dsp:sp>
    <dsp:sp modelId="{EFE068CE-48FF-44AB-A692-061C18C017FB}">
      <dsp:nvSpPr>
        <dsp:cNvPr id="0" name=""/>
        <dsp:cNvSpPr/>
      </dsp:nvSpPr>
      <dsp:spPr>
        <a:xfrm>
          <a:off x="1779214" y="609966"/>
          <a:ext cx="4848272" cy="4848272"/>
        </a:xfrm>
        <a:custGeom>
          <a:avLst/>
          <a:gdLst/>
          <a:ahLst/>
          <a:cxnLst/>
          <a:rect l="0" t="0" r="0" b="0"/>
          <a:pathLst>
            <a:path>
              <a:moveTo>
                <a:pt x="2721420" y="4829975"/>
              </a:moveTo>
              <a:arcTo wR="2424136" hR="2424136" stAng="4977348" swAng="845304"/>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6B3FDD9E-8BE3-494B-8C22-5B3B8915BC14}">
      <dsp:nvSpPr>
        <dsp:cNvPr id="0" name=""/>
        <dsp:cNvSpPr/>
      </dsp:nvSpPr>
      <dsp:spPr>
        <a:xfrm>
          <a:off x="1844629" y="4388267"/>
          <a:ext cx="1867699" cy="1214004"/>
        </a:xfrm>
        <a:prstGeom prst="roundRect">
          <a:avLst/>
        </a:prstGeom>
        <a:solidFill>
          <a:srgbClr val="00B050"/>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Behavior</a:t>
          </a:r>
        </a:p>
      </dsp:txBody>
      <dsp:txXfrm>
        <a:off x="1903892" y="4447530"/>
        <a:ext cx="1749173" cy="1095478"/>
      </dsp:txXfrm>
    </dsp:sp>
    <dsp:sp modelId="{1D88C292-3D11-4F1F-B3F0-C359EDE91ACF}">
      <dsp:nvSpPr>
        <dsp:cNvPr id="0" name=""/>
        <dsp:cNvSpPr/>
      </dsp:nvSpPr>
      <dsp:spPr>
        <a:xfrm>
          <a:off x="1803466" y="646691"/>
          <a:ext cx="4848272" cy="4848272"/>
        </a:xfrm>
        <a:custGeom>
          <a:avLst/>
          <a:gdLst/>
          <a:ahLst/>
          <a:cxnLst/>
          <a:rect l="0" t="0" r="0" b="0"/>
          <a:pathLst>
            <a:path>
              <a:moveTo>
                <a:pt x="239016" y="3473749"/>
              </a:moveTo>
              <a:arcTo wR="2424136" hR="2424136" stAng="9260574" swAng="1345551"/>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F623CA0E-57DA-4038-8694-497BFC66B04B}">
      <dsp:nvSpPr>
        <dsp:cNvPr id="0" name=""/>
        <dsp:cNvSpPr/>
      </dsp:nvSpPr>
      <dsp:spPr>
        <a:xfrm>
          <a:off x="989169" y="1686387"/>
          <a:ext cx="1867699" cy="1214004"/>
        </a:xfrm>
        <a:prstGeom prst="roundRect">
          <a:avLst/>
        </a:prstGeom>
        <a:solidFill>
          <a:srgbClr val="00B050"/>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Results</a:t>
          </a:r>
        </a:p>
      </dsp:txBody>
      <dsp:txXfrm>
        <a:off x="1048432" y="1745650"/>
        <a:ext cx="1749173" cy="1095478"/>
      </dsp:txXfrm>
    </dsp:sp>
    <dsp:sp modelId="{E0F3EBA0-76F3-46AD-9B24-10B9E0F9F5B8}">
      <dsp:nvSpPr>
        <dsp:cNvPr id="0" name=""/>
        <dsp:cNvSpPr/>
      </dsp:nvSpPr>
      <dsp:spPr>
        <a:xfrm>
          <a:off x="1823896" y="590785"/>
          <a:ext cx="4848272" cy="4848272"/>
        </a:xfrm>
        <a:custGeom>
          <a:avLst/>
          <a:gdLst/>
          <a:ahLst/>
          <a:cxnLst/>
          <a:rect l="0" t="0" r="0" b="0"/>
          <a:pathLst>
            <a:path>
              <a:moveTo>
                <a:pt x="559936" y="874557"/>
              </a:moveTo>
              <a:arcTo wR="2424136" hR="2424136" stAng="13184063" swAng="1197412"/>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CA681-FB90-4979-A0B5-7D6531CDC505}">
      <dsp:nvSpPr>
        <dsp:cNvPr id="0" name=""/>
        <dsp:cNvSpPr/>
      </dsp:nvSpPr>
      <dsp:spPr>
        <a:xfrm>
          <a:off x="3269500" y="2963"/>
          <a:ext cx="1867699" cy="1214004"/>
        </a:xfrm>
        <a:prstGeom prst="roundRect">
          <a:avLst/>
        </a:prstGeom>
        <a:solidFill>
          <a:srgbClr val="00B050"/>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Experience</a:t>
          </a:r>
        </a:p>
      </dsp:txBody>
      <dsp:txXfrm>
        <a:off x="3328763" y="62226"/>
        <a:ext cx="1749173" cy="1095478"/>
      </dsp:txXfrm>
    </dsp:sp>
    <dsp:sp modelId="{EBEF3B62-81FF-4E92-8864-92CFC2DEABD8}">
      <dsp:nvSpPr>
        <dsp:cNvPr id="0" name=""/>
        <dsp:cNvSpPr/>
      </dsp:nvSpPr>
      <dsp:spPr>
        <a:xfrm>
          <a:off x="1779214" y="609966"/>
          <a:ext cx="4848272" cy="4848272"/>
        </a:xfrm>
        <a:custGeom>
          <a:avLst/>
          <a:gdLst/>
          <a:ahLst/>
          <a:cxnLst/>
          <a:rect l="0" t="0" r="0" b="0"/>
          <a:pathLst>
            <a:path>
              <a:moveTo>
                <a:pt x="3607873" y="308668"/>
              </a:moveTo>
              <a:arcTo wR="2424136" hR="2424136" stAng="17953785" swAng="1210983"/>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F6BB35C-65D5-4581-AC7E-6A1586E1E9A2}">
      <dsp:nvSpPr>
        <dsp:cNvPr id="0" name=""/>
        <dsp:cNvSpPr/>
      </dsp:nvSpPr>
      <dsp:spPr>
        <a:xfrm>
          <a:off x="5574991" y="1678000"/>
          <a:ext cx="1867699" cy="1214004"/>
        </a:xfrm>
        <a:prstGeom prst="roundRect">
          <a:avLst/>
        </a:prstGeom>
        <a:solidFill>
          <a:srgbClr val="FF0000"/>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Thoughts + Feelings</a:t>
          </a:r>
        </a:p>
      </dsp:txBody>
      <dsp:txXfrm>
        <a:off x="5634254" y="1737263"/>
        <a:ext cx="1749173" cy="1095478"/>
      </dsp:txXfrm>
    </dsp:sp>
    <dsp:sp modelId="{E3ECF924-7ECE-4102-81F6-17F67A715245}">
      <dsp:nvSpPr>
        <dsp:cNvPr id="0" name=""/>
        <dsp:cNvSpPr/>
      </dsp:nvSpPr>
      <dsp:spPr>
        <a:xfrm>
          <a:off x="1779214" y="609966"/>
          <a:ext cx="4848272" cy="4848272"/>
        </a:xfrm>
        <a:custGeom>
          <a:avLst/>
          <a:gdLst/>
          <a:ahLst/>
          <a:cxnLst/>
          <a:rect l="0" t="0" r="0" b="0"/>
          <a:pathLst>
            <a:path>
              <a:moveTo>
                <a:pt x="4842448" y="2592071"/>
              </a:moveTo>
              <a:arcTo wR="2424136" hR="2424136" stAng="21838345" swAng="1359296"/>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02D1F14-43BD-4E25-95F8-E58701C062BB}">
      <dsp:nvSpPr>
        <dsp:cNvPr id="0" name=""/>
        <dsp:cNvSpPr/>
      </dsp:nvSpPr>
      <dsp:spPr>
        <a:xfrm>
          <a:off x="4694372" y="4388267"/>
          <a:ext cx="1867699" cy="1214004"/>
        </a:xfrm>
        <a:prstGeom prst="roundRect">
          <a:avLst/>
        </a:prstGeom>
        <a:solidFill>
          <a:srgbClr val="FF0000"/>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Beliefs</a:t>
          </a:r>
        </a:p>
      </dsp:txBody>
      <dsp:txXfrm>
        <a:off x="4753635" y="4447530"/>
        <a:ext cx="1749173" cy="1095478"/>
      </dsp:txXfrm>
    </dsp:sp>
    <dsp:sp modelId="{EFE068CE-48FF-44AB-A692-061C18C017FB}">
      <dsp:nvSpPr>
        <dsp:cNvPr id="0" name=""/>
        <dsp:cNvSpPr/>
      </dsp:nvSpPr>
      <dsp:spPr>
        <a:xfrm>
          <a:off x="1779214" y="609966"/>
          <a:ext cx="4848272" cy="4848272"/>
        </a:xfrm>
        <a:custGeom>
          <a:avLst/>
          <a:gdLst/>
          <a:ahLst/>
          <a:cxnLst/>
          <a:rect l="0" t="0" r="0" b="0"/>
          <a:pathLst>
            <a:path>
              <a:moveTo>
                <a:pt x="2721420" y="4829975"/>
              </a:moveTo>
              <a:arcTo wR="2424136" hR="2424136" stAng="4977348" swAng="845304"/>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6B3FDD9E-8BE3-494B-8C22-5B3B8915BC14}">
      <dsp:nvSpPr>
        <dsp:cNvPr id="0" name=""/>
        <dsp:cNvSpPr/>
      </dsp:nvSpPr>
      <dsp:spPr>
        <a:xfrm>
          <a:off x="1844629" y="4388267"/>
          <a:ext cx="1867699" cy="1214004"/>
        </a:xfrm>
        <a:prstGeom prst="roundRect">
          <a:avLst/>
        </a:prstGeom>
        <a:solidFill>
          <a:srgbClr val="FF0000"/>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Behavior</a:t>
          </a:r>
        </a:p>
      </dsp:txBody>
      <dsp:txXfrm>
        <a:off x="1903892" y="4447530"/>
        <a:ext cx="1749173" cy="1095478"/>
      </dsp:txXfrm>
    </dsp:sp>
    <dsp:sp modelId="{1D88C292-3D11-4F1F-B3F0-C359EDE91ACF}">
      <dsp:nvSpPr>
        <dsp:cNvPr id="0" name=""/>
        <dsp:cNvSpPr/>
      </dsp:nvSpPr>
      <dsp:spPr>
        <a:xfrm>
          <a:off x="1803466" y="646691"/>
          <a:ext cx="4848272" cy="4848272"/>
        </a:xfrm>
        <a:custGeom>
          <a:avLst/>
          <a:gdLst/>
          <a:ahLst/>
          <a:cxnLst/>
          <a:rect l="0" t="0" r="0" b="0"/>
          <a:pathLst>
            <a:path>
              <a:moveTo>
                <a:pt x="239016" y="3473749"/>
              </a:moveTo>
              <a:arcTo wR="2424136" hR="2424136" stAng="9260574" swAng="1345551"/>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F623CA0E-57DA-4038-8694-497BFC66B04B}">
      <dsp:nvSpPr>
        <dsp:cNvPr id="0" name=""/>
        <dsp:cNvSpPr/>
      </dsp:nvSpPr>
      <dsp:spPr>
        <a:xfrm>
          <a:off x="989169" y="1686387"/>
          <a:ext cx="1867699" cy="1214004"/>
        </a:xfrm>
        <a:prstGeom prst="roundRect">
          <a:avLst/>
        </a:prstGeom>
        <a:solidFill>
          <a:srgbClr val="FF0000"/>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Results</a:t>
          </a:r>
        </a:p>
      </dsp:txBody>
      <dsp:txXfrm>
        <a:off x="1048432" y="1745650"/>
        <a:ext cx="1749173" cy="1095478"/>
      </dsp:txXfrm>
    </dsp:sp>
    <dsp:sp modelId="{E0F3EBA0-76F3-46AD-9B24-10B9E0F9F5B8}">
      <dsp:nvSpPr>
        <dsp:cNvPr id="0" name=""/>
        <dsp:cNvSpPr/>
      </dsp:nvSpPr>
      <dsp:spPr>
        <a:xfrm>
          <a:off x="1823896" y="590785"/>
          <a:ext cx="4848272" cy="4848272"/>
        </a:xfrm>
        <a:custGeom>
          <a:avLst/>
          <a:gdLst/>
          <a:ahLst/>
          <a:cxnLst/>
          <a:rect l="0" t="0" r="0" b="0"/>
          <a:pathLst>
            <a:path>
              <a:moveTo>
                <a:pt x="559936" y="874557"/>
              </a:moveTo>
              <a:arcTo wR="2424136" hR="2424136" stAng="13184063" swAng="1197412"/>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CA681-FB90-4979-A0B5-7D6531CDC505}">
      <dsp:nvSpPr>
        <dsp:cNvPr id="0" name=""/>
        <dsp:cNvSpPr/>
      </dsp:nvSpPr>
      <dsp:spPr>
        <a:xfrm>
          <a:off x="3269500" y="2963"/>
          <a:ext cx="1867699" cy="1214004"/>
        </a:xfrm>
        <a:prstGeom prst="roundRect">
          <a:avLst/>
        </a:prstGeom>
        <a:solidFill>
          <a:srgbClr val="00B050"/>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WHAT DO THEY NEED TO EXPERIENCE?</a:t>
          </a:r>
        </a:p>
      </dsp:txBody>
      <dsp:txXfrm>
        <a:off x="3328763" y="62226"/>
        <a:ext cx="1749173" cy="1095478"/>
      </dsp:txXfrm>
    </dsp:sp>
    <dsp:sp modelId="{EBEF3B62-81FF-4E92-8864-92CFC2DEABD8}">
      <dsp:nvSpPr>
        <dsp:cNvPr id="0" name=""/>
        <dsp:cNvSpPr/>
      </dsp:nvSpPr>
      <dsp:spPr>
        <a:xfrm>
          <a:off x="1779214" y="609966"/>
          <a:ext cx="4848272" cy="4848272"/>
        </a:xfrm>
        <a:custGeom>
          <a:avLst/>
          <a:gdLst/>
          <a:ahLst/>
          <a:cxnLst/>
          <a:rect l="0" t="0" r="0" b="0"/>
          <a:pathLst>
            <a:path>
              <a:moveTo>
                <a:pt x="3607873" y="308668"/>
              </a:moveTo>
              <a:arcTo wR="2424136" hR="2424136" stAng="17953785" swAng="1210983"/>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F6BB35C-65D5-4581-AC7E-6A1586E1E9A2}">
      <dsp:nvSpPr>
        <dsp:cNvPr id="0" name=""/>
        <dsp:cNvSpPr/>
      </dsp:nvSpPr>
      <dsp:spPr>
        <a:xfrm>
          <a:off x="5574991" y="1678000"/>
          <a:ext cx="1867699" cy="1214004"/>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About themselves, the job + place</a:t>
          </a:r>
        </a:p>
      </dsp:txBody>
      <dsp:txXfrm>
        <a:off x="5634254" y="1737263"/>
        <a:ext cx="1749173" cy="1095478"/>
      </dsp:txXfrm>
    </dsp:sp>
    <dsp:sp modelId="{E3ECF924-7ECE-4102-81F6-17F67A715245}">
      <dsp:nvSpPr>
        <dsp:cNvPr id="0" name=""/>
        <dsp:cNvSpPr/>
      </dsp:nvSpPr>
      <dsp:spPr>
        <a:xfrm>
          <a:off x="1779214" y="609966"/>
          <a:ext cx="4848272" cy="4848272"/>
        </a:xfrm>
        <a:custGeom>
          <a:avLst/>
          <a:gdLst/>
          <a:ahLst/>
          <a:cxnLst/>
          <a:rect l="0" t="0" r="0" b="0"/>
          <a:pathLst>
            <a:path>
              <a:moveTo>
                <a:pt x="4842448" y="2592071"/>
              </a:moveTo>
              <a:arcTo wR="2424136" hR="2424136" stAng="21838345" swAng="1359296"/>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02D1F14-43BD-4E25-95F8-E58701C062BB}">
      <dsp:nvSpPr>
        <dsp:cNvPr id="0" name=""/>
        <dsp:cNvSpPr/>
      </dsp:nvSpPr>
      <dsp:spPr>
        <a:xfrm>
          <a:off x="4694372" y="4388267"/>
          <a:ext cx="1867699" cy="1214004"/>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 will       it here”</a:t>
          </a:r>
        </a:p>
      </dsp:txBody>
      <dsp:txXfrm>
        <a:off x="4753635" y="4447530"/>
        <a:ext cx="1749173" cy="1095478"/>
      </dsp:txXfrm>
    </dsp:sp>
    <dsp:sp modelId="{EFE068CE-48FF-44AB-A692-061C18C017FB}">
      <dsp:nvSpPr>
        <dsp:cNvPr id="0" name=""/>
        <dsp:cNvSpPr/>
      </dsp:nvSpPr>
      <dsp:spPr>
        <a:xfrm>
          <a:off x="1779214" y="609966"/>
          <a:ext cx="4848272" cy="4848272"/>
        </a:xfrm>
        <a:custGeom>
          <a:avLst/>
          <a:gdLst/>
          <a:ahLst/>
          <a:cxnLst/>
          <a:rect l="0" t="0" r="0" b="0"/>
          <a:pathLst>
            <a:path>
              <a:moveTo>
                <a:pt x="2721420" y="4829975"/>
              </a:moveTo>
              <a:arcTo wR="2424136" hR="2424136" stAng="4977348" swAng="845304"/>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6B3FDD9E-8BE3-494B-8C22-5B3B8915BC14}">
      <dsp:nvSpPr>
        <dsp:cNvPr id="0" name=""/>
        <dsp:cNvSpPr/>
      </dsp:nvSpPr>
      <dsp:spPr>
        <a:xfrm>
          <a:off x="1844629" y="4388267"/>
          <a:ext cx="1867699" cy="1214004"/>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They Move Here</a:t>
          </a:r>
        </a:p>
      </dsp:txBody>
      <dsp:txXfrm>
        <a:off x="1903892" y="4447530"/>
        <a:ext cx="1749173" cy="1095478"/>
      </dsp:txXfrm>
    </dsp:sp>
    <dsp:sp modelId="{1D88C292-3D11-4F1F-B3F0-C359EDE91ACF}">
      <dsp:nvSpPr>
        <dsp:cNvPr id="0" name=""/>
        <dsp:cNvSpPr/>
      </dsp:nvSpPr>
      <dsp:spPr>
        <a:xfrm>
          <a:off x="1803466" y="646691"/>
          <a:ext cx="4848272" cy="4848272"/>
        </a:xfrm>
        <a:custGeom>
          <a:avLst/>
          <a:gdLst/>
          <a:ahLst/>
          <a:cxnLst/>
          <a:rect l="0" t="0" r="0" b="0"/>
          <a:pathLst>
            <a:path>
              <a:moveTo>
                <a:pt x="239016" y="3473749"/>
              </a:moveTo>
              <a:arcTo wR="2424136" hR="2424136" stAng="9260574" swAng="1345551"/>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F623CA0E-57DA-4038-8694-497BFC66B04B}">
      <dsp:nvSpPr>
        <dsp:cNvPr id="0" name=""/>
        <dsp:cNvSpPr/>
      </dsp:nvSpPr>
      <dsp:spPr>
        <a:xfrm>
          <a:off x="989169" y="1686387"/>
          <a:ext cx="1867699" cy="1214004"/>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The Specific Humans You Want Live in Your Community</a:t>
          </a:r>
        </a:p>
      </dsp:txBody>
      <dsp:txXfrm>
        <a:off x="1048432" y="1745650"/>
        <a:ext cx="1749173" cy="1095478"/>
      </dsp:txXfrm>
    </dsp:sp>
    <dsp:sp modelId="{E0F3EBA0-76F3-46AD-9B24-10B9E0F9F5B8}">
      <dsp:nvSpPr>
        <dsp:cNvPr id="0" name=""/>
        <dsp:cNvSpPr/>
      </dsp:nvSpPr>
      <dsp:spPr>
        <a:xfrm>
          <a:off x="1823896" y="590785"/>
          <a:ext cx="4848272" cy="4848272"/>
        </a:xfrm>
        <a:custGeom>
          <a:avLst/>
          <a:gdLst/>
          <a:ahLst/>
          <a:cxnLst/>
          <a:rect l="0" t="0" r="0" b="0"/>
          <a:pathLst>
            <a:path>
              <a:moveTo>
                <a:pt x="559936" y="874557"/>
              </a:moveTo>
              <a:arcTo wR="2424136" hR="2424136" stAng="13184063" swAng="1197412"/>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8C180-B993-4137-BED7-2B8F53413DA8}">
      <dsp:nvSpPr>
        <dsp:cNvPr id="0" name=""/>
        <dsp:cNvSpPr/>
      </dsp:nvSpPr>
      <dsp:spPr>
        <a:xfrm>
          <a:off x="0" y="845551"/>
          <a:ext cx="2828924" cy="17963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ED9C99-C78F-4588-A8E3-12A730D2EB9C}">
      <dsp:nvSpPr>
        <dsp:cNvPr id="0" name=""/>
        <dsp:cNvSpPr/>
      </dsp:nvSpPr>
      <dsp:spPr>
        <a:xfrm>
          <a:off x="314325" y="114416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Know your prospects</a:t>
          </a:r>
        </a:p>
      </dsp:txBody>
      <dsp:txXfrm>
        <a:off x="366939" y="1196774"/>
        <a:ext cx="2723696" cy="1691139"/>
      </dsp:txXfrm>
    </dsp:sp>
    <dsp:sp modelId="{A66A11C3-E105-47C0-B7C2-D1B84890C54C}">
      <dsp:nvSpPr>
        <dsp:cNvPr id="0" name=""/>
        <dsp:cNvSpPr/>
      </dsp:nvSpPr>
      <dsp:spPr>
        <a:xfrm>
          <a:off x="3457574" y="845551"/>
          <a:ext cx="2828924" cy="17963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42D173-3E99-4893-8363-143B1AFE0F66}">
      <dsp:nvSpPr>
        <dsp:cNvPr id="0" name=""/>
        <dsp:cNvSpPr/>
      </dsp:nvSpPr>
      <dsp:spPr>
        <a:xfrm>
          <a:off x="3771899" y="114416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Unknown v. poorly perceived</a:t>
          </a:r>
        </a:p>
      </dsp:txBody>
      <dsp:txXfrm>
        <a:off x="3824513" y="1196774"/>
        <a:ext cx="2723696" cy="1691139"/>
      </dsp:txXfrm>
    </dsp:sp>
    <dsp:sp modelId="{891BB772-AD36-42C3-914C-69D118A34422}">
      <dsp:nvSpPr>
        <dsp:cNvPr id="0" name=""/>
        <dsp:cNvSpPr/>
      </dsp:nvSpPr>
      <dsp:spPr>
        <a:xfrm>
          <a:off x="6915149" y="845551"/>
          <a:ext cx="2828924" cy="17963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A5D966-2815-4C22-90D8-27ECCEAD1B81}">
      <dsp:nvSpPr>
        <dsp:cNvPr id="0" name=""/>
        <dsp:cNvSpPr/>
      </dsp:nvSpPr>
      <dsp:spPr>
        <a:xfrm>
          <a:off x="7229475" y="114416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Pull humanity through the work</a:t>
          </a:r>
        </a:p>
      </dsp:txBody>
      <dsp:txXfrm>
        <a:off x="7282089" y="1196774"/>
        <a:ext cx="2723696" cy="16911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CA681-FB90-4979-A0B5-7D6531CDC505}">
      <dsp:nvSpPr>
        <dsp:cNvPr id="0" name=""/>
        <dsp:cNvSpPr/>
      </dsp:nvSpPr>
      <dsp:spPr>
        <a:xfrm>
          <a:off x="3269500" y="2963"/>
          <a:ext cx="1867699" cy="1214004"/>
        </a:xfrm>
        <a:prstGeom prst="roundRect">
          <a:avLst/>
        </a:prstGeom>
        <a:solidFill>
          <a:srgbClr val="00B050"/>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WHAT DO THEY NEED TO EXPERIENCE?</a:t>
          </a:r>
        </a:p>
      </dsp:txBody>
      <dsp:txXfrm>
        <a:off x="3328763" y="62226"/>
        <a:ext cx="1749173" cy="1095478"/>
      </dsp:txXfrm>
    </dsp:sp>
    <dsp:sp modelId="{EBEF3B62-81FF-4E92-8864-92CFC2DEABD8}">
      <dsp:nvSpPr>
        <dsp:cNvPr id="0" name=""/>
        <dsp:cNvSpPr/>
      </dsp:nvSpPr>
      <dsp:spPr>
        <a:xfrm>
          <a:off x="1779214" y="609966"/>
          <a:ext cx="4848272" cy="4848272"/>
        </a:xfrm>
        <a:custGeom>
          <a:avLst/>
          <a:gdLst/>
          <a:ahLst/>
          <a:cxnLst/>
          <a:rect l="0" t="0" r="0" b="0"/>
          <a:pathLst>
            <a:path>
              <a:moveTo>
                <a:pt x="3607873" y="308668"/>
              </a:moveTo>
              <a:arcTo wR="2424136" hR="2424136" stAng="17953785" swAng="1210983"/>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F6BB35C-65D5-4581-AC7E-6A1586E1E9A2}">
      <dsp:nvSpPr>
        <dsp:cNvPr id="0" name=""/>
        <dsp:cNvSpPr/>
      </dsp:nvSpPr>
      <dsp:spPr>
        <a:xfrm>
          <a:off x="5574991" y="1678000"/>
          <a:ext cx="1867699" cy="1214004"/>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About themselves, the job + place</a:t>
          </a:r>
        </a:p>
      </dsp:txBody>
      <dsp:txXfrm>
        <a:off x="5634254" y="1737263"/>
        <a:ext cx="1749173" cy="1095478"/>
      </dsp:txXfrm>
    </dsp:sp>
    <dsp:sp modelId="{E3ECF924-7ECE-4102-81F6-17F67A715245}">
      <dsp:nvSpPr>
        <dsp:cNvPr id="0" name=""/>
        <dsp:cNvSpPr/>
      </dsp:nvSpPr>
      <dsp:spPr>
        <a:xfrm>
          <a:off x="1780974" y="637308"/>
          <a:ext cx="4848272" cy="4848272"/>
        </a:xfrm>
        <a:custGeom>
          <a:avLst/>
          <a:gdLst/>
          <a:ahLst/>
          <a:cxnLst/>
          <a:rect l="0" t="0" r="0" b="0"/>
          <a:pathLst>
            <a:path>
              <a:moveTo>
                <a:pt x="4843801" y="2571306"/>
              </a:moveTo>
              <a:arcTo wR="2424136" hR="2424136" stAng="21808835" swAng="1389984"/>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02D1F14-43BD-4E25-95F8-E58701C062BB}">
      <dsp:nvSpPr>
        <dsp:cNvPr id="0" name=""/>
        <dsp:cNvSpPr/>
      </dsp:nvSpPr>
      <dsp:spPr>
        <a:xfrm>
          <a:off x="4676618" y="4421758"/>
          <a:ext cx="1867699" cy="1214004"/>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 love       it here”</a:t>
          </a:r>
        </a:p>
      </dsp:txBody>
      <dsp:txXfrm>
        <a:off x="4735881" y="4481021"/>
        <a:ext cx="1749173" cy="1095478"/>
      </dsp:txXfrm>
    </dsp:sp>
    <dsp:sp modelId="{EFE068CE-48FF-44AB-A692-061C18C017FB}">
      <dsp:nvSpPr>
        <dsp:cNvPr id="0" name=""/>
        <dsp:cNvSpPr/>
      </dsp:nvSpPr>
      <dsp:spPr>
        <a:xfrm>
          <a:off x="1788096" y="625440"/>
          <a:ext cx="4848272" cy="4848272"/>
        </a:xfrm>
        <a:custGeom>
          <a:avLst/>
          <a:gdLst/>
          <a:ahLst/>
          <a:cxnLst/>
          <a:rect l="0" t="0" r="0" b="0"/>
          <a:pathLst>
            <a:path>
              <a:moveTo>
                <a:pt x="2679733" y="4834760"/>
              </a:moveTo>
              <a:arcTo wR="2424136" hR="2424136" stAng="5036854" swAng="910633"/>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6B3FDD9E-8BE3-494B-8C22-5B3B8915BC14}">
      <dsp:nvSpPr>
        <dsp:cNvPr id="0" name=""/>
        <dsp:cNvSpPr/>
      </dsp:nvSpPr>
      <dsp:spPr>
        <a:xfrm>
          <a:off x="1753295" y="4335013"/>
          <a:ext cx="1867699" cy="1214004"/>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Contribute, volunteer, get involved</a:t>
          </a:r>
        </a:p>
      </dsp:txBody>
      <dsp:txXfrm>
        <a:off x="1812558" y="4394276"/>
        <a:ext cx="1749173" cy="1095478"/>
      </dsp:txXfrm>
    </dsp:sp>
    <dsp:sp modelId="{1D88C292-3D11-4F1F-B3F0-C359EDE91ACF}">
      <dsp:nvSpPr>
        <dsp:cNvPr id="0" name=""/>
        <dsp:cNvSpPr/>
      </dsp:nvSpPr>
      <dsp:spPr>
        <a:xfrm>
          <a:off x="1801619" y="671138"/>
          <a:ext cx="4848272" cy="4848272"/>
        </a:xfrm>
        <a:custGeom>
          <a:avLst/>
          <a:gdLst/>
          <a:ahLst/>
          <a:cxnLst/>
          <a:rect l="0" t="0" r="0" b="0"/>
          <a:pathLst>
            <a:path>
              <a:moveTo>
                <a:pt x="206081" y="3402231"/>
              </a:moveTo>
              <a:arcTo wR="2424136" hR="2424136" stAng="9372238" swAng="1286707"/>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F623CA0E-57DA-4038-8694-497BFC66B04B}">
      <dsp:nvSpPr>
        <dsp:cNvPr id="0" name=""/>
        <dsp:cNvSpPr/>
      </dsp:nvSpPr>
      <dsp:spPr>
        <a:xfrm>
          <a:off x="989169" y="1686387"/>
          <a:ext cx="1867699" cy="1214004"/>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They STAY</a:t>
          </a:r>
        </a:p>
      </dsp:txBody>
      <dsp:txXfrm>
        <a:off x="1048432" y="1745650"/>
        <a:ext cx="1749173" cy="1095478"/>
      </dsp:txXfrm>
    </dsp:sp>
    <dsp:sp modelId="{E0F3EBA0-76F3-46AD-9B24-10B9E0F9F5B8}">
      <dsp:nvSpPr>
        <dsp:cNvPr id="0" name=""/>
        <dsp:cNvSpPr/>
      </dsp:nvSpPr>
      <dsp:spPr>
        <a:xfrm>
          <a:off x="1823896" y="590785"/>
          <a:ext cx="4848272" cy="4848272"/>
        </a:xfrm>
        <a:custGeom>
          <a:avLst/>
          <a:gdLst/>
          <a:ahLst/>
          <a:cxnLst/>
          <a:rect l="0" t="0" r="0" b="0"/>
          <a:pathLst>
            <a:path>
              <a:moveTo>
                <a:pt x="559936" y="874557"/>
              </a:moveTo>
              <a:arcTo wR="2424136" hR="2424136" stAng="13184063" swAng="1197412"/>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B3C5F-709A-4FA3-851D-4410F9CFE2B4}">
      <dsp:nvSpPr>
        <dsp:cNvPr id="0" name=""/>
        <dsp:cNvSpPr/>
      </dsp:nvSpPr>
      <dsp:spPr>
        <a:xfrm>
          <a:off x="1339" y="346624"/>
          <a:ext cx="4701480" cy="2985440"/>
        </a:xfrm>
        <a:prstGeom prst="roundRect">
          <a:avLst>
            <a:gd name="adj" fmla="val 10000"/>
          </a:avLst>
        </a:prstGeom>
        <a:solidFill>
          <a:schemeClr val="tx1"/>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BAB7499-2A23-4EAC-BAB1-8C028815C964}">
      <dsp:nvSpPr>
        <dsp:cNvPr id="0" name=""/>
        <dsp:cNvSpPr/>
      </dsp:nvSpPr>
      <dsp:spPr>
        <a:xfrm>
          <a:off x="523726" y="842892"/>
          <a:ext cx="4701480" cy="29854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defRPr cap="all"/>
          </a:pPr>
          <a:r>
            <a:rPr lang="en-US" sz="2600" kern="1200" dirty="0"/>
            <a:t>A total-person (intellectual and emotional, not just physical) commitment to the success of the organization and doing one’s part to achieve it.</a:t>
          </a:r>
        </a:p>
      </dsp:txBody>
      <dsp:txXfrm>
        <a:off x="611167" y="930333"/>
        <a:ext cx="4526598" cy="2810558"/>
      </dsp:txXfrm>
    </dsp:sp>
    <dsp:sp modelId="{E9DAAA16-0ABA-46C5-BC30-D978F1B70A99}">
      <dsp:nvSpPr>
        <dsp:cNvPr id="0" name=""/>
        <dsp:cNvSpPr/>
      </dsp:nvSpPr>
      <dsp:spPr>
        <a:xfrm>
          <a:off x="5747593" y="346624"/>
          <a:ext cx="4701480" cy="2985440"/>
        </a:xfrm>
        <a:prstGeom prst="roundRect">
          <a:avLst>
            <a:gd name="adj" fmla="val 10000"/>
          </a:avLst>
        </a:prstGeom>
        <a:solidFill>
          <a:schemeClr val="tx1"/>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0CBBC67-03CF-4095-AE54-98C3C7F64674}">
      <dsp:nvSpPr>
        <dsp:cNvPr id="0" name=""/>
        <dsp:cNvSpPr/>
      </dsp:nvSpPr>
      <dsp:spPr>
        <a:xfrm>
          <a:off x="6269980" y="842892"/>
          <a:ext cx="4701480" cy="29854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defRPr cap="all"/>
          </a:pPr>
          <a:r>
            <a:rPr lang="en-US" sz="2600" b="1" kern="1200"/>
            <a:t>Engagement = spending discretionary effort to get things done</a:t>
          </a:r>
          <a:endParaRPr lang="en-US" sz="2600" kern="1200"/>
        </a:p>
      </dsp:txBody>
      <dsp:txXfrm>
        <a:off x="6357421" y="930333"/>
        <a:ext cx="4526598" cy="28105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20B13-F088-40DE-AEB6-D3CCB51FAF4D}">
      <dsp:nvSpPr>
        <dsp:cNvPr id="0" name=""/>
        <dsp:cNvSpPr/>
      </dsp:nvSpPr>
      <dsp:spPr>
        <a:xfrm>
          <a:off x="0" y="509"/>
          <a:ext cx="10972800" cy="11925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6358B4-6A90-4301-B370-61198E034D59}">
      <dsp:nvSpPr>
        <dsp:cNvPr id="0" name=""/>
        <dsp:cNvSpPr/>
      </dsp:nvSpPr>
      <dsp:spPr>
        <a:xfrm>
          <a:off x="360747" y="268834"/>
          <a:ext cx="655904" cy="655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E6C9FA-3D14-4C33-BB75-106801593E1E}">
      <dsp:nvSpPr>
        <dsp:cNvPr id="0" name=""/>
        <dsp:cNvSpPr/>
      </dsp:nvSpPr>
      <dsp:spPr>
        <a:xfrm>
          <a:off x="1377399" y="509"/>
          <a:ext cx="9595400" cy="119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12" tIns="126212" rIns="126212" bIns="126212" numCol="1" spcCol="1270" anchor="ctr" anchorCtr="0">
          <a:noAutofit/>
        </a:bodyPr>
        <a:lstStyle/>
        <a:p>
          <a:pPr marL="0" lvl="0" indent="0" algn="l" defTabSz="1111250">
            <a:lnSpc>
              <a:spcPct val="100000"/>
            </a:lnSpc>
            <a:spcBef>
              <a:spcPct val="0"/>
            </a:spcBef>
            <a:spcAft>
              <a:spcPct val="35000"/>
            </a:spcAft>
            <a:buNone/>
          </a:pPr>
          <a:r>
            <a:rPr lang="en-US" sz="2500" kern="1200"/>
            <a:t>Pride in the Organization</a:t>
          </a:r>
        </a:p>
      </dsp:txBody>
      <dsp:txXfrm>
        <a:off x="1377399" y="509"/>
        <a:ext cx="9595400" cy="1192553"/>
      </dsp:txXfrm>
    </dsp:sp>
    <dsp:sp modelId="{BCC3687D-CA6F-422B-904E-44DB72E7FDF4}">
      <dsp:nvSpPr>
        <dsp:cNvPr id="0" name=""/>
        <dsp:cNvSpPr/>
      </dsp:nvSpPr>
      <dsp:spPr>
        <a:xfrm>
          <a:off x="0" y="1491201"/>
          <a:ext cx="10972800" cy="11925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499D05-483F-4BE6-BA9A-C412F8584DD6}">
      <dsp:nvSpPr>
        <dsp:cNvPr id="0" name=""/>
        <dsp:cNvSpPr/>
      </dsp:nvSpPr>
      <dsp:spPr>
        <a:xfrm>
          <a:off x="360747" y="1759526"/>
          <a:ext cx="655904" cy="655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A93EA1-1E49-43AD-84F8-0552062DA956}">
      <dsp:nvSpPr>
        <dsp:cNvPr id="0" name=""/>
        <dsp:cNvSpPr/>
      </dsp:nvSpPr>
      <dsp:spPr>
        <a:xfrm>
          <a:off x="1377399" y="1491201"/>
          <a:ext cx="9595400" cy="119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12" tIns="126212" rIns="126212" bIns="126212" numCol="1" spcCol="1270" anchor="ctr" anchorCtr="0">
          <a:noAutofit/>
        </a:bodyPr>
        <a:lstStyle/>
        <a:p>
          <a:pPr marL="0" lvl="0" indent="0" algn="l" defTabSz="1111250">
            <a:lnSpc>
              <a:spcPct val="100000"/>
            </a:lnSpc>
            <a:spcBef>
              <a:spcPct val="0"/>
            </a:spcBef>
            <a:spcAft>
              <a:spcPct val="35000"/>
            </a:spcAft>
            <a:buNone/>
          </a:pPr>
          <a:r>
            <a:rPr lang="en-US" sz="2500" kern="1200"/>
            <a:t>Belief in Senior Leadership</a:t>
          </a:r>
        </a:p>
      </dsp:txBody>
      <dsp:txXfrm>
        <a:off x="1377399" y="1491201"/>
        <a:ext cx="9595400" cy="1192553"/>
      </dsp:txXfrm>
    </dsp:sp>
    <dsp:sp modelId="{8252ACCE-56BD-444D-AB92-DE36AA84F53D}">
      <dsp:nvSpPr>
        <dsp:cNvPr id="0" name=""/>
        <dsp:cNvSpPr/>
      </dsp:nvSpPr>
      <dsp:spPr>
        <a:xfrm>
          <a:off x="0" y="2981893"/>
          <a:ext cx="10972800" cy="11925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3FD7FD-AF39-445D-8CAB-396A196FE477}">
      <dsp:nvSpPr>
        <dsp:cNvPr id="0" name=""/>
        <dsp:cNvSpPr/>
      </dsp:nvSpPr>
      <dsp:spPr>
        <a:xfrm>
          <a:off x="360747" y="3250218"/>
          <a:ext cx="655904" cy="655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77ED8C-E62B-479D-A7A8-00DDC47522E5}">
      <dsp:nvSpPr>
        <dsp:cNvPr id="0" name=""/>
        <dsp:cNvSpPr/>
      </dsp:nvSpPr>
      <dsp:spPr>
        <a:xfrm>
          <a:off x="1377399" y="2981893"/>
          <a:ext cx="9595400" cy="119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12" tIns="126212" rIns="126212" bIns="126212" numCol="1" spcCol="1270" anchor="ctr" anchorCtr="0">
          <a:noAutofit/>
        </a:bodyPr>
        <a:lstStyle/>
        <a:p>
          <a:pPr marL="0" lvl="0" indent="0" algn="l" defTabSz="1111250">
            <a:lnSpc>
              <a:spcPct val="100000"/>
            </a:lnSpc>
            <a:spcBef>
              <a:spcPct val="0"/>
            </a:spcBef>
            <a:spcAft>
              <a:spcPct val="35000"/>
            </a:spcAft>
            <a:buNone/>
          </a:pPr>
          <a:r>
            <a:rPr lang="en-US" sz="2500" kern="1200"/>
            <a:t>A great relationship with their direct supervisor </a:t>
          </a:r>
        </a:p>
      </dsp:txBody>
      <dsp:txXfrm>
        <a:off x="1377399" y="2981893"/>
        <a:ext cx="9595400" cy="11925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B3C5F-709A-4FA3-851D-4410F9CFE2B4}">
      <dsp:nvSpPr>
        <dsp:cNvPr id="0" name=""/>
        <dsp:cNvSpPr/>
      </dsp:nvSpPr>
      <dsp:spPr>
        <a:xfrm>
          <a:off x="1339" y="346624"/>
          <a:ext cx="4701480" cy="2985440"/>
        </a:xfrm>
        <a:prstGeom prst="roundRect">
          <a:avLst>
            <a:gd name="adj" fmla="val 10000"/>
          </a:avLst>
        </a:prstGeom>
        <a:solidFill>
          <a:schemeClr val="tx1"/>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BAB7499-2A23-4EAC-BAB1-8C028815C964}">
      <dsp:nvSpPr>
        <dsp:cNvPr id="0" name=""/>
        <dsp:cNvSpPr/>
      </dsp:nvSpPr>
      <dsp:spPr>
        <a:xfrm>
          <a:off x="523726" y="842892"/>
          <a:ext cx="4701480" cy="29854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defRPr cap="all"/>
          </a:pPr>
          <a:r>
            <a:rPr lang="en-US" sz="2600" kern="1200" dirty="0"/>
            <a:t>A total-person (intellectual and emotional, not just physical) commitment to the success of the </a:t>
          </a:r>
          <a:r>
            <a:rPr lang="en-US" sz="2600" b="1" i="1" kern="1200" dirty="0"/>
            <a:t>COMMUNITY</a:t>
          </a:r>
          <a:r>
            <a:rPr lang="en-US" sz="2600" kern="1200" dirty="0"/>
            <a:t> and doing one’s part to achieve it.</a:t>
          </a:r>
        </a:p>
      </dsp:txBody>
      <dsp:txXfrm>
        <a:off x="611167" y="930333"/>
        <a:ext cx="4526598" cy="2810558"/>
      </dsp:txXfrm>
    </dsp:sp>
    <dsp:sp modelId="{E9DAAA16-0ABA-46C5-BC30-D978F1B70A99}">
      <dsp:nvSpPr>
        <dsp:cNvPr id="0" name=""/>
        <dsp:cNvSpPr/>
      </dsp:nvSpPr>
      <dsp:spPr>
        <a:xfrm>
          <a:off x="5747593" y="346624"/>
          <a:ext cx="4701480" cy="2985440"/>
        </a:xfrm>
        <a:prstGeom prst="roundRect">
          <a:avLst>
            <a:gd name="adj" fmla="val 10000"/>
          </a:avLst>
        </a:prstGeom>
        <a:solidFill>
          <a:schemeClr val="tx1"/>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0CBBC67-03CF-4095-AE54-98C3C7F64674}">
      <dsp:nvSpPr>
        <dsp:cNvPr id="0" name=""/>
        <dsp:cNvSpPr/>
      </dsp:nvSpPr>
      <dsp:spPr>
        <a:xfrm>
          <a:off x="6269980" y="842892"/>
          <a:ext cx="4701480" cy="29854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defRPr cap="all"/>
          </a:pPr>
          <a:r>
            <a:rPr lang="en-US" sz="2600" b="1" kern="1200" dirty="0"/>
            <a:t>Engagement = spending discretionary effort to get things done</a:t>
          </a:r>
          <a:endParaRPr lang="en-US" sz="2600" kern="1200" dirty="0"/>
        </a:p>
      </dsp:txBody>
      <dsp:txXfrm>
        <a:off x="6357421" y="930333"/>
        <a:ext cx="4526598" cy="2810558"/>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2C38D5-F156-4AE1-BF65-37042CF196C9}" type="datetimeFigureOut">
              <a:rPr lang="en-US" smtClean="0"/>
              <a:t>4/9/25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28DC1E-ECEF-4440-8AFE-60E641C0B99D}" type="slidenum">
              <a:rPr lang="en-US" smtClean="0"/>
              <a:t>‹#›</a:t>
            </a:fld>
            <a:endParaRPr lang="en-US"/>
          </a:p>
        </p:txBody>
      </p:sp>
    </p:spTree>
    <p:extLst>
      <p:ext uri="{BB962C8B-B14F-4D97-AF65-F5344CB8AC3E}">
        <p14:creationId xmlns:p14="http://schemas.microsoft.com/office/powerpoint/2010/main" val="2563402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28DC1E-ECEF-4440-8AFE-60E641C0B99D}" type="slidenum">
              <a:rPr lang="en-US" smtClean="0"/>
              <a:t>1</a:t>
            </a:fld>
            <a:endParaRPr lang="en-US"/>
          </a:p>
        </p:txBody>
      </p:sp>
    </p:spTree>
    <p:extLst>
      <p:ext uri="{BB962C8B-B14F-4D97-AF65-F5344CB8AC3E}">
        <p14:creationId xmlns:p14="http://schemas.microsoft.com/office/powerpoint/2010/main" val="920519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That’s the biggest challenge in community development and while I’m not going to say there’s a magic bullet, I do believe this to be true. </a:t>
            </a:r>
          </a:p>
        </p:txBody>
      </p:sp>
    </p:spTree>
    <p:extLst>
      <p:ext uri="{BB962C8B-B14F-4D97-AF65-F5344CB8AC3E}">
        <p14:creationId xmlns:p14="http://schemas.microsoft.com/office/powerpoint/2010/main" val="3101594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Culture can be simply thought of as “the way we do things around here”; communities have a culture whether they’ve ever given this a second thought or not.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people you’re recruiting aren’t just filling jobs; they’re adding to the fabric of the culture of your community. They’re shaping you.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Get clear about what you actually need/want.</a:t>
            </a:r>
          </a:p>
        </p:txBody>
      </p:sp>
      <p:sp>
        <p:nvSpPr>
          <p:cNvPr id="480" name="Google Shape;48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5310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23" name="Google Shape;4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69444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29" name="Google Shape;42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3229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4521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Thoughts + Feelings: as you consider this model while you’re developing tactics, get SUPER clear: What do they need to think. What do they need to feel? Write them down and embody this person. </a:t>
            </a:r>
          </a:p>
        </p:txBody>
      </p:sp>
      <p:sp>
        <p:nvSpPr>
          <p:cNvPr id="4" name="Slide Number Placeholder 3"/>
          <p:cNvSpPr>
            <a:spLocks noGrp="1"/>
          </p:cNvSpPr>
          <p:nvPr>
            <p:ph type="sldNum" sz="quarter" idx="5"/>
          </p:nvPr>
        </p:nvSpPr>
        <p:spPr/>
        <p:txBody>
          <a:bodyPr/>
          <a:lstStyle/>
          <a:p>
            <a:fld id="{5E3EB728-07DE-4833-A770-27C030813E67}" type="slidenum">
              <a:rPr lang="en-US" smtClean="0"/>
              <a:t>17</a:t>
            </a:fld>
            <a:endParaRPr lang="en-US" dirty="0"/>
          </a:p>
        </p:txBody>
      </p:sp>
    </p:spTree>
    <p:extLst>
      <p:ext uri="{BB962C8B-B14F-4D97-AF65-F5344CB8AC3E}">
        <p14:creationId xmlns:p14="http://schemas.microsoft.com/office/powerpoint/2010/main" val="2974002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can’t relate to the ideal prospect you’re trying to recruit: find someone who does and ask them questions about what motivated them to move to you. </a:t>
            </a:r>
          </a:p>
          <a:p>
            <a:endParaRPr lang="en-US" dirty="0"/>
          </a:p>
          <a:p>
            <a:r>
              <a:rPr lang="en-US" dirty="0"/>
              <a:t>Flint as an example. I don’t know if Bree and her team used this model intentionally, but to overcome a challenging public perception is a huge task. In that case, you’re actually influencing people to change their beliefs; in most cases, we are simply unknown, so the design is less about changing or updating their beliefs and more about planting them to begin with.</a:t>
            </a:r>
          </a:p>
          <a:p>
            <a:endParaRPr lang="en-US" dirty="0"/>
          </a:p>
          <a:p>
            <a:r>
              <a:rPr lang="en-US" dirty="0"/>
              <a:t>Taking the time to sit down and design the interaction, pulling humanity through the work, is the only way to ensure people fall in love with your town.</a:t>
            </a:r>
          </a:p>
        </p:txBody>
      </p:sp>
      <p:sp>
        <p:nvSpPr>
          <p:cNvPr id="4" name="Slide Number Placeholder 3"/>
          <p:cNvSpPr>
            <a:spLocks noGrp="1"/>
          </p:cNvSpPr>
          <p:nvPr>
            <p:ph type="sldNum" sz="quarter" idx="5"/>
          </p:nvPr>
        </p:nvSpPr>
        <p:spPr/>
        <p:txBody>
          <a:bodyPr/>
          <a:lstStyle/>
          <a:p>
            <a:fld id="{E628DC1E-ECEF-4440-8AFE-60E641C0B99D}" type="slidenum">
              <a:rPr lang="en-US" smtClean="0"/>
              <a:t>18</a:t>
            </a:fld>
            <a:endParaRPr lang="en-US"/>
          </a:p>
        </p:txBody>
      </p:sp>
    </p:spTree>
    <p:extLst>
      <p:ext uri="{BB962C8B-B14F-4D97-AF65-F5344CB8AC3E}">
        <p14:creationId xmlns:p14="http://schemas.microsoft.com/office/powerpoint/2010/main" val="3344271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Digital tactics allow us to communicate in ways we never could; but we can’t deny the art that’s missing; anything done in a digital context needs to reflect what they’d experience in person. In fact, start there and build back.</a:t>
            </a:r>
            <a:endParaRPr dirty="0"/>
          </a:p>
        </p:txBody>
      </p:sp>
      <p:sp>
        <p:nvSpPr>
          <p:cNvPr id="203" name="Google Shape;203;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19</a:t>
            </a:fld>
            <a:endParaRPr>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can’t tell them we’re something we’re not; we might get them, but we’ll never keep them. Segue to retention. </a:t>
            </a:r>
          </a:p>
        </p:txBody>
      </p:sp>
      <p:sp>
        <p:nvSpPr>
          <p:cNvPr id="4" name="Slide Number Placeholder 3"/>
          <p:cNvSpPr>
            <a:spLocks noGrp="1"/>
          </p:cNvSpPr>
          <p:nvPr>
            <p:ph type="sldNum" sz="quarter" idx="5"/>
          </p:nvPr>
        </p:nvSpPr>
        <p:spPr/>
        <p:txBody>
          <a:bodyPr/>
          <a:lstStyle/>
          <a:p>
            <a:fld id="{E628DC1E-ECEF-4440-8AFE-60E641C0B99D}" type="slidenum">
              <a:rPr lang="en-US" smtClean="0"/>
              <a:t>22</a:t>
            </a:fld>
            <a:endParaRPr lang="en-US"/>
          </a:p>
        </p:txBody>
      </p:sp>
    </p:spTree>
    <p:extLst>
      <p:ext uri="{BB962C8B-B14F-4D97-AF65-F5344CB8AC3E}">
        <p14:creationId xmlns:p14="http://schemas.microsoft.com/office/powerpoint/2010/main" val="661028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87350" marR="0" lvl="0" indent="-228600" algn="l" rtl="0">
              <a:lnSpc>
                <a:spcPct val="100000"/>
              </a:lnSpc>
              <a:spcBef>
                <a:spcPts val="0"/>
              </a:spcBef>
              <a:spcAft>
                <a:spcPts val="0"/>
              </a:spcAft>
              <a:buClr>
                <a:srgbClr val="000000"/>
              </a:buClr>
              <a:buSzPts val="1100"/>
              <a:buFont typeface="Arial"/>
              <a:buAutoNum type="arabicPeriod"/>
            </a:pPr>
            <a:r>
              <a:rPr lang="en-US" dirty="0"/>
              <a:t>Tell the EDND story. </a:t>
            </a:r>
          </a:p>
          <a:p>
            <a:pPr marL="387350" marR="0" lvl="0" indent="-228600" algn="l" rtl="0">
              <a:lnSpc>
                <a:spcPct val="100000"/>
              </a:lnSpc>
              <a:spcBef>
                <a:spcPts val="0"/>
              </a:spcBef>
              <a:spcAft>
                <a:spcPts val="0"/>
              </a:spcAft>
              <a:buClr>
                <a:srgbClr val="000000"/>
              </a:buClr>
              <a:buSzPts val="1100"/>
              <a:buFont typeface="Arial"/>
              <a:buAutoNum type="arabicPeriod"/>
            </a:pPr>
            <a:r>
              <a:rPr lang="en-US" dirty="0"/>
              <a:t>We are more connected in many ways than ever before. And sadly, also more disconnected. I’m going to kick this off encouraging you to set your phones aside. (Pump up the summit on socials, of course, but seriously, BE HERE.)</a:t>
            </a:r>
          </a:p>
          <a:p>
            <a:pPr marL="387350" marR="0" lvl="0" indent="-228600" algn="l" rtl="0">
              <a:lnSpc>
                <a:spcPct val="100000"/>
              </a:lnSpc>
              <a:spcBef>
                <a:spcPts val="0"/>
              </a:spcBef>
              <a:spcAft>
                <a:spcPts val="0"/>
              </a:spcAft>
              <a:buClr>
                <a:srgbClr val="000000"/>
              </a:buClr>
              <a:buSzPts val="1100"/>
              <a:buFont typeface="Arial"/>
              <a:buAutoNum type="arabicPeriod"/>
            </a:pPr>
            <a:r>
              <a:rPr lang="en-US" dirty="0"/>
              <a:t>My background is in org dev and in starting my </a:t>
            </a:r>
            <a:r>
              <a:rPr lang="en-US" dirty="0" err="1"/>
              <a:t>nonpforit</a:t>
            </a:r>
            <a:r>
              <a:rPr lang="en-US" dirty="0"/>
              <a:t>, it’s translated to </a:t>
            </a:r>
            <a:r>
              <a:rPr lang="en-US" dirty="0" err="1"/>
              <a:t>ec</a:t>
            </a:r>
            <a:r>
              <a:rPr lang="en-US" dirty="0"/>
              <a:t> dev; I started my organization with the core belief that when humans get better, everything gets better. You are here not just for your </a:t>
            </a:r>
            <a:r>
              <a:rPr lang="en-US" dirty="0" err="1"/>
              <a:t>ommunities</a:t>
            </a:r>
            <a:r>
              <a:rPr lang="en-US" dirty="0"/>
              <a:t> and your work. You’re here for YOU. Everything you pick up at this Summit will go with you. Allow yourselves to be transformed. </a:t>
            </a:r>
          </a:p>
          <a:p>
            <a:pPr marL="387350" marR="0" lvl="0" indent="-228600" algn="l" rtl="0">
              <a:lnSpc>
                <a:spcPct val="100000"/>
              </a:lnSpc>
              <a:spcBef>
                <a:spcPts val="0"/>
              </a:spcBef>
              <a:spcAft>
                <a:spcPts val="0"/>
              </a:spcAft>
              <a:buClr>
                <a:srgbClr val="000000"/>
              </a:buClr>
              <a:buSzPts val="1100"/>
              <a:buFont typeface="Arial"/>
              <a:buAutoNum type="arabicPeriod"/>
            </a:pPr>
            <a:r>
              <a:rPr lang="en-US" dirty="0"/>
              <a:t>The needs of communities are changing; we’re going to talk a bit about the shifts that we’re seeing and what that means for you in this work</a:t>
            </a:r>
          </a:p>
          <a:p>
            <a:pPr marL="387350" marR="0" lvl="0" indent="-228600" algn="l" rtl="0">
              <a:lnSpc>
                <a:spcPct val="100000"/>
              </a:lnSpc>
              <a:spcBef>
                <a:spcPts val="0"/>
              </a:spcBef>
              <a:spcAft>
                <a:spcPts val="0"/>
              </a:spcAft>
              <a:buClr>
                <a:srgbClr val="000000"/>
              </a:buClr>
              <a:buSzPts val="1100"/>
              <a:buFont typeface="Arial"/>
              <a:buAutoNum type="arabicPeriod"/>
            </a:pPr>
            <a:r>
              <a:rPr lang="en-US" dirty="0"/>
              <a:t>You can have a little fear and still operate from a place of hope, but hope dies when fear reigns. Let’s sink into hope. </a:t>
            </a:r>
          </a:p>
          <a:p>
            <a:pPr marL="158750" marR="0" lvl="0" indent="0" algn="l" rtl="0">
              <a:lnSpc>
                <a:spcPct val="100000"/>
              </a:lnSpc>
              <a:spcBef>
                <a:spcPts val="0"/>
              </a:spcBef>
              <a:spcAft>
                <a:spcPts val="0"/>
              </a:spcAft>
              <a:buClr>
                <a:srgbClr val="000000"/>
              </a:buClr>
              <a:buSzPts val="1100"/>
              <a:buFont typeface="Arial"/>
              <a:buNone/>
            </a:pPr>
            <a:endParaRPr lang="en-US" dirty="0"/>
          </a:p>
          <a:p>
            <a:pPr marL="158750" marR="0" lvl="0" indent="0" algn="l" rtl="0">
              <a:lnSpc>
                <a:spcPct val="100000"/>
              </a:lnSpc>
              <a:spcBef>
                <a:spcPts val="0"/>
              </a:spcBef>
              <a:spcAft>
                <a:spcPts val="0"/>
              </a:spcAft>
              <a:buClr>
                <a:srgbClr val="000000"/>
              </a:buClr>
              <a:buSzPts val="1100"/>
              <a:buFont typeface="Arial"/>
              <a:buNone/>
            </a:pPr>
            <a:endParaRPr lang="en-US" dirty="0"/>
          </a:p>
          <a:p>
            <a:pPr marL="158750" marR="0" lvl="0" indent="0" algn="l" rtl="0">
              <a:lnSpc>
                <a:spcPct val="100000"/>
              </a:lnSpc>
              <a:spcBef>
                <a:spcPts val="0"/>
              </a:spcBef>
              <a:spcAft>
                <a:spcPts val="0"/>
              </a:spcAft>
              <a:buClr>
                <a:srgbClr val="000000"/>
              </a:buClr>
              <a:buSzPts val="1100"/>
              <a:buFont typeface="Arial"/>
              <a:buNone/>
            </a:pPr>
            <a:endParaRPr lang="en-US" dirty="0"/>
          </a:p>
          <a:p>
            <a:pPr marL="158750" marR="0" lvl="0" indent="0" algn="l" rtl="0">
              <a:lnSpc>
                <a:spcPct val="100000"/>
              </a:lnSpc>
              <a:spcBef>
                <a:spcPts val="0"/>
              </a:spcBef>
              <a:spcAft>
                <a:spcPts val="0"/>
              </a:spcAft>
              <a:buClr>
                <a:srgbClr val="000000"/>
              </a:buClr>
              <a:buSzPts val="1100"/>
              <a:buFont typeface="Arial"/>
              <a:buNone/>
            </a:pPr>
            <a:endParaRPr lang="en-US" dirty="0"/>
          </a:p>
          <a:p>
            <a:pPr marL="158750" marR="0" lvl="0" indent="0" algn="l" rtl="0">
              <a:lnSpc>
                <a:spcPct val="100000"/>
              </a:lnSpc>
              <a:spcBef>
                <a:spcPts val="0"/>
              </a:spcBef>
              <a:spcAft>
                <a:spcPts val="0"/>
              </a:spcAft>
              <a:buClr>
                <a:srgbClr val="000000"/>
              </a:buClr>
              <a:buSzPts val="1100"/>
              <a:buFont typeface="Arial"/>
              <a:buNone/>
            </a:pPr>
            <a:endParaRPr lang="en-US" dirty="0"/>
          </a:p>
          <a:p>
            <a:pPr marL="158750" marR="0" lvl="0" indent="0" algn="l" rtl="0">
              <a:lnSpc>
                <a:spcPct val="100000"/>
              </a:lnSpc>
              <a:spcBef>
                <a:spcPts val="0"/>
              </a:spcBef>
              <a:spcAft>
                <a:spcPts val="0"/>
              </a:spcAft>
              <a:buClr>
                <a:srgbClr val="000000"/>
              </a:buClr>
              <a:buSzPts val="1100"/>
              <a:buFont typeface="Arial"/>
              <a:buNone/>
            </a:pPr>
            <a:endParaRPr lang="en-US" dirty="0"/>
          </a:p>
          <a:p>
            <a:pPr marL="158750" marR="0" lvl="0" indent="0" algn="l" rtl="0">
              <a:lnSpc>
                <a:spcPct val="100000"/>
              </a:lnSpc>
              <a:spcBef>
                <a:spcPts val="0"/>
              </a:spcBef>
              <a:spcAft>
                <a:spcPts val="0"/>
              </a:spcAft>
              <a:buClr>
                <a:srgbClr val="000000"/>
              </a:buClr>
              <a:buSzPts val="1100"/>
              <a:buFont typeface="Arial"/>
              <a:buNone/>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Thoughts + Feelings: as you consider this model while you’re developing tactics, get SUPER clear: What do they need to think. What do they need to feel? Write them down and embody this person. </a:t>
            </a:r>
          </a:p>
        </p:txBody>
      </p:sp>
      <p:sp>
        <p:nvSpPr>
          <p:cNvPr id="4" name="Slide Number Placeholder 3"/>
          <p:cNvSpPr>
            <a:spLocks noGrp="1"/>
          </p:cNvSpPr>
          <p:nvPr>
            <p:ph type="sldNum" sz="quarter" idx="5"/>
          </p:nvPr>
        </p:nvSpPr>
        <p:spPr/>
        <p:txBody>
          <a:bodyPr/>
          <a:lstStyle/>
          <a:p>
            <a:fld id="{5E3EB728-07DE-4833-A770-27C030813E67}" type="slidenum">
              <a:rPr lang="en-US" smtClean="0"/>
              <a:t>23</a:t>
            </a:fld>
            <a:endParaRPr lang="en-US" dirty="0"/>
          </a:p>
        </p:txBody>
      </p:sp>
    </p:spTree>
    <p:extLst>
      <p:ext uri="{BB962C8B-B14F-4D97-AF65-F5344CB8AC3E}">
        <p14:creationId xmlns:p14="http://schemas.microsoft.com/office/powerpoint/2010/main" val="3391909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827a2558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Wouldn’t it be amazing to have more of our employees that act like this? We’ll never win them all…but the goal is to increase engagement levels, if possible AND be the kind of workplace that highly motivated and engaged people are attracted to</a:t>
            </a:r>
            <a:endParaRPr dirty="0"/>
          </a:p>
        </p:txBody>
      </p:sp>
      <p:sp>
        <p:nvSpPr>
          <p:cNvPr id="89" name="Google Shape;89;gb827a2558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enough to GET them; we have to consider how we KEEP them. </a:t>
            </a:r>
          </a:p>
          <a:p>
            <a:endParaRPr lang="en-US" dirty="0"/>
          </a:p>
          <a:p>
            <a:r>
              <a:rPr lang="en-US" dirty="0"/>
              <a:t>Did I throw this in there because most of my material seems anecdotal and I know we have some data folks in the room? Yes. Am I honest about this? Also, yes. </a:t>
            </a:r>
          </a:p>
        </p:txBody>
      </p:sp>
      <p:sp>
        <p:nvSpPr>
          <p:cNvPr id="4" name="Slide Number Placeholder 3"/>
          <p:cNvSpPr>
            <a:spLocks noGrp="1"/>
          </p:cNvSpPr>
          <p:nvPr>
            <p:ph type="sldNum" sz="quarter" idx="5"/>
          </p:nvPr>
        </p:nvSpPr>
        <p:spPr/>
        <p:txBody>
          <a:bodyPr/>
          <a:lstStyle/>
          <a:p>
            <a:fld id="{E628DC1E-ECEF-4440-8AFE-60E641C0B99D}" type="slidenum">
              <a:rPr lang="en-US" smtClean="0"/>
              <a:t>25</a:t>
            </a:fld>
            <a:endParaRPr lang="en-US"/>
          </a:p>
        </p:txBody>
      </p:sp>
    </p:spTree>
    <p:extLst>
      <p:ext uri="{BB962C8B-B14F-4D97-AF65-F5344CB8AC3E}">
        <p14:creationId xmlns:p14="http://schemas.microsoft.com/office/powerpoint/2010/main" val="1579370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Now, if your employers want to be great places to work…they ought to take note. A big part of my work is helping them creatively consider how to develop a culture that fosters these actions. (Yes, I’d use the exact model I’ve shared.)</a:t>
            </a:r>
            <a:endParaRPr dirty="0"/>
          </a:p>
        </p:txBody>
      </p:sp>
      <p:sp>
        <p:nvSpPr>
          <p:cNvPr id="98" name="Google Shape;9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Yes. I said FEELINGS. And since engagement is a feeling, that means we need to embrace the feelings in our employees a bit more. But what does that mean? And how do we influence the feelings of other people?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can’t MAKE them feel anything. Telling them to won’t work.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Hmm…if only we had a framework. </a:t>
            </a:r>
            <a:endParaRPr dirty="0"/>
          </a:p>
        </p:txBody>
      </p:sp>
      <p:sp>
        <p:nvSpPr>
          <p:cNvPr id="223" name="Google Shape;22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827a2558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 mean…OK. Why wouldn’t we pursue this?</a:t>
            </a:r>
            <a:endParaRPr dirty="0"/>
          </a:p>
        </p:txBody>
      </p:sp>
      <p:sp>
        <p:nvSpPr>
          <p:cNvPr id="89" name="Google Shape;89;gb827a2558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7433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8" name="Google Shape;9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0271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it: be engaged yourself: Pour into people. Ensure that somewhere in the community or their workplace, they are being shepherded, guided, and supported. </a:t>
            </a:r>
          </a:p>
        </p:txBody>
      </p:sp>
      <p:sp>
        <p:nvSpPr>
          <p:cNvPr id="4" name="Slide Number Placeholder 3"/>
          <p:cNvSpPr>
            <a:spLocks noGrp="1"/>
          </p:cNvSpPr>
          <p:nvPr>
            <p:ph type="sldNum" sz="quarter" idx="5"/>
          </p:nvPr>
        </p:nvSpPr>
        <p:spPr/>
        <p:txBody>
          <a:bodyPr/>
          <a:lstStyle/>
          <a:p>
            <a:fld id="{E628DC1E-ECEF-4440-8AFE-60E641C0B99D}" type="slidenum">
              <a:rPr lang="en-US" smtClean="0"/>
              <a:t>30</a:t>
            </a:fld>
            <a:endParaRPr lang="en-US"/>
          </a:p>
        </p:txBody>
      </p:sp>
    </p:spTree>
    <p:extLst>
      <p:ext uri="{BB962C8B-B14F-4D97-AF65-F5344CB8AC3E}">
        <p14:creationId xmlns:p14="http://schemas.microsoft.com/office/powerpoint/2010/main" val="498650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223" name="Google Shape;22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3343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7" name="Google Shape;53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87350" lvl="0" indent="-228600" algn="l" rtl="0">
              <a:lnSpc>
                <a:spcPct val="100000"/>
              </a:lnSpc>
              <a:spcBef>
                <a:spcPts val="0"/>
              </a:spcBef>
              <a:spcAft>
                <a:spcPts val="0"/>
              </a:spcAft>
              <a:buSzPts val="1100"/>
              <a:buAutoNum type="arabicPeriod"/>
            </a:pPr>
            <a:r>
              <a:rPr lang="en-US" dirty="0"/>
              <a:t>This is the big difference in this work when we translate it to communities. In companies, this kind of work can be catalyzed a bit more effectively; you can see where there are subcultures being developed. In a community, you can’t control how everyone acts; your community is home to the proud card-carrying members of the WBC; let them. Be better. You don’t need a “boss” to lead the way. Be the change you want to see. (I did it again)</a:t>
            </a:r>
          </a:p>
          <a:p>
            <a:pPr marL="387350" lvl="0" indent="-228600" algn="l" rtl="0">
              <a:lnSpc>
                <a:spcPct val="100000"/>
              </a:lnSpc>
              <a:spcBef>
                <a:spcPts val="0"/>
              </a:spcBef>
              <a:spcAft>
                <a:spcPts val="0"/>
              </a:spcAft>
              <a:buSzPts val="1100"/>
              <a:buAutoNum type="arabicPeriod"/>
            </a:pPr>
            <a:r>
              <a:rPr lang="en-US" dirty="0"/>
              <a:t>YUP. But the core root of all true connection starts with vulnerability. You and your town don’t have to be perfect to be worthy of love. You just have be authentic and honest. Just like love between people.</a:t>
            </a:r>
          </a:p>
          <a:p>
            <a:pPr marL="387350" lvl="0" indent="-228600" algn="l" rtl="0">
              <a:lnSpc>
                <a:spcPct val="100000"/>
              </a:lnSpc>
              <a:spcBef>
                <a:spcPts val="0"/>
              </a:spcBef>
              <a:spcAft>
                <a:spcPts val="0"/>
              </a:spcAft>
              <a:buSzPts val="1100"/>
              <a:buAutoNum type="arabicPeriod"/>
            </a:pPr>
            <a:r>
              <a:rPr lang="en-US" dirty="0"/>
              <a:t>Continue to pull Gallup quotes. I heard that works. And hey, this does take effort, but not necessarily more money than you’re already spending on this work. </a:t>
            </a:r>
          </a:p>
          <a:p>
            <a:pPr marL="387350" lvl="0" indent="-228600" algn="l" rtl="0">
              <a:lnSpc>
                <a:spcPct val="100000"/>
              </a:lnSpc>
              <a:spcBef>
                <a:spcPts val="0"/>
              </a:spcBef>
              <a:spcAft>
                <a:spcPts val="0"/>
              </a:spcAft>
              <a:buSzPts val="1100"/>
              <a:buAutoNum type="arabicPeriod"/>
            </a:pPr>
            <a:r>
              <a:rPr lang="en-US" dirty="0"/>
              <a:t>Silos will continue to exist; invite them; keep that invite open; then work with the willing and love the rest. </a:t>
            </a:r>
          </a:p>
          <a:p>
            <a:pPr marL="387350" lvl="0" indent="-228600" algn="l" rtl="0">
              <a:lnSpc>
                <a:spcPct val="100000"/>
              </a:lnSpc>
              <a:spcBef>
                <a:spcPts val="0"/>
              </a:spcBef>
              <a:spcAft>
                <a:spcPts val="0"/>
              </a:spcAft>
              <a:buSzPts val="1100"/>
              <a:buAutoNum type="arabicPeriod"/>
            </a:pPr>
            <a:r>
              <a:rPr lang="en-US" dirty="0"/>
              <a:t>It IS granular; but every single human you attract with love will shape the future of your community for the better.</a:t>
            </a:r>
          </a:p>
          <a:p>
            <a:pPr marL="158750" lvl="0" indent="0" algn="l" rtl="0">
              <a:lnSpc>
                <a:spcPct val="100000"/>
              </a:lnSpc>
              <a:spcBef>
                <a:spcPts val="0"/>
              </a:spcBef>
              <a:spcAft>
                <a:spcPts val="0"/>
              </a:spcAft>
              <a:buSzPts val="1100"/>
              <a:buNone/>
            </a:pPr>
            <a:r>
              <a:rPr lang="en-US" dirty="0"/>
              <a:t>What if I pour into them and they still leave? What if you don’t and they stay? Be the kind of place that even if they do leave, they’ll still speak fondly of their time in your community.</a:t>
            </a:r>
          </a:p>
          <a:p>
            <a:pPr marL="158750" lvl="0" indent="0" algn="l" rtl="0">
              <a:lnSpc>
                <a:spcPct val="100000"/>
              </a:lnSpc>
              <a:spcBef>
                <a:spcPts val="0"/>
              </a:spcBef>
              <a:spcAft>
                <a:spcPts val="0"/>
              </a:spcAft>
              <a:buSzPts val="1100"/>
              <a:buNone/>
            </a:pPr>
            <a:endParaRPr lang="en-US" dirty="0"/>
          </a:p>
          <a:p>
            <a:pPr marL="158750" lvl="0" indent="0" algn="l" rtl="0">
              <a:lnSpc>
                <a:spcPct val="100000"/>
              </a:lnSpc>
              <a:spcBef>
                <a:spcPts val="0"/>
              </a:spcBef>
              <a:spcAft>
                <a:spcPts val="0"/>
              </a:spcAft>
              <a:buSzPts val="1100"/>
              <a:buNone/>
            </a:pPr>
            <a:r>
              <a:rPr lang="en-US" dirty="0"/>
              <a:t>Improve from the inside out; no marketing campaign can undo the impacts of negative, vocal locals. </a:t>
            </a:r>
          </a:p>
          <a:p>
            <a:pPr marL="158750" lvl="0" indent="0" algn="l" rtl="0">
              <a:lnSpc>
                <a:spcPct val="100000"/>
              </a:lnSpc>
              <a:spcBef>
                <a:spcPts val="0"/>
              </a:spcBef>
              <a:spcAft>
                <a:spcPts val="0"/>
              </a:spcAft>
              <a:buSzPts val="1100"/>
              <a:buNone/>
            </a:pPr>
            <a:endParaRPr lang="en-US" dirty="0"/>
          </a:p>
          <a:p>
            <a:pPr marL="158750" lvl="0" indent="0" algn="l" rtl="0">
              <a:lnSpc>
                <a:spcPct val="100000"/>
              </a:lnSpc>
              <a:spcBef>
                <a:spcPts val="0"/>
              </a:spcBef>
              <a:spcAft>
                <a:spcPts val="0"/>
              </a:spcAft>
              <a:buSzPts val="1100"/>
              <a:buNone/>
            </a:pPr>
            <a:r>
              <a:rPr lang="en-US" dirty="0"/>
              <a:t>It IS granular. But it’s the only work that ever mattered. You are trying to get and keep HUMANS.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 me </a:t>
            </a:r>
          </a:p>
        </p:txBody>
      </p:sp>
      <p:sp>
        <p:nvSpPr>
          <p:cNvPr id="4" name="Slide Number Placeholder 3"/>
          <p:cNvSpPr>
            <a:spLocks noGrp="1"/>
          </p:cNvSpPr>
          <p:nvPr>
            <p:ph type="sldNum" sz="quarter" idx="5"/>
          </p:nvPr>
        </p:nvSpPr>
        <p:spPr/>
        <p:txBody>
          <a:bodyPr/>
          <a:lstStyle/>
          <a:p>
            <a:fld id="{E628DC1E-ECEF-4440-8AFE-60E641C0B99D}" type="slidenum">
              <a:rPr lang="en-US" smtClean="0"/>
              <a:t>3</a:t>
            </a:fld>
            <a:endParaRPr lang="en-US"/>
          </a:p>
        </p:txBody>
      </p:sp>
    </p:spTree>
    <p:extLst>
      <p:ext uri="{BB962C8B-B14F-4D97-AF65-F5344CB8AC3E}">
        <p14:creationId xmlns:p14="http://schemas.microsoft.com/office/powerpoint/2010/main" val="1005233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kind of works requires different leadership. This is exactly the shift taking place in companies; it holds for communities, too.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 ARE this kind of leader; you’re showing it by being here. </a:t>
            </a:r>
            <a:endParaRPr dirty="0"/>
          </a:p>
        </p:txBody>
      </p:sp>
      <p:sp>
        <p:nvSpPr>
          <p:cNvPr id="164" name="Google Shape;16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If THIS is the future? Sign me up.</a:t>
            </a:r>
            <a:endParaRPr dirty="0"/>
          </a:p>
        </p:txBody>
      </p:sp>
      <p:sp>
        <p:nvSpPr>
          <p:cNvPr id="164" name="Google Shape;16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back to that person you conjured up in your brain at the start of this session. Get that person in your mind. Embody those feelings. </a:t>
            </a:r>
          </a:p>
          <a:p>
            <a:endParaRPr lang="en-US" dirty="0"/>
          </a:p>
        </p:txBody>
      </p:sp>
      <p:sp>
        <p:nvSpPr>
          <p:cNvPr id="4" name="Slide Number Placeholder 3"/>
          <p:cNvSpPr>
            <a:spLocks noGrp="1"/>
          </p:cNvSpPr>
          <p:nvPr>
            <p:ph type="sldNum" sz="quarter" idx="5"/>
          </p:nvPr>
        </p:nvSpPr>
        <p:spPr/>
        <p:txBody>
          <a:bodyPr/>
          <a:lstStyle/>
          <a:p>
            <a:fld id="{E628DC1E-ECEF-4440-8AFE-60E641C0B99D}" type="slidenum">
              <a:rPr lang="en-US" smtClean="0"/>
              <a:t>35</a:t>
            </a:fld>
            <a:endParaRPr lang="en-US"/>
          </a:p>
        </p:txBody>
      </p:sp>
    </p:spTree>
    <p:extLst>
      <p:ext uri="{BB962C8B-B14F-4D97-AF65-F5344CB8AC3E}">
        <p14:creationId xmlns:p14="http://schemas.microsoft.com/office/powerpoint/2010/main" val="7378424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want people to call our places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Love is the greatest motivator that ever existed. It causes rational people to behave in irrational ways. Let love guide this work. And because I care about you as people and not just the jobs that brought you here, I hope you’ll let love guide your life. You deserve to feel like you’re home. </a:t>
            </a:r>
          </a:p>
          <a:p>
            <a:endParaRPr lang="en-US" dirty="0"/>
          </a:p>
        </p:txBody>
      </p:sp>
      <p:sp>
        <p:nvSpPr>
          <p:cNvPr id="4" name="Slide Number Placeholder 3"/>
          <p:cNvSpPr>
            <a:spLocks noGrp="1"/>
          </p:cNvSpPr>
          <p:nvPr>
            <p:ph type="sldNum" sz="quarter" idx="5"/>
          </p:nvPr>
        </p:nvSpPr>
        <p:spPr/>
        <p:txBody>
          <a:bodyPr/>
          <a:lstStyle/>
          <a:p>
            <a:fld id="{E628DC1E-ECEF-4440-8AFE-60E641C0B99D}" type="slidenum">
              <a:rPr lang="en-US" smtClean="0"/>
              <a:t>36</a:t>
            </a:fld>
            <a:endParaRPr lang="en-US"/>
          </a:p>
        </p:txBody>
      </p:sp>
    </p:spTree>
    <p:extLst>
      <p:ext uri="{BB962C8B-B14F-4D97-AF65-F5344CB8AC3E}">
        <p14:creationId xmlns:p14="http://schemas.microsoft.com/office/powerpoint/2010/main" val="345477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the model, explaining that in this situation, we’re looking at it from the standpoint that we are driving the results we want. For me, it was that laundry list of things I wanted. That’s the change I wanted to bring about. </a:t>
            </a:r>
          </a:p>
        </p:txBody>
      </p:sp>
      <p:sp>
        <p:nvSpPr>
          <p:cNvPr id="4" name="Slide Number Placeholder 3"/>
          <p:cNvSpPr>
            <a:spLocks noGrp="1"/>
          </p:cNvSpPr>
          <p:nvPr>
            <p:ph type="sldNum" sz="quarter" idx="5"/>
          </p:nvPr>
        </p:nvSpPr>
        <p:spPr/>
        <p:txBody>
          <a:bodyPr/>
          <a:lstStyle/>
          <a:p>
            <a:fld id="{5E3EB728-07DE-4833-A770-27C030813E67}" type="slidenum">
              <a:rPr lang="en-US" smtClean="0"/>
              <a:t>4</a:t>
            </a:fld>
            <a:endParaRPr lang="en-US" dirty="0"/>
          </a:p>
        </p:txBody>
      </p:sp>
    </p:spTree>
    <p:extLst>
      <p:ext uri="{BB962C8B-B14F-4D97-AF65-F5344CB8AC3E}">
        <p14:creationId xmlns:p14="http://schemas.microsoft.com/office/powerpoint/2010/main" val="27397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we’re driving the change ourselves, most of the model includes facets that are within our control. The only that’s not? The experiences we encounter, i.e. the people, events, and situations that happen TO us. Everything else could be summarized as our response to that stimulus. </a:t>
            </a:r>
          </a:p>
        </p:txBody>
      </p:sp>
      <p:sp>
        <p:nvSpPr>
          <p:cNvPr id="4" name="Slide Number Placeholder 3"/>
          <p:cNvSpPr>
            <a:spLocks noGrp="1"/>
          </p:cNvSpPr>
          <p:nvPr>
            <p:ph type="sldNum" sz="quarter" idx="5"/>
          </p:nvPr>
        </p:nvSpPr>
        <p:spPr/>
        <p:txBody>
          <a:bodyPr/>
          <a:lstStyle/>
          <a:p>
            <a:fld id="{5E3EB728-07DE-4833-A770-27C030813E67}" type="slidenum">
              <a:rPr lang="en-US" smtClean="0"/>
              <a:t>5</a:t>
            </a:fld>
            <a:endParaRPr lang="en-US" dirty="0"/>
          </a:p>
        </p:txBody>
      </p:sp>
    </p:spTree>
    <p:extLst>
      <p:ext uri="{BB962C8B-B14F-4D97-AF65-F5344CB8AC3E}">
        <p14:creationId xmlns:p14="http://schemas.microsoft.com/office/powerpoint/2010/main" val="986895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simplified way to think about our own personal ability to create change. It’s never just about doing the “right” things; in fact, when you’re not getting the results you want (in ANY area of life) rather than asking yourself what you need to do differently, more than likely, at its heart, there’s a misalignment between your actions and who you say you are; your actions always flow from your being; check your values before you commit to new behavior. There has to be alignment to get a good result. </a:t>
            </a:r>
          </a:p>
        </p:txBody>
      </p:sp>
      <p:sp>
        <p:nvSpPr>
          <p:cNvPr id="4" name="Slide Number Placeholder 3"/>
          <p:cNvSpPr>
            <a:spLocks noGrp="1"/>
          </p:cNvSpPr>
          <p:nvPr>
            <p:ph type="sldNum" sz="quarter" idx="5"/>
          </p:nvPr>
        </p:nvSpPr>
        <p:spPr/>
        <p:txBody>
          <a:bodyPr/>
          <a:lstStyle/>
          <a:p>
            <a:fld id="{E628DC1E-ECEF-4440-8AFE-60E641C0B99D}" type="slidenum">
              <a:rPr lang="en-US" smtClean="0"/>
              <a:t>6</a:t>
            </a:fld>
            <a:endParaRPr lang="en-US"/>
          </a:p>
        </p:txBody>
      </p:sp>
    </p:spTree>
    <p:extLst>
      <p:ext uri="{BB962C8B-B14F-4D97-AF65-F5344CB8AC3E}">
        <p14:creationId xmlns:p14="http://schemas.microsoft.com/office/powerpoint/2010/main" val="4049021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when we’re influencing change, the model flips entirely. The ONLY element we control is the experience, because the rest of the model is owned by the person we’re influencing to change.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can’t MAKE people believe, think or feel things any more than we can make them do things; our only opportunity for shaping the behavior of other people is by thoughtfully designing their experiences, whether that’s a single interaction or a marketing campaign</a:t>
            </a:r>
          </a:p>
          <a:p>
            <a:endParaRPr lang="en-US" dirty="0"/>
          </a:p>
          <a:p>
            <a:endParaRPr lang="en-US" dirty="0"/>
          </a:p>
          <a:p>
            <a:r>
              <a:rPr lang="en-US" dirty="0"/>
              <a:t>The entirety of our work is this process. We are influencing people to make an enormous decision. Moving to a new place and even choosing a new job is a monumental effort. And this framework helps us design experiences in a human-centered way.</a:t>
            </a:r>
          </a:p>
        </p:txBody>
      </p:sp>
      <p:sp>
        <p:nvSpPr>
          <p:cNvPr id="4" name="Slide Number Placeholder 3"/>
          <p:cNvSpPr>
            <a:spLocks noGrp="1"/>
          </p:cNvSpPr>
          <p:nvPr>
            <p:ph type="sldNum" sz="quarter" idx="5"/>
          </p:nvPr>
        </p:nvSpPr>
        <p:spPr/>
        <p:txBody>
          <a:bodyPr/>
          <a:lstStyle/>
          <a:p>
            <a:fld id="{5E3EB728-07DE-4833-A770-27C030813E67}" type="slidenum">
              <a:rPr lang="en-US" smtClean="0"/>
              <a:t>7</a:t>
            </a:fld>
            <a:endParaRPr lang="en-US" dirty="0"/>
          </a:p>
        </p:txBody>
      </p:sp>
    </p:spTree>
    <p:extLst>
      <p:ext uri="{BB962C8B-B14F-4D97-AF65-F5344CB8AC3E}">
        <p14:creationId xmlns:p14="http://schemas.microsoft.com/office/powerpoint/2010/main" val="2498869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started my career working for Dale Carnegie Training. He famously wrote the book “How to Win Friends and Influence People”. It never failed that in training that content for over a decade, people would suggest the Human Relations principles in the book were manipulation. </a:t>
            </a:r>
          </a:p>
          <a:p>
            <a:endParaRPr lang="en-US" dirty="0"/>
          </a:p>
          <a:p>
            <a:r>
              <a:rPr lang="en-US" dirty="0"/>
              <a:t>Rather than thinking about it as manipulation, I like to think of it as mindful, intentional, human-centered design. Every </a:t>
            </a:r>
            <a:r>
              <a:rPr lang="en-US" dirty="0" err="1"/>
              <a:t>interation</a:t>
            </a:r>
            <a:r>
              <a:rPr lang="en-US" dirty="0"/>
              <a:t>, whether IRL or online can be designed to bring about a specific result. </a:t>
            </a:r>
          </a:p>
        </p:txBody>
      </p:sp>
      <p:sp>
        <p:nvSpPr>
          <p:cNvPr id="4" name="Slide Number Placeholder 3"/>
          <p:cNvSpPr>
            <a:spLocks noGrp="1"/>
          </p:cNvSpPr>
          <p:nvPr>
            <p:ph type="sldNum" sz="quarter" idx="5"/>
          </p:nvPr>
        </p:nvSpPr>
        <p:spPr/>
        <p:txBody>
          <a:bodyPr/>
          <a:lstStyle/>
          <a:p>
            <a:fld id="{E628DC1E-ECEF-4440-8AFE-60E641C0B99D}" type="slidenum">
              <a:rPr lang="en-US" smtClean="0"/>
              <a:t>8</a:t>
            </a:fld>
            <a:endParaRPr lang="en-US"/>
          </a:p>
        </p:txBody>
      </p:sp>
    </p:spTree>
    <p:extLst>
      <p:ext uri="{BB962C8B-B14F-4D97-AF65-F5344CB8AC3E}">
        <p14:creationId xmlns:p14="http://schemas.microsoft.com/office/powerpoint/2010/main" val="365645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Would I be a keynote speaker if I didn’t randomly quote or pull quips from famous authors? Stephen Covey wrote this book so if you’re filling our your keynote speaker Bingo card, mark that one. </a:t>
            </a:r>
            <a:endParaRPr dirty="0"/>
          </a:p>
        </p:txBody>
      </p:sp>
      <p:sp>
        <p:nvSpPr>
          <p:cNvPr id="501" name="Google Shape;50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973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53118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79"/>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4778"/>
            <a:ext cx="7734300" cy="5757423"/>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87707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3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85000"/>
              </a:lnSpc>
              <a:spcBef>
                <a:spcPts val="0"/>
              </a:spcBef>
              <a:spcAft>
                <a:spcPts val="0"/>
              </a:spcAft>
              <a:buClr>
                <a:srgbClr val="3F3F3F"/>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3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90000"/>
              </a:lnSpc>
              <a:spcBef>
                <a:spcPts val="0"/>
              </a:spcBef>
              <a:spcAft>
                <a:spcPts val="0"/>
              </a:spcAft>
              <a:buSzPts val="1800"/>
              <a:buChar char="●"/>
              <a:defRPr/>
            </a:lvl1pPr>
            <a:lvl2pPr marL="1219170" lvl="1" indent="-423323" algn="l">
              <a:lnSpc>
                <a:spcPct val="90000"/>
              </a:lnSpc>
              <a:spcBef>
                <a:spcPts val="0"/>
              </a:spcBef>
              <a:spcAft>
                <a:spcPts val="0"/>
              </a:spcAft>
              <a:buSzPts val="1400"/>
              <a:buChar char="○"/>
              <a:defRPr/>
            </a:lvl2pPr>
            <a:lvl3pPr marL="1828754" lvl="2" indent="-423323" algn="l">
              <a:lnSpc>
                <a:spcPct val="90000"/>
              </a:lnSpc>
              <a:spcBef>
                <a:spcPts val="0"/>
              </a:spcBef>
              <a:spcAft>
                <a:spcPts val="0"/>
              </a:spcAft>
              <a:buSzPts val="1400"/>
              <a:buChar char="■"/>
              <a:defRPr/>
            </a:lvl3pPr>
            <a:lvl4pPr marL="2438339" lvl="3" indent="-423323" algn="l">
              <a:lnSpc>
                <a:spcPct val="90000"/>
              </a:lnSpc>
              <a:spcBef>
                <a:spcPts val="0"/>
              </a:spcBef>
              <a:spcAft>
                <a:spcPts val="0"/>
              </a:spcAft>
              <a:buSzPts val="1400"/>
              <a:buChar char="●"/>
              <a:defRPr/>
            </a:lvl4pPr>
            <a:lvl5pPr marL="3047924" lvl="4" indent="-423323" algn="l">
              <a:lnSpc>
                <a:spcPct val="90000"/>
              </a:lnSpc>
              <a:spcBef>
                <a:spcPts val="0"/>
              </a:spcBef>
              <a:spcAft>
                <a:spcPts val="0"/>
              </a:spcAft>
              <a:buSzPts val="1400"/>
              <a:buChar char="○"/>
              <a:defRPr/>
            </a:lvl5pPr>
            <a:lvl6pPr marL="3657509" lvl="5" indent="-423323" algn="l">
              <a:lnSpc>
                <a:spcPct val="90000"/>
              </a:lnSpc>
              <a:spcBef>
                <a:spcPts val="0"/>
              </a:spcBef>
              <a:spcAft>
                <a:spcPts val="0"/>
              </a:spcAft>
              <a:buSzPts val="1400"/>
              <a:buChar char="■"/>
              <a:defRPr/>
            </a:lvl6pPr>
            <a:lvl7pPr marL="4267093" lvl="6" indent="-423323" algn="l">
              <a:lnSpc>
                <a:spcPct val="90000"/>
              </a:lnSpc>
              <a:spcBef>
                <a:spcPts val="0"/>
              </a:spcBef>
              <a:spcAft>
                <a:spcPts val="0"/>
              </a:spcAft>
              <a:buSzPts val="1400"/>
              <a:buChar char="●"/>
              <a:defRPr/>
            </a:lvl7pPr>
            <a:lvl8pPr marL="4876678" lvl="7" indent="-423323" algn="l">
              <a:lnSpc>
                <a:spcPct val="90000"/>
              </a:lnSpc>
              <a:spcBef>
                <a:spcPts val="0"/>
              </a:spcBef>
              <a:spcAft>
                <a:spcPts val="0"/>
              </a:spcAft>
              <a:buSzPts val="1400"/>
              <a:buChar char="○"/>
              <a:defRPr/>
            </a:lvl8pPr>
            <a:lvl9pPr marL="5486263" lvl="8" indent="-423323" algn="l">
              <a:lnSpc>
                <a:spcPct val="90000"/>
              </a:lnSpc>
              <a:spcBef>
                <a:spcPts val="0"/>
              </a:spcBef>
              <a:spcAft>
                <a:spcPts val="0"/>
              </a:spcAft>
              <a:buSzPts val="1400"/>
              <a:buChar char="■"/>
              <a:defRPr/>
            </a:lvl9pPr>
          </a:lstStyle>
          <a:p>
            <a:endParaRPr/>
          </a:p>
        </p:txBody>
      </p:sp>
      <p:sp>
        <p:nvSpPr>
          <p:cNvPr id="26" name="Google Shape;26;p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spcBef>
                <a:spcPts val="0"/>
              </a:spcBef>
              <a:spcAft>
                <a:spcPts val="0"/>
              </a:spcAft>
              <a:buClr>
                <a:srgbClr val="FFFFFF"/>
              </a:buClr>
              <a:buSzPts val="788"/>
              <a:buFont typeface="Calibri"/>
              <a:buNone/>
              <a:defRPr sz="1051" b="0" i="0" u="none" strike="noStrike" cap="none">
                <a:solidFill>
                  <a:srgbClr val="FFFFFF"/>
                </a:solidFill>
                <a:latin typeface="Calibri"/>
                <a:ea typeface="Calibri"/>
                <a:cs typeface="Calibri"/>
                <a:sym typeface="Calibri"/>
              </a:defRPr>
            </a:lvl1pPr>
            <a:lvl2pPr marL="0" marR="0" lvl="1" indent="0" algn="r">
              <a:spcBef>
                <a:spcPts val="0"/>
              </a:spcBef>
              <a:spcAft>
                <a:spcPts val="0"/>
              </a:spcAft>
              <a:buClr>
                <a:srgbClr val="FFFFFF"/>
              </a:buClr>
              <a:buSzPts val="788"/>
              <a:buFont typeface="Calibri"/>
              <a:buNone/>
              <a:defRPr sz="1051" b="0" i="0" u="none" strike="noStrike" cap="none">
                <a:solidFill>
                  <a:srgbClr val="FFFFFF"/>
                </a:solidFill>
                <a:latin typeface="Calibri"/>
                <a:ea typeface="Calibri"/>
                <a:cs typeface="Calibri"/>
                <a:sym typeface="Calibri"/>
              </a:defRPr>
            </a:lvl2pPr>
            <a:lvl3pPr marL="0" marR="0" lvl="2" indent="0" algn="r">
              <a:spcBef>
                <a:spcPts val="0"/>
              </a:spcBef>
              <a:spcAft>
                <a:spcPts val="0"/>
              </a:spcAft>
              <a:buClr>
                <a:srgbClr val="FFFFFF"/>
              </a:buClr>
              <a:buSzPts val="788"/>
              <a:buFont typeface="Calibri"/>
              <a:buNone/>
              <a:defRPr sz="1051" b="0" i="0" u="none" strike="noStrike" cap="none">
                <a:solidFill>
                  <a:srgbClr val="FFFFFF"/>
                </a:solidFill>
                <a:latin typeface="Calibri"/>
                <a:ea typeface="Calibri"/>
                <a:cs typeface="Calibri"/>
                <a:sym typeface="Calibri"/>
              </a:defRPr>
            </a:lvl3pPr>
            <a:lvl4pPr marL="0" marR="0" lvl="3" indent="0" algn="r">
              <a:spcBef>
                <a:spcPts val="0"/>
              </a:spcBef>
              <a:spcAft>
                <a:spcPts val="0"/>
              </a:spcAft>
              <a:buClr>
                <a:srgbClr val="FFFFFF"/>
              </a:buClr>
              <a:buSzPts val="788"/>
              <a:buFont typeface="Calibri"/>
              <a:buNone/>
              <a:defRPr sz="1051" b="0" i="0" u="none" strike="noStrike" cap="none">
                <a:solidFill>
                  <a:srgbClr val="FFFFFF"/>
                </a:solidFill>
                <a:latin typeface="Calibri"/>
                <a:ea typeface="Calibri"/>
                <a:cs typeface="Calibri"/>
                <a:sym typeface="Calibri"/>
              </a:defRPr>
            </a:lvl4pPr>
            <a:lvl5pPr marL="0" marR="0" lvl="4" indent="0" algn="r">
              <a:spcBef>
                <a:spcPts val="0"/>
              </a:spcBef>
              <a:spcAft>
                <a:spcPts val="0"/>
              </a:spcAft>
              <a:buClr>
                <a:srgbClr val="FFFFFF"/>
              </a:buClr>
              <a:buSzPts val="788"/>
              <a:buFont typeface="Calibri"/>
              <a:buNone/>
              <a:defRPr sz="1051" b="0" i="0" u="none" strike="noStrike" cap="none">
                <a:solidFill>
                  <a:srgbClr val="FFFFFF"/>
                </a:solidFill>
                <a:latin typeface="Calibri"/>
                <a:ea typeface="Calibri"/>
                <a:cs typeface="Calibri"/>
                <a:sym typeface="Calibri"/>
              </a:defRPr>
            </a:lvl5pPr>
            <a:lvl6pPr marL="0" marR="0" lvl="5" indent="0" algn="r">
              <a:spcBef>
                <a:spcPts val="0"/>
              </a:spcBef>
              <a:spcAft>
                <a:spcPts val="0"/>
              </a:spcAft>
              <a:buClr>
                <a:srgbClr val="FFFFFF"/>
              </a:buClr>
              <a:buSzPts val="788"/>
              <a:buFont typeface="Calibri"/>
              <a:buNone/>
              <a:defRPr sz="1051" b="0" i="0" u="none" strike="noStrike" cap="none">
                <a:solidFill>
                  <a:srgbClr val="FFFFFF"/>
                </a:solidFill>
                <a:latin typeface="Calibri"/>
                <a:ea typeface="Calibri"/>
                <a:cs typeface="Calibri"/>
                <a:sym typeface="Calibri"/>
              </a:defRPr>
            </a:lvl6pPr>
            <a:lvl7pPr marL="0" marR="0" lvl="6" indent="0" algn="r">
              <a:spcBef>
                <a:spcPts val="0"/>
              </a:spcBef>
              <a:spcAft>
                <a:spcPts val="0"/>
              </a:spcAft>
              <a:buClr>
                <a:srgbClr val="FFFFFF"/>
              </a:buClr>
              <a:buSzPts val="788"/>
              <a:buFont typeface="Calibri"/>
              <a:buNone/>
              <a:defRPr sz="1051" b="0" i="0" u="none" strike="noStrike" cap="none">
                <a:solidFill>
                  <a:srgbClr val="FFFFFF"/>
                </a:solidFill>
                <a:latin typeface="Calibri"/>
                <a:ea typeface="Calibri"/>
                <a:cs typeface="Calibri"/>
                <a:sym typeface="Calibri"/>
              </a:defRPr>
            </a:lvl7pPr>
            <a:lvl8pPr marL="0" marR="0" lvl="7" indent="0" algn="r">
              <a:spcBef>
                <a:spcPts val="0"/>
              </a:spcBef>
              <a:spcAft>
                <a:spcPts val="0"/>
              </a:spcAft>
              <a:buClr>
                <a:srgbClr val="FFFFFF"/>
              </a:buClr>
              <a:buSzPts val="788"/>
              <a:buFont typeface="Calibri"/>
              <a:buNone/>
              <a:defRPr sz="1051" b="0" i="0" u="none" strike="noStrike" cap="none">
                <a:solidFill>
                  <a:srgbClr val="FFFFFF"/>
                </a:solidFill>
                <a:latin typeface="Calibri"/>
                <a:ea typeface="Calibri"/>
                <a:cs typeface="Calibri"/>
                <a:sym typeface="Calibri"/>
              </a:defRPr>
            </a:lvl8pPr>
            <a:lvl9pPr marL="0" marR="0" lvl="8" indent="0" algn="r">
              <a:spcBef>
                <a:spcPts val="0"/>
              </a:spcBef>
              <a:spcAft>
                <a:spcPts val="0"/>
              </a:spcAft>
              <a:buClr>
                <a:srgbClr val="FFFFFF"/>
              </a:buClr>
              <a:buSzPts val="788"/>
              <a:buFont typeface="Calibri"/>
              <a:buNone/>
              <a:defRPr sz="1051" b="0" i="0" u="none" strike="noStrike" cap="none">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19957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1800"/>
              <a:buNone/>
              <a:defRPr sz="2400"/>
            </a:lvl1pPr>
            <a:lvl2pPr lvl="1" algn="ctr">
              <a:lnSpc>
                <a:spcPct val="90000"/>
              </a:lnSpc>
              <a:spcBef>
                <a:spcPts val="500"/>
              </a:spcBef>
              <a:spcAft>
                <a:spcPts val="0"/>
              </a:spcAft>
              <a:buClr>
                <a:schemeClr val="dk1"/>
              </a:buClr>
              <a:buSzPts val="1500"/>
              <a:buNone/>
              <a:defRPr sz="2000"/>
            </a:lvl2pPr>
            <a:lvl3pPr lvl="2" algn="ctr">
              <a:lnSpc>
                <a:spcPct val="90000"/>
              </a:lnSpc>
              <a:spcBef>
                <a:spcPts val="500"/>
              </a:spcBef>
              <a:spcAft>
                <a:spcPts val="0"/>
              </a:spcAft>
              <a:buClr>
                <a:schemeClr val="dk1"/>
              </a:buClr>
              <a:buSzPts val="1350"/>
              <a:buNone/>
              <a:defRPr sz="1800"/>
            </a:lvl3pPr>
            <a:lvl4pPr lvl="3" algn="ctr">
              <a:lnSpc>
                <a:spcPct val="90000"/>
              </a:lnSpc>
              <a:spcBef>
                <a:spcPts val="500"/>
              </a:spcBef>
              <a:spcAft>
                <a:spcPts val="0"/>
              </a:spcAft>
              <a:buClr>
                <a:schemeClr val="dk1"/>
              </a:buClr>
              <a:buSzPts val="1200"/>
              <a:buNone/>
              <a:defRPr sz="1600"/>
            </a:lvl4pPr>
            <a:lvl5pPr lvl="4" algn="ctr">
              <a:lnSpc>
                <a:spcPct val="90000"/>
              </a:lnSpc>
              <a:spcBef>
                <a:spcPts val="500"/>
              </a:spcBef>
              <a:spcAft>
                <a:spcPts val="0"/>
              </a:spcAft>
              <a:buClr>
                <a:schemeClr val="dk1"/>
              </a:buClr>
              <a:buSzPts val="1200"/>
              <a:buNone/>
              <a:defRPr sz="1600"/>
            </a:lvl5pPr>
            <a:lvl6pPr lvl="5" algn="ctr">
              <a:lnSpc>
                <a:spcPct val="90000"/>
              </a:lnSpc>
              <a:spcBef>
                <a:spcPts val="500"/>
              </a:spcBef>
              <a:spcAft>
                <a:spcPts val="0"/>
              </a:spcAft>
              <a:buClr>
                <a:schemeClr val="dk1"/>
              </a:buClr>
              <a:buSzPts val="1200"/>
              <a:buNone/>
              <a:defRPr sz="1600"/>
            </a:lvl6pPr>
            <a:lvl7pPr lvl="6" algn="ctr">
              <a:lnSpc>
                <a:spcPct val="90000"/>
              </a:lnSpc>
              <a:spcBef>
                <a:spcPts val="500"/>
              </a:spcBef>
              <a:spcAft>
                <a:spcPts val="0"/>
              </a:spcAft>
              <a:buClr>
                <a:schemeClr val="dk1"/>
              </a:buClr>
              <a:buSzPts val="1200"/>
              <a:buNone/>
              <a:defRPr sz="1600"/>
            </a:lvl7pPr>
            <a:lvl8pPr lvl="7" algn="ctr">
              <a:lnSpc>
                <a:spcPct val="90000"/>
              </a:lnSpc>
              <a:spcBef>
                <a:spcPts val="500"/>
              </a:spcBef>
              <a:spcAft>
                <a:spcPts val="0"/>
              </a:spcAft>
              <a:buClr>
                <a:schemeClr val="dk1"/>
              </a:buClr>
              <a:buSzPts val="1200"/>
              <a:buNone/>
              <a:defRPr sz="1600"/>
            </a:lvl8pPr>
            <a:lvl9pPr lvl="8" algn="ctr">
              <a:lnSpc>
                <a:spcPct val="90000"/>
              </a:lnSpc>
              <a:spcBef>
                <a:spcPts val="500"/>
              </a:spcBef>
              <a:spcAft>
                <a:spcPts val="0"/>
              </a:spcAft>
              <a:buClr>
                <a:schemeClr val="dk1"/>
              </a:buClr>
              <a:buSzPts val="1200"/>
              <a:buNone/>
              <a:defRPr sz="1600"/>
            </a:lvl9pPr>
          </a:lstStyle>
          <a:p>
            <a:endParaRPr/>
          </a:p>
        </p:txBody>
      </p:sp>
      <p:sp>
        <p:nvSpPr>
          <p:cNvPr id="18" name="Google Shape;18;p4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25328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4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29342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4"/>
        <p:cNvGrpSpPr/>
        <p:nvPr/>
      </p:nvGrpSpPr>
      <p:grpSpPr>
        <a:xfrm>
          <a:off x="0" y="0"/>
          <a:ext cx="0" cy="0"/>
          <a:chOff x="0" y="0"/>
          <a:chExt cx="0" cy="0"/>
        </a:xfrm>
      </p:grpSpPr>
      <p:sp>
        <p:nvSpPr>
          <p:cNvPr id="25" name="Google Shape;25;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7"/>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7" name="Google Shape;27;p4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05673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
        <p:cNvGrpSpPr/>
        <p:nvPr/>
      </p:nvGrpSpPr>
      <p:grpSpPr>
        <a:xfrm>
          <a:off x="0" y="0"/>
          <a:ext cx="0" cy="0"/>
          <a:chOff x="0" y="0"/>
          <a:chExt cx="0" cy="0"/>
        </a:xfrm>
      </p:grpSpPr>
      <p:sp>
        <p:nvSpPr>
          <p:cNvPr id="31" name="Google Shape;31;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8"/>
          <p:cNvSpPr txBox="1">
            <a:spLocks noGrp="1"/>
          </p:cNvSpPr>
          <p:nvPr>
            <p:ph type="body" idx="1"/>
          </p:nvPr>
        </p:nvSpPr>
        <p:spPr>
          <a:xfrm>
            <a:off x="838200" y="1825625"/>
            <a:ext cx="5181600" cy="4351339"/>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33" name="Google Shape;33;p48"/>
          <p:cNvSpPr txBox="1">
            <a:spLocks noGrp="1"/>
          </p:cNvSpPr>
          <p:nvPr>
            <p:ph type="body" idx="2"/>
          </p:nvPr>
        </p:nvSpPr>
        <p:spPr>
          <a:xfrm>
            <a:off x="6172200" y="1825625"/>
            <a:ext cx="5181600" cy="4351339"/>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34" name="Google Shape;34;p4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98021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
        <p:cNvGrpSpPr/>
        <p:nvPr/>
      </p:nvGrpSpPr>
      <p:grpSpPr>
        <a:xfrm>
          <a:off x="0" y="0"/>
          <a:ext cx="0" cy="0"/>
          <a:chOff x="0" y="0"/>
          <a:chExt cx="0" cy="0"/>
        </a:xfrm>
      </p:grpSpPr>
      <p:sp>
        <p:nvSpPr>
          <p:cNvPr id="38" name="Google Shape;38;p60"/>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0"/>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rgbClr val="757575"/>
              </a:buClr>
              <a:buSzPts val="1800"/>
              <a:buNone/>
              <a:defRPr sz="2400">
                <a:solidFill>
                  <a:srgbClr val="757575"/>
                </a:solidFill>
              </a:defRPr>
            </a:lvl1pPr>
            <a:lvl2pPr marL="1219170" lvl="1" indent="-304792" algn="l">
              <a:lnSpc>
                <a:spcPct val="90000"/>
              </a:lnSpc>
              <a:spcBef>
                <a:spcPts val="500"/>
              </a:spcBef>
              <a:spcAft>
                <a:spcPts val="0"/>
              </a:spcAft>
              <a:buClr>
                <a:srgbClr val="757575"/>
              </a:buClr>
              <a:buSzPts val="1500"/>
              <a:buNone/>
              <a:defRPr sz="2000">
                <a:solidFill>
                  <a:srgbClr val="757575"/>
                </a:solidFill>
              </a:defRPr>
            </a:lvl2pPr>
            <a:lvl3pPr marL="1828754" lvl="2" indent="-304792" algn="l">
              <a:lnSpc>
                <a:spcPct val="90000"/>
              </a:lnSpc>
              <a:spcBef>
                <a:spcPts val="500"/>
              </a:spcBef>
              <a:spcAft>
                <a:spcPts val="0"/>
              </a:spcAft>
              <a:buClr>
                <a:srgbClr val="757575"/>
              </a:buClr>
              <a:buSzPts val="1350"/>
              <a:buNone/>
              <a:defRPr sz="1800">
                <a:solidFill>
                  <a:srgbClr val="757575"/>
                </a:solidFill>
              </a:defRPr>
            </a:lvl3pPr>
            <a:lvl4pPr marL="2438339" lvl="3" indent="-304792" algn="l">
              <a:lnSpc>
                <a:spcPct val="90000"/>
              </a:lnSpc>
              <a:spcBef>
                <a:spcPts val="500"/>
              </a:spcBef>
              <a:spcAft>
                <a:spcPts val="0"/>
              </a:spcAft>
              <a:buClr>
                <a:srgbClr val="757575"/>
              </a:buClr>
              <a:buSzPts val="1200"/>
              <a:buNone/>
              <a:defRPr sz="1600">
                <a:solidFill>
                  <a:srgbClr val="757575"/>
                </a:solidFill>
              </a:defRPr>
            </a:lvl4pPr>
            <a:lvl5pPr marL="3047924" lvl="4" indent="-304792" algn="l">
              <a:lnSpc>
                <a:spcPct val="90000"/>
              </a:lnSpc>
              <a:spcBef>
                <a:spcPts val="500"/>
              </a:spcBef>
              <a:spcAft>
                <a:spcPts val="0"/>
              </a:spcAft>
              <a:buClr>
                <a:srgbClr val="757575"/>
              </a:buClr>
              <a:buSzPts val="1200"/>
              <a:buNone/>
              <a:defRPr sz="1600">
                <a:solidFill>
                  <a:srgbClr val="757575"/>
                </a:solidFill>
              </a:defRPr>
            </a:lvl5pPr>
            <a:lvl6pPr marL="3657509" lvl="5" indent="-304792" algn="l">
              <a:lnSpc>
                <a:spcPct val="90000"/>
              </a:lnSpc>
              <a:spcBef>
                <a:spcPts val="500"/>
              </a:spcBef>
              <a:spcAft>
                <a:spcPts val="0"/>
              </a:spcAft>
              <a:buClr>
                <a:srgbClr val="757575"/>
              </a:buClr>
              <a:buSzPts val="1200"/>
              <a:buNone/>
              <a:defRPr sz="1600">
                <a:solidFill>
                  <a:srgbClr val="757575"/>
                </a:solidFill>
              </a:defRPr>
            </a:lvl6pPr>
            <a:lvl7pPr marL="4267093" lvl="6" indent="-304792" algn="l">
              <a:lnSpc>
                <a:spcPct val="90000"/>
              </a:lnSpc>
              <a:spcBef>
                <a:spcPts val="500"/>
              </a:spcBef>
              <a:spcAft>
                <a:spcPts val="0"/>
              </a:spcAft>
              <a:buClr>
                <a:srgbClr val="757575"/>
              </a:buClr>
              <a:buSzPts val="1200"/>
              <a:buNone/>
              <a:defRPr sz="1600">
                <a:solidFill>
                  <a:srgbClr val="757575"/>
                </a:solidFill>
              </a:defRPr>
            </a:lvl7pPr>
            <a:lvl8pPr marL="4876678" lvl="7" indent="-304792" algn="l">
              <a:lnSpc>
                <a:spcPct val="90000"/>
              </a:lnSpc>
              <a:spcBef>
                <a:spcPts val="500"/>
              </a:spcBef>
              <a:spcAft>
                <a:spcPts val="0"/>
              </a:spcAft>
              <a:buClr>
                <a:srgbClr val="757575"/>
              </a:buClr>
              <a:buSzPts val="1200"/>
              <a:buNone/>
              <a:defRPr sz="1600">
                <a:solidFill>
                  <a:srgbClr val="757575"/>
                </a:solidFill>
              </a:defRPr>
            </a:lvl8pPr>
            <a:lvl9pPr marL="5486263" lvl="8" indent="-304792" algn="l">
              <a:lnSpc>
                <a:spcPct val="90000"/>
              </a:lnSpc>
              <a:spcBef>
                <a:spcPts val="500"/>
              </a:spcBef>
              <a:spcAft>
                <a:spcPts val="0"/>
              </a:spcAft>
              <a:buClr>
                <a:srgbClr val="757575"/>
              </a:buClr>
              <a:buSzPts val="1200"/>
              <a:buNone/>
              <a:defRPr sz="1600">
                <a:solidFill>
                  <a:srgbClr val="757575"/>
                </a:solidFill>
              </a:defRPr>
            </a:lvl9pPr>
          </a:lstStyle>
          <a:p>
            <a:endParaRPr/>
          </a:p>
        </p:txBody>
      </p:sp>
      <p:sp>
        <p:nvSpPr>
          <p:cNvPr id="40" name="Google Shape;40;p6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09697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3"/>
        <p:cNvGrpSpPr/>
        <p:nvPr/>
      </p:nvGrpSpPr>
      <p:grpSpPr>
        <a:xfrm>
          <a:off x="0" y="0"/>
          <a:ext cx="0" cy="0"/>
          <a:chOff x="0" y="0"/>
          <a:chExt cx="0" cy="0"/>
        </a:xfrm>
      </p:grpSpPr>
      <p:sp>
        <p:nvSpPr>
          <p:cNvPr id="44" name="Google Shape;44;p6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1"/>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609585" lvl="0" indent="-304792" algn="l">
              <a:lnSpc>
                <a:spcPct val="90000"/>
              </a:lnSpc>
              <a:spcBef>
                <a:spcPts val="1000"/>
              </a:spcBef>
              <a:spcAft>
                <a:spcPts val="0"/>
              </a:spcAft>
              <a:buClr>
                <a:schemeClr val="dk1"/>
              </a:buClr>
              <a:buSzPts val="1800"/>
              <a:buNone/>
              <a:defRPr sz="2400" b="1"/>
            </a:lvl1pPr>
            <a:lvl2pPr marL="1219170" lvl="1" indent="-304792" algn="l">
              <a:lnSpc>
                <a:spcPct val="90000"/>
              </a:lnSpc>
              <a:spcBef>
                <a:spcPts val="500"/>
              </a:spcBef>
              <a:spcAft>
                <a:spcPts val="0"/>
              </a:spcAft>
              <a:buClr>
                <a:schemeClr val="dk1"/>
              </a:buClr>
              <a:buSzPts val="1500"/>
              <a:buNone/>
              <a:defRPr sz="2000" b="1"/>
            </a:lvl2pPr>
            <a:lvl3pPr marL="1828754" lvl="2" indent="-304792" algn="l">
              <a:lnSpc>
                <a:spcPct val="90000"/>
              </a:lnSpc>
              <a:spcBef>
                <a:spcPts val="500"/>
              </a:spcBef>
              <a:spcAft>
                <a:spcPts val="0"/>
              </a:spcAft>
              <a:buClr>
                <a:schemeClr val="dk1"/>
              </a:buClr>
              <a:buSzPts val="1350"/>
              <a:buNone/>
              <a:defRPr sz="1800" b="1"/>
            </a:lvl3pPr>
            <a:lvl4pPr marL="2438339" lvl="3" indent="-304792" algn="l">
              <a:lnSpc>
                <a:spcPct val="90000"/>
              </a:lnSpc>
              <a:spcBef>
                <a:spcPts val="500"/>
              </a:spcBef>
              <a:spcAft>
                <a:spcPts val="0"/>
              </a:spcAft>
              <a:buClr>
                <a:schemeClr val="dk1"/>
              </a:buClr>
              <a:buSzPts val="1200"/>
              <a:buNone/>
              <a:defRPr sz="1600" b="1"/>
            </a:lvl4pPr>
            <a:lvl5pPr marL="3047924" lvl="4" indent="-304792" algn="l">
              <a:lnSpc>
                <a:spcPct val="90000"/>
              </a:lnSpc>
              <a:spcBef>
                <a:spcPts val="500"/>
              </a:spcBef>
              <a:spcAft>
                <a:spcPts val="0"/>
              </a:spcAft>
              <a:buClr>
                <a:schemeClr val="dk1"/>
              </a:buClr>
              <a:buSzPts val="1200"/>
              <a:buNone/>
              <a:defRPr sz="1600" b="1"/>
            </a:lvl5pPr>
            <a:lvl6pPr marL="3657509" lvl="5" indent="-304792" algn="l">
              <a:lnSpc>
                <a:spcPct val="90000"/>
              </a:lnSpc>
              <a:spcBef>
                <a:spcPts val="500"/>
              </a:spcBef>
              <a:spcAft>
                <a:spcPts val="0"/>
              </a:spcAft>
              <a:buClr>
                <a:schemeClr val="dk1"/>
              </a:buClr>
              <a:buSzPts val="1200"/>
              <a:buNone/>
              <a:defRPr sz="1600" b="1"/>
            </a:lvl6pPr>
            <a:lvl7pPr marL="4267093" lvl="6" indent="-304792" algn="l">
              <a:lnSpc>
                <a:spcPct val="90000"/>
              </a:lnSpc>
              <a:spcBef>
                <a:spcPts val="500"/>
              </a:spcBef>
              <a:spcAft>
                <a:spcPts val="0"/>
              </a:spcAft>
              <a:buClr>
                <a:schemeClr val="dk1"/>
              </a:buClr>
              <a:buSzPts val="1200"/>
              <a:buNone/>
              <a:defRPr sz="1600" b="1"/>
            </a:lvl7pPr>
            <a:lvl8pPr marL="4876678" lvl="7" indent="-304792" algn="l">
              <a:lnSpc>
                <a:spcPct val="90000"/>
              </a:lnSpc>
              <a:spcBef>
                <a:spcPts val="500"/>
              </a:spcBef>
              <a:spcAft>
                <a:spcPts val="0"/>
              </a:spcAft>
              <a:buClr>
                <a:schemeClr val="dk1"/>
              </a:buClr>
              <a:buSzPts val="1200"/>
              <a:buNone/>
              <a:defRPr sz="1600" b="1"/>
            </a:lvl8pPr>
            <a:lvl9pPr marL="5486263" lvl="8" indent="-304792" algn="l">
              <a:lnSpc>
                <a:spcPct val="90000"/>
              </a:lnSpc>
              <a:spcBef>
                <a:spcPts val="500"/>
              </a:spcBef>
              <a:spcAft>
                <a:spcPts val="0"/>
              </a:spcAft>
              <a:buClr>
                <a:schemeClr val="dk1"/>
              </a:buClr>
              <a:buSzPts val="1200"/>
              <a:buNone/>
              <a:defRPr sz="1600" b="1"/>
            </a:lvl9pPr>
          </a:lstStyle>
          <a:p>
            <a:endParaRPr/>
          </a:p>
        </p:txBody>
      </p:sp>
      <p:sp>
        <p:nvSpPr>
          <p:cNvPr id="46" name="Google Shape;46;p61"/>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47" name="Google Shape;47;p61"/>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609585" lvl="0" indent="-304792" algn="l">
              <a:lnSpc>
                <a:spcPct val="90000"/>
              </a:lnSpc>
              <a:spcBef>
                <a:spcPts val="1000"/>
              </a:spcBef>
              <a:spcAft>
                <a:spcPts val="0"/>
              </a:spcAft>
              <a:buClr>
                <a:schemeClr val="dk1"/>
              </a:buClr>
              <a:buSzPts val="1800"/>
              <a:buNone/>
              <a:defRPr sz="2400" b="1"/>
            </a:lvl1pPr>
            <a:lvl2pPr marL="1219170" lvl="1" indent="-304792" algn="l">
              <a:lnSpc>
                <a:spcPct val="90000"/>
              </a:lnSpc>
              <a:spcBef>
                <a:spcPts val="500"/>
              </a:spcBef>
              <a:spcAft>
                <a:spcPts val="0"/>
              </a:spcAft>
              <a:buClr>
                <a:schemeClr val="dk1"/>
              </a:buClr>
              <a:buSzPts val="1500"/>
              <a:buNone/>
              <a:defRPr sz="2000" b="1"/>
            </a:lvl2pPr>
            <a:lvl3pPr marL="1828754" lvl="2" indent="-304792" algn="l">
              <a:lnSpc>
                <a:spcPct val="90000"/>
              </a:lnSpc>
              <a:spcBef>
                <a:spcPts val="500"/>
              </a:spcBef>
              <a:spcAft>
                <a:spcPts val="0"/>
              </a:spcAft>
              <a:buClr>
                <a:schemeClr val="dk1"/>
              </a:buClr>
              <a:buSzPts val="1350"/>
              <a:buNone/>
              <a:defRPr sz="1800" b="1"/>
            </a:lvl3pPr>
            <a:lvl4pPr marL="2438339" lvl="3" indent="-304792" algn="l">
              <a:lnSpc>
                <a:spcPct val="90000"/>
              </a:lnSpc>
              <a:spcBef>
                <a:spcPts val="500"/>
              </a:spcBef>
              <a:spcAft>
                <a:spcPts val="0"/>
              </a:spcAft>
              <a:buClr>
                <a:schemeClr val="dk1"/>
              </a:buClr>
              <a:buSzPts val="1200"/>
              <a:buNone/>
              <a:defRPr sz="1600" b="1"/>
            </a:lvl4pPr>
            <a:lvl5pPr marL="3047924" lvl="4" indent="-304792" algn="l">
              <a:lnSpc>
                <a:spcPct val="90000"/>
              </a:lnSpc>
              <a:spcBef>
                <a:spcPts val="500"/>
              </a:spcBef>
              <a:spcAft>
                <a:spcPts val="0"/>
              </a:spcAft>
              <a:buClr>
                <a:schemeClr val="dk1"/>
              </a:buClr>
              <a:buSzPts val="1200"/>
              <a:buNone/>
              <a:defRPr sz="1600" b="1"/>
            </a:lvl5pPr>
            <a:lvl6pPr marL="3657509" lvl="5" indent="-304792" algn="l">
              <a:lnSpc>
                <a:spcPct val="90000"/>
              </a:lnSpc>
              <a:spcBef>
                <a:spcPts val="500"/>
              </a:spcBef>
              <a:spcAft>
                <a:spcPts val="0"/>
              </a:spcAft>
              <a:buClr>
                <a:schemeClr val="dk1"/>
              </a:buClr>
              <a:buSzPts val="1200"/>
              <a:buNone/>
              <a:defRPr sz="1600" b="1"/>
            </a:lvl6pPr>
            <a:lvl7pPr marL="4267093" lvl="6" indent="-304792" algn="l">
              <a:lnSpc>
                <a:spcPct val="90000"/>
              </a:lnSpc>
              <a:spcBef>
                <a:spcPts val="500"/>
              </a:spcBef>
              <a:spcAft>
                <a:spcPts val="0"/>
              </a:spcAft>
              <a:buClr>
                <a:schemeClr val="dk1"/>
              </a:buClr>
              <a:buSzPts val="1200"/>
              <a:buNone/>
              <a:defRPr sz="1600" b="1"/>
            </a:lvl7pPr>
            <a:lvl8pPr marL="4876678" lvl="7" indent="-304792" algn="l">
              <a:lnSpc>
                <a:spcPct val="90000"/>
              </a:lnSpc>
              <a:spcBef>
                <a:spcPts val="500"/>
              </a:spcBef>
              <a:spcAft>
                <a:spcPts val="0"/>
              </a:spcAft>
              <a:buClr>
                <a:schemeClr val="dk1"/>
              </a:buClr>
              <a:buSzPts val="1200"/>
              <a:buNone/>
              <a:defRPr sz="1600" b="1"/>
            </a:lvl8pPr>
            <a:lvl9pPr marL="5486263" lvl="8" indent="-304792" algn="l">
              <a:lnSpc>
                <a:spcPct val="90000"/>
              </a:lnSpc>
              <a:spcBef>
                <a:spcPts val="500"/>
              </a:spcBef>
              <a:spcAft>
                <a:spcPts val="0"/>
              </a:spcAft>
              <a:buClr>
                <a:schemeClr val="dk1"/>
              </a:buClr>
              <a:buSzPts val="1200"/>
              <a:buNone/>
              <a:defRPr sz="1600" b="1"/>
            </a:lvl9pPr>
          </a:lstStyle>
          <a:p>
            <a:endParaRPr/>
          </a:p>
        </p:txBody>
      </p:sp>
      <p:sp>
        <p:nvSpPr>
          <p:cNvPr id="48" name="Google Shape;48;p61"/>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49" name="Google Shape;49;p6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76130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2"/>
        <p:cNvGrpSpPr/>
        <p:nvPr/>
      </p:nvGrpSpPr>
      <p:grpSpPr>
        <a:xfrm>
          <a:off x="0" y="0"/>
          <a:ext cx="0" cy="0"/>
          <a:chOff x="0" y="0"/>
          <a:chExt cx="0" cy="0"/>
        </a:xfrm>
      </p:grpSpPr>
      <p:sp>
        <p:nvSpPr>
          <p:cNvPr id="53" name="Google Shape;53;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6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97576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70867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7"/>
        <p:cNvGrpSpPr/>
        <p:nvPr/>
      </p:nvGrpSpPr>
      <p:grpSpPr>
        <a:xfrm>
          <a:off x="0" y="0"/>
          <a:ext cx="0" cy="0"/>
          <a:chOff x="0" y="0"/>
          <a:chExt cx="0" cy="0"/>
        </a:xfrm>
      </p:grpSpPr>
      <p:sp>
        <p:nvSpPr>
          <p:cNvPr id="58" name="Google Shape;58;p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63"/>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609585" lvl="0" indent="-507987" algn="l">
              <a:lnSpc>
                <a:spcPct val="90000"/>
              </a:lnSpc>
              <a:spcBef>
                <a:spcPts val="1000"/>
              </a:spcBef>
              <a:spcAft>
                <a:spcPts val="0"/>
              </a:spcAft>
              <a:buClr>
                <a:schemeClr val="dk1"/>
              </a:buClr>
              <a:buSzPts val="2400"/>
              <a:buChar char="•"/>
              <a:defRPr sz="3200"/>
            </a:lvl1pPr>
            <a:lvl2pPr marL="1219170" lvl="1" indent="-482588" algn="l">
              <a:lnSpc>
                <a:spcPct val="90000"/>
              </a:lnSpc>
              <a:spcBef>
                <a:spcPts val="500"/>
              </a:spcBef>
              <a:spcAft>
                <a:spcPts val="0"/>
              </a:spcAft>
              <a:buClr>
                <a:schemeClr val="dk1"/>
              </a:buClr>
              <a:buSzPts val="2100"/>
              <a:buChar char="•"/>
              <a:defRPr sz="2800"/>
            </a:lvl2pPr>
            <a:lvl3pPr marL="1828754" lvl="2" indent="-457189" algn="l">
              <a:lnSpc>
                <a:spcPct val="90000"/>
              </a:lnSpc>
              <a:spcBef>
                <a:spcPts val="500"/>
              </a:spcBef>
              <a:spcAft>
                <a:spcPts val="0"/>
              </a:spcAft>
              <a:buClr>
                <a:schemeClr val="dk1"/>
              </a:buClr>
              <a:buSzPts val="1800"/>
              <a:buChar char="•"/>
              <a:defRPr sz="2400"/>
            </a:lvl3pPr>
            <a:lvl4pPr marL="2438339" lvl="3" indent="-431789" algn="l">
              <a:lnSpc>
                <a:spcPct val="90000"/>
              </a:lnSpc>
              <a:spcBef>
                <a:spcPts val="500"/>
              </a:spcBef>
              <a:spcAft>
                <a:spcPts val="0"/>
              </a:spcAft>
              <a:buClr>
                <a:schemeClr val="dk1"/>
              </a:buClr>
              <a:buSzPts val="1500"/>
              <a:buChar char="•"/>
              <a:defRPr sz="2000"/>
            </a:lvl4pPr>
            <a:lvl5pPr marL="3047924" lvl="4" indent="-431789" algn="l">
              <a:lnSpc>
                <a:spcPct val="90000"/>
              </a:lnSpc>
              <a:spcBef>
                <a:spcPts val="500"/>
              </a:spcBef>
              <a:spcAft>
                <a:spcPts val="0"/>
              </a:spcAft>
              <a:buClr>
                <a:schemeClr val="dk1"/>
              </a:buClr>
              <a:buSzPts val="1500"/>
              <a:buChar char="•"/>
              <a:defRPr sz="2000"/>
            </a:lvl5pPr>
            <a:lvl6pPr marL="3657509" lvl="5" indent="-431789" algn="l">
              <a:lnSpc>
                <a:spcPct val="90000"/>
              </a:lnSpc>
              <a:spcBef>
                <a:spcPts val="500"/>
              </a:spcBef>
              <a:spcAft>
                <a:spcPts val="0"/>
              </a:spcAft>
              <a:buClr>
                <a:schemeClr val="dk1"/>
              </a:buClr>
              <a:buSzPts val="1500"/>
              <a:buChar char="•"/>
              <a:defRPr sz="2000"/>
            </a:lvl6pPr>
            <a:lvl7pPr marL="4267093" lvl="6" indent="-431789" algn="l">
              <a:lnSpc>
                <a:spcPct val="90000"/>
              </a:lnSpc>
              <a:spcBef>
                <a:spcPts val="500"/>
              </a:spcBef>
              <a:spcAft>
                <a:spcPts val="0"/>
              </a:spcAft>
              <a:buClr>
                <a:schemeClr val="dk1"/>
              </a:buClr>
              <a:buSzPts val="1500"/>
              <a:buChar char="•"/>
              <a:defRPr sz="2000"/>
            </a:lvl7pPr>
            <a:lvl8pPr marL="4876678" lvl="7" indent="-431789" algn="l">
              <a:lnSpc>
                <a:spcPct val="90000"/>
              </a:lnSpc>
              <a:spcBef>
                <a:spcPts val="500"/>
              </a:spcBef>
              <a:spcAft>
                <a:spcPts val="0"/>
              </a:spcAft>
              <a:buClr>
                <a:schemeClr val="dk1"/>
              </a:buClr>
              <a:buSzPts val="1500"/>
              <a:buChar char="•"/>
              <a:defRPr sz="2000"/>
            </a:lvl8pPr>
            <a:lvl9pPr marL="5486263" lvl="8" indent="-431789" algn="l">
              <a:lnSpc>
                <a:spcPct val="90000"/>
              </a:lnSpc>
              <a:spcBef>
                <a:spcPts val="500"/>
              </a:spcBef>
              <a:spcAft>
                <a:spcPts val="0"/>
              </a:spcAft>
              <a:buClr>
                <a:schemeClr val="dk1"/>
              </a:buClr>
              <a:buSzPts val="1500"/>
              <a:buChar char="•"/>
              <a:defRPr sz="2000"/>
            </a:lvl9pPr>
          </a:lstStyle>
          <a:p>
            <a:endParaRPr/>
          </a:p>
        </p:txBody>
      </p:sp>
      <p:sp>
        <p:nvSpPr>
          <p:cNvPr id="60" name="Google Shape;60;p63"/>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chemeClr val="dk1"/>
              </a:buClr>
              <a:buSzPts val="1200"/>
              <a:buNone/>
              <a:defRPr sz="1600"/>
            </a:lvl1pPr>
            <a:lvl2pPr marL="1219170" lvl="1" indent="-304792" algn="l">
              <a:lnSpc>
                <a:spcPct val="90000"/>
              </a:lnSpc>
              <a:spcBef>
                <a:spcPts val="500"/>
              </a:spcBef>
              <a:spcAft>
                <a:spcPts val="0"/>
              </a:spcAft>
              <a:buClr>
                <a:schemeClr val="dk1"/>
              </a:buClr>
              <a:buSzPts val="1050"/>
              <a:buNone/>
              <a:defRPr sz="1400"/>
            </a:lvl2pPr>
            <a:lvl3pPr marL="1828754" lvl="2" indent="-304792" algn="l">
              <a:lnSpc>
                <a:spcPct val="90000"/>
              </a:lnSpc>
              <a:spcBef>
                <a:spcPts val="500"/>
              </a:spcBef>
              <a:spcAft>
                <a:spcPts val="0"/>
              </a:spcAft>
              <a:buClr>
                <a:schemeClr val="dk1"/>
              </a:buClr>
              <a:buSzPts val="900"/>
              <a:buNone/>
              <a:defRPr sz="1200"/>
            </a:lvl3pPr>
            <a:lvl4pPr marL="2438339" lvl="3" indent="-304792" algn="l">
              <a:lnSpc>
                <a:spcPct val="90000"/>
              </a:lnSpc>
              <a:spcBef>
                <a:spcPts val="500"/>
              </a:spcBef>
              <a:spcAft>
                <a:spcPts val="0"/>
              </a:spcAft>
              <a:buClr>
                <a:schemeClr val="dk1"/>
              </a:buClr>
              <a:buSzPts val="750"/>
              <a:buNone/>
              <a:defRPr sz="1000"/>
            </a:lvl4pPr>
            <a:lvl5pPr marL="3047924" lvl="4" indent="-304792" algn="l">
              <a:lnSpc>
                <a:spcPct val="90000"/>
              </a:lnSpc>
              <a:spcBef>
                <a:spcPts val="500"/>
              </a:spcBef>
              <a:spcAft>
                <a:spcPts val="0"/>
              </a:spcAft>
              <a:buClr>
                <a:schemeClr val="dk1"/>
              </a:buClr>
              <a:buSzPts val="750"/>
              <a:buNone/>
              <a:defRPr sz="1000"/>
            </a:lvl5pPr>
            <a:lvl6pPr marL="3657509" lvl="5" indent="-304792" algn="l">
              <a:lnSpc>
                <a:spcPct val="90000"/>
              </a:lnSpc>
              <a:spcBef>
                <a:spcPts val="500"/>
              </a:spcBef>
              <a:spcAft>
                <a:spcPts val="0"/>
              </a:spcAft>
              <a:buClr>
                <a:schemeClr val="dk1"/>
              </a:buClr>
              <a:buSzPts val="750"/>
              <a:buNone/>
              <a:defRPr sz="1000"/>
            </a:lvl6pPr>
            <a:lvl7pPr marL="4267093" lvl="6" indent="-304792" algn="l">
              <a:lnSpc>
                <a:spcPct val="90000"/>
              </a:lnSpc>
              <a:spcBef>
                <a:spcPts val="500"/>
              </a:spcBef>
              <a:spcAft>
                <a:spcPts val="0"/>
              </a:spcAft>
              <a:buClr>
                <a:schemeClr val="dk1"/>
              </a:buClr>
              <a:buSzPts val="750"/>
              <a:buNone/>
              <a:defRPr sz="1000"/>
            </a:lvl7pPr>
            <a:lvl8pPr marL="4876678" lvl="7" indent="-304792" algn="l">
              <a:lnSpc>
                <a:spcPct val="90000"/>
              </a:lnSpc>
              <a:spcBef>
                <a:spcPts val="500"/>
              </a:spcBef>
              <a:spcAft>
                <a:spcPts val="0"/>
              </a:spcAft>
              <a:buClr>
                <a:schemeClr val="dk1"/>
              </a:buClr>
              <a:buSzPts val="750"/>
              <a:buNone/>
              <a:defRPr sz="1000"/>
            </a:lvl8pPr>
            <a:lvl9pPr marL="5486263" lvl="8" indent="-304792" algn="l">
              <a:lnSpc>
                <a:spcPct val="90000"/>
              </a:lnSpc>
              <a:spcBef>
                <a:spcPts val="500"/>
              </a:spcBef>
              <a:spcAft>
                <a:spcPts val="0"/>
              </a:spcAft>
              <a:buClr>
                <a:schemeClr val="dk1"/>
              </a:buClr>
              <a:buSzPts val="750"/>
              <a:buNone/>
              <a:defRPr sz="1000"/>
            </a:lvl9pPr>
          </a:lstStyle>
          <a:p>
            <a:endParaRPr/>
          </a:p>
        </p:txBody>
      </p:sp>
      <p:sp>
        <p:nvSpPr>
          <p:cNvPr id="61" name="Google Shape;61;p6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6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49223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4"/>
        <p:cNvGrpSpPr/>
        <p:nvPr/>
      </p:nvGrpSpPr>
      <p:grpSpPr>
        <a:xfrm>
          <a:off x="0" y="0"/>
          <a:ext cx="0" cy="0"/>
          <a:chOff x="0" y="0"/>
          <a:chExt cx="0" cy="0"/>
        </a:xfrm>
      </p:grpSpPr>
      <p:sp>
        <p:nvSpPr>
          <p:cNvPr id="65" name="Google Shape;65;p6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64"/>
          <p:cNvSpPr>
            <a:spLocks noGrp="1"/>
          </p:cNvSpPr>
          <p:nvPr>
            <p:ph type="pic" idx="2"/>
          </p:nvPr>
        </p:nvSpPr>
        <p:spPr>
          <a:xfrm>
            <a:off x="5183188" y="987426"/>
            <a:ext cx="6172200" cy="4873625"/>
          </a:xfrm>
          <a:prstGeom prst="rect">
            <a:avLst/>
          </a:prstGeom>
          <a:noFill/>
          <a:ln>
            <a:noFill/>
          </a:ln>
        </p:spPr>
      </p:sp>
      <p:sp>
        <p:nvSpPr>
          <p:cNvPr id="67" name="Google Shape;67;p64"/>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chemeClr val="dk1"/>
              </a:buClr>
              <a:buSzPts val="1200"/>
              <a:buNone/>
              <a:defRPr sz="1600"/>
            </a:lvl1pPr>
            <a:lvl2pPr marL="1219170" lvl="1" indent="-304792" algn="l">
              <a:lnSpc>
                <a:spcPct val="90000"/>
              </a:lnSpc>
              <a:spcBef>
                <a:spcPts val="500"/>
              </a:spcBef>
              <a:spcAft>
                <a:spcPts val="0"/>
              </a:spcAft>
              <a:buClr>
                <a:schemeClr val="dk1"/>
              </a:buClr>
              <a:buSzPts val="1050"/>
              <a:buNone/>
              <a:defRPr sz="1400"/>
            </a:lvl2pPr>
            <a:lvl3pPr marL="1828754" lvl="2" indent="-304792" algn="l">
              <a:lnSpc>
                <a:spcPct val="90000"/>
              </a:lnSpc>
              <a:spcBef>
                <a:spcPts val="500"/>
              </a:spcBef>
              <a:spcAft>
                <a:spcPts val="0"/>
              </a:spcAft>
              <a:buClr>
                <a:schemeClr val="dk1"/>
              </a:buClr>
              <a:buSzPts val="900"/>
              <a:buNone/>
              <a:defRPr sz="1200"/>
            </a:lvl3pPr>
            <a:lvl4pPr marL="2438339" lvl="3" indent="-304792" algn="l">
              <a:lnSpc>
                <a:spcPct val="90000"/>
              </a:lnSpc>
              <a:spcBef>
                <a:spcPts val="500"/>
              </a:spcBef>
              <a:spcAft>
                <a:spcPts val="0"/>
              </a:spcAft>
              <a:buClr>
                <a:schemeClr val="dk1"/>
              </a:buClr>
              <a:buSzPts val="750"/>
              <a:buNone/>
              <a:defRPr sz="1000"/>
            </a:lvl4pPr>
            <a:lvl5pPr marL="3047924" lvl="4" indent="-304792" algn="l">
              <a:lnSpc>
                <a:spcPct val="90000"/>
              </a:lnSpc>
              <a:spcBef>
                <a:spcPts val="500"/>
              </a:spcBef>
              <a:spcAft>
                <a:spcPts val="0"/>
              </a:spcAft>
              <a:buClr>
                <a:schemeClr val="dk1"/>
              </a:buClr>
              <a:buSzPts val="750"/>
              <a:buNone/>
              <a:defRPr sz="1000"/>
            </a:lvl5pPr>
            <a:lvl6pPr marL="3657509" lvl="5" indent="-304792" algn="l">
              <a:lnSpc>
                <a:spcPct val="90000"/>
              </a:lnSpc>
              <a:spcBef>
                <a:spcPts val="500"/>
              </a:spcBef>
              <a:spcAft>
                <a:spcPts val="0"/>
              </a:spcAft>
              <a:buClr>
                <a:schemeClr val="dk1"/>
              </a:buClr>
              <a:buSzPts val="750"/>
              <a:buNone/>
              <a:defRPr sz="1000"/>
            </a:lvl6pPr>
            <a:lvl7pPr marL="4267093" lvl="6" indent="-304792" algn="l">
              <a:lnSpc>
                <a:spcPct val="90000"/>
              </a:lnSpc>
              <a:spcBef>
                <a:spcPts val="500"/>
              </a:spcBef>
              <a:spcAft>
                <a:spcPts val="0"/>
              </a:spcAft>
              <a:buClr>
                <a:schemeClr val="dk1"/>
              </a:buClr>
              <a:buSzPts val="750"/>
              <a:buNone/>
              <a:defRPr sz="1000"/>
            </a:lvl7pPr>
            <a:lvl8pPr marL="4876678" lvl="7" indent="-304792" algn="l">
              <a:lnSpc>
                <a:spcPct val="90000"/>
              </a:lnSpc>
              <a:spcBef>
                <a:spcPts val="500"/>
              </a:spcBef>
              <a:spcAft>
                <a:spcPts val="0"/>
              </a:spcAft>
              <a:buClr>
                <a:schemeClr val="dk1"/>
              </a:buClr>
              <a:buSzPts val="750"/>
              <a:buNone/>
              <a:defRPr sz="1000"/>
            </a:lvl8pPr>
            <a:lvl9pPr marL="5486263" lvl="8" indent="-304792" algn="l">
              <a:lnSpc>
                <a:spcPct val="90000"/>
              </a:lnSpc>
              <a:spcBef>
                <a:spcPts val="500"/>
              </a:spcBef>
              <a:spcAft>
                <a:spcPts val="0"/>
              </a:spcAft>
              <a:buClr>
                <a:schemeClr val="dk1"/>
              </a:buClr>
              <a:buSzPts val="750"/>
              <a:buNone/>
              <a:defRPr sz="1000"/>
            </a:lvl9pPr>
          </a:lstStyle>
          <a:p>
            <a:endParaRPr/>
          </a:p>
        </p:txBody>
      </p:sp>
      <p:sp>
        <p:nvSpPr>
          <p:cNvPr id="68" name="Google Shape;68;p6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81964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1"/>
        <p:cNvGrpSpPr/>
        <p:nvPr/>
      </p:nvGrpSpPr>
      <p:grpSpPr>
        <a:xfrm>
          <a:off x="0" y="0"/>
          <a:ext cx="0" cy="0"/>
          <a:chOff x="0" y="0"/>
          <a:chExt cx="0" cy="0"/>
        </a:xfrm>
      </p:grpSpPr>
      <p:sp>
        <p:nvSpPr>
          <p:cNvPr id="72" name="Google Shape;72;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65"/>
          <p:cNvSpPr txBox="1">
            <a:spLocks noGrp="1"/>
          </p:cNvSpPr>
          <p:nvPr>
            <p:ph type="body" idx="1"/>
          </p:nvPr>
        </p:nvSpPr>
        <p:spPr>
          <a:xfrm rot="5400000">
            <a:off x="3920331" y="-1256505"/>
            <a:ext cx="4351339" cy="10515600"/>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74" name="Google Shape;74;p6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6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22184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7"/>
        <p:cNvGrpSpPr/>
        <p:nvPr/>
      </p:nvGrpSpPr>
      <p:grpSpPr>
        <a:xfrm>
          <a:off x="0" y="0"/>
          <a:ext cx="0" cy="0"/>
          <a:chOff x="0" y="0"/>
          <a:chExt cx="0" cy="0"/>
        </a:xfrm>
      </p:grpSpPr>
      <p:sp>
        <p:nvSpPr>
          <p:cNvPr id="78" name="Google Shape;78;p66"/>
          <p:cNvSpPr txBox="1">
            <a:spLocks noGrp="1"/>
          </p:cNvSpPr>
          <p:nvPr>
            <p:ph type="title"/>
          </p:nvPr>
        </p:nvSpPr>
        <p:spPr>
          <a:xfrm rot="5400000">
            <a:off x="7133431" y="1956595"/>
            <a:ext cx="581183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66"/>
          <p:cNvSpPr txBox="1">
            <a:spLocks noGrp="1"/>
          </p:cNvSpPr>
          <p:nvPr>
            <p:ph type="body" idx="1"/>
          </p:nvPr>
        </p:nvSpPr>
        <p:spPr>
          <a:xfrm rot="5400000">
            <a:off x="1799431" y="-596105"/>
            <a:ext cx="5811839" cy="7734300"/>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80" name="Google Shape;80;p6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6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9548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4/9/25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674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4/9/25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4516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3"/>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3"/>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5"/>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4/9/25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97666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4/9/25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5170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17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1"/>
            <a:ext cx="3200400" cy="3379124"/>
          </a:xfrm>
        </p:spPr>
        <p:txBody>
          <a:bodyPr lIns="91440" rIns="91440">
            <a:normAutofit/>
          </a:bodyPr>
          <a:lstStyle>
            <a:lvl1pPr marL="0" indent="0">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3" y="6459786"/>
            <a:ext cx="2618511" cy="365125"/>
          </a:xfrm>
        </p:spPr>
        <p:txBody>
          <a:bodyPr/>
          <a:lstStyle>
            <a:lvl1pPr algn="l">
              <a:defRPr/>
            </a:lvl1pPr>
          </a:lstStyle>
          <a:p>
            <a:fld id="{5586B75A-687E-405C-8A0B-8D00578BA2C3}" type="datetimeFigureOut">
              <a:rPr lang="en-US" smtClean="0"/>
              <a:pPr/>
              <a:t>4/9/25</a:t>
            </a:fld>
            <a:endParaRPr lang="en-US" dirty="0"/>
          </a:p>
        </p:txBody>
      </p:sp>
      <p:sp>
        <p:nvSpPr>
          <p:cNvPr id="6" name="Footer Placeholder 5"/>
          <p:cNvSpPr>
            <a:spLocks noGrp="1"/>
          </p:cNvSpPr>
          <p:nvPr>
            <p:ph type="ftr" sz="quarter" idx="11"/>
          </p:nvPr>
        </p:nvSpPr>
        <p:spPr>
          <a:xfrm>
            <a:off x="4800600" y="6459786"/>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51122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1"/>
            <a:ext cx="12191985" cy="4915076"/>
          </a:xfrm>
          <a:blipFill>
            <a:blip r:embed="rId2"/>
            <a:stretch>
              <a:fillRect/>
            </a:stretch>
          </a:blipFill>
        </p:spPr>
        <p:txBody>
          <a:bodyPr lIns="457200" tIns="457200" anchor="t"/>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4/9/25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93188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4"/>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5"/>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1097282" y="6459786"/>
            <a:ext cx="2472271"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4/9/25</a:t>
            </a:fld>
            <a:endParaRPr lang="en-US" dirty="0"/>
          </a:p>
        </p:txBody>
      </p:sp>
      <p:sp>
        <p:nvSpPr>
          <p:cNvPr id="5" name="Footer Placeholder 4"/>
          <p:cNvSpPr>
            <a:spLocks noGrp="1"/>
          </p:cNvSpPr>
          <p:nvPr>
            <p:ph type="ftr" sz="quarter" idx="3"/>
          </p:nvPr>
        </p:nvSpPr>
        <p:spPr>
          <a:xfrm>
            <a:off x="3686186" y="6459786"/>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60" y="6459786"/>
            <a:ext cx="1312025" cy="365125"/>
          </a:xfrm>
          <a:prstGeom prst="rect">
            <a:avLst/>
          </a:prstGeom>
        </p:spPr>
        <p:txBody>
          <a:bodyPr vert="horz" lIns="91440" tIns="45720" rIns="91440" bIns="45720" rtlCol="0" anchor="ctr"/>
          <a:lstStyle>
            <a:lvl1pPr algn="r">
              <a:defRPr sz="1051">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54101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801" r:id="rId12"/>
  </p:sldLayoutIdLst>
  <p:hf sldNum="0" hdr="0" ftr="0" dt="0"/>
  <p:txStyles>
    <p:titleStyle>
      <a:lvl1pPr algn="l" defTabSz="914377" rtl="0" eaLnBrk="1" latinLnBrk="0" hangingPunct="1">
        <a:lnSpc>
          <a:spcPct val="85000"/>
        </a:lnSpc>
        <a:spcBef>
          <a:spcPct val="0"/>
        </a:spcBef>
        <a:buNone/>
        <a:defRPr sz="5400" kern="1200" spc="-51" baseline="0">
          <a:solidFill>
            <a:schemeClr val="tx1">
              <a:lumMod val="75000"/>
              <a:lumOff val="25000"/>
            </a:schemeClr>
          </a:solidFill>
          <a:latin typeface="Century Gothic" panose="020B0502020202020204" pitchFamily="34" charset="0"/>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Century Gothic" panose="020B0502020202020204" pitchFamily="34" charset="0"/>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lumMod val="75000"/>
              <a:lumOff val="25000"/>
            </a:schemeClr>
          </a:solidFill>
          <a:latin typeface="Century Gothic" panose="020B0502020202020204" pitchFamily="34" charset="0"/>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4"/>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750"/>
              </a:spcBef>
              <a:spcAft>
                <a:spcPts val="0"/>
              </a:spcAft>
              <a:buClr>
                <a:schemeClr val="dk1"/>
              </a:buClr>
              <a:buSzPts val="3200"/>
              <a:buFont typeface="Arial"/>
              <a:buChar char="•"/>
              <a:defRPr sz="3200" b="0" i="0" u="none" strike="noStrike" cap="none">
                <a:solidFill>
                  <a:schemeClr val="dk1"/>
                </a:solidFill>
                <a:latin typeface="Century Gothic"/>
                <a:ea typeface="Century Gothic"/>
                <a:cs typeface="Century Gothic"/>
                <a:sym typeface="Century Gothic"/>
              </a:defRPr>
            </a:lvl1pPr>
            <a:lvl2pPr marL="914400" marR="0" lvl="1" indent="-393700" algn="l" rtl="0">
              <a:lnSpc>
                <a:spcPct val="90000"/>
              </a:lnSpc>
              <a:spcBef>
                <a:spcPts val="375"/>
              </a:spcBef>
              <a:spcAft>
                <a:spcPts val="0"/>
              </a:spcAft>
              <a:buClr>
                <a:schemeClr val="dk1"/>
              </a:buClr>
              <a:buSzPts val="2600"/>
              <a:buFont typeface="Arial"/>
              <a:buChar char="•"/>
              <a:defRPr sz="2600" b="0" i="0" u="none" strike="noStrike" cap="none">
                <a:solidFill>
                  <a:schemeClr val="dk1"/>
                </a:solidFill>
                <a:latin typeface="Century Gothic"/>
                <a:ea typeface="Century Gothic"/>
                <a:cs typeface="Century Gothic"/>
                <a:sym typeface="Century Gothic"/>
              </a:defRPr>
            </a:lvl2pPr>
            <a:lvl3pPr marL="1371600" marR="0" lvl="2" indent="-368300" algn="l" rtl="0">
              <a:lnSpc>
                <a:spcPct val="90000"/>
              </a:lnSpc>
              <a:spcBef>
                <a:spcPts val="375"/>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4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 name="Google Shape;13;p4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4" name="Google Shape;14;p4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endParaRPr lang="en-US"/>
          </a:p>
        </p:txBody>
      </p:sp>
    </p:spTree>
    <p:extLst>
      <p:ext uri="{BB962C8B-B14F-4D97-AF65-F5344CB8AC3E}">
        <p14:creationId xmlns:p14="http://schemas.microsoft.com/office/powerpoint/2010/main" val="77300736"/>
      </p:ext>
    </p:extLst>
  </p:cSld>
  <p:clrMap bg1="lt1" tx1="dk1" bg2="dk2" tx2="lt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4" name="Picture 3" descr="House of paper with a heart against sunlight">
            <a:extLst>
              <a:ext uri="{FF2B5EF4-FFF2-40B4-BE49-F238E27FC236}">
                <a16:creationId xmlns:a16="http://schemas.microsoft.com/office/drawing/2014/main" id="{30823D0A-856F-71C8-49F1-088D8B960A95}"/>
              </a:ext>
            </a:extLst>
          </p:cNvPr>
          <p:cNvPicPr>
            <a:picLocks noChangeAspect="1"/>
          </p:cNvPicPr>
          <p:nvPr/>
        </p:nvPicPr>
        <p:blipFill rotWithShape="1">
          <a:blip r:embed="rId3">
            <a:alphaModFix amt="85000"/>
          </a:blip>
          <a:srcRect t="13641" b="2090"/>
          <a:stretch/>
        </p:blipFill>
        <p:spPr>
          <a:xfrm>
            <a:off x="20" y="10"/>
            <a:ext cx="12191980" cy="6857990"/>
          </a:xfrm>
          <a:prstGeom prst="rect">
            <a:avLst/>
          </a:prstGeom>
          <a:ln>
            <a:noFill/>
          </a:ln>
          <a:effectLst>
            <a:softEdge rad="112500"/>
          </a:effectLst>
        </p:spPr>
      </p:pic>
      <p:sp>
        <p:nvSpPr>
          <p:cNvPr id="2" name="Title 1">
            <a:extLst>
              <a:ext uri="{FF2B5EF4-FFF2-40B4-BE49-F238E27FC236}">
                <a16:creationId xmlns:a16="http://schemas.microsoft.com/office/drawing/2014/main" id="{ECD44351-F885-A776-D228-373DCC88E808}"/>
              </a:ext>
            </a:extLst>
          </p:cNvPr>
          <p:cNvSpPr>
            <a:spLocks noGrp="1"/>
          </p:cNvSpPr>
          <p:nvPr>
            <p:ph type="ctrTitle"/>
          </p:nvPr>
        </p:nvSpPr>
        <p:spPr>
          <a:xfrm>
            <a:off x="1097280" y="758952"/>
            <a:ext cx="10058400" cy="3566160"/>
          </a:xfrm>
        </p:spPr>
        <p:txBody>
          <a:bodyPr vert="horz" lIns="91440" tIns="45720" rIns="91440" bIns="45720" rtlCol="0">
            <a:normAutofit/>
          </a:bodyPr>
          <a:lstStyle/>
          <a:p>
            <a:pPr algn="ctr" defTabSz="914400"/>
            <a:r>
              <a:rPr lang="en-US" spc="-50" dirty="0">
                <a:solidFill>
                  <a:srgbClr val="FFFFFF"/>
                </a:solidFill>
                <a:latin typeface="+mj-lt"/>
              </a:rPr>
              <a:t>The Human Side of </a:t>
            </a:r>
            <a:br>
              <a:rPr lang="en-US" spc="-50" dirty="0">
                <a:solidFill>
                  <a:srgbClr val="FFFFFF"/>
                </a:solidFill>
                <a:latin typeface="+mj-lt"/>
              </a:rPr>
            </a:br>
            <a:r>
              <a:rPr lang="en-US" spc="-50" dirty="0">
                <a:solidFill>
                  <a:srgbClr val="FFFFFF"/>
                </a:solidFill>
                <a:latin typeface="+mj-lt"/>
              </a:rPr>
              <a:t>Economic Development</a:t>
            </a:r>
          </a:p>
        </p:txBody>
      </p:sp>
      <p:cxnSp>
        <p:nvCxnSpPr>
          <p:cNvPr id="6" name="Straight Connector 5">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432966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27"/>
          <p:cNvSpPr/>
          <p:nvPr/>
        </p:nvSpPr>
        <p:spPr>
          <a:xfrm>
            <a:off x="0" y="6400800"/>
            <a:ext cx="12192000" cy="457200"/>
          </a:xfrm>
          <a:prstGeom prst="rect">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504" name="Google Shape;504;p27"/>
          <p:cNvSpPr/>
          <p:nvPr/>
        </p:nvSpPr>
        <p:spPr>
          <a:xfrm>
            <a:off x="0" y="6341936"/>
            <a:ext cx="12192000" cy="65997"/>
          </a:xfrm>
          <a:prstGeom prst="rect">
            <a:avLst/>
          </a:prstGeom>
          <a:solidFill>
            <a:schemeClr val="accent1"/>
          </a:solidFill>
          <a:ln>
            <a:noFill/>
          </a:ln>
        </p:spPr>
        <p:txBody>
          <a:bodyPr spcFirstLastPara="1" wrap="square" lIns="121900" tIns="121900" rIns="121900" bIns="121900" anchor="ctr" anchorCtr="0">
            <a:noAutofit/>
          </a:bodyPr>
          <a:lstStyle/>
          <a:p>
            <a:endParaRPr sz="2400"/>
          </a:p>
        </p:txBody>
      </p:sp>
      <p:cxnSp>
        <p:nvCxnSpPr>
          <p:cNvPr id="505" name="Google Shape;505;p27"/>
          <p:cNvCxnSpPr/>
          <p:nvPr/>
        </p:nvCxnSpPr>
        <p:spPr>
          <a:xfrm>
            <a:off x="1193532" y="1737844"/>
            <a:ext cx="9966960" cy="0"/>
          </a:xfrm>
          <a:prstGeom prst="straightConnector1">
            <a:avLst/>
          </a:prstGeom>
          <a:noFill/>
          <a:ln w="9525" cap="flat" cmpd="sng">
            <a:solidFill>
              <a:srgbClr val="7F7F7F"/>
            </a:solidFill>
            <a:prstDash val="solid"/>
            <a:round/>
            <a:headEnd type="none" w="sm" len="sm"/>
            <a:tailEnd type="none" w="sm" len="sm"/>
          </a:ln>
        </p:spPr>
      </p:cxnSp>
      <p:sp>
        <p:nvSpPr>
          <p:cNvPr id="506" name="Google Shape;506;p27"/>
          <p:cNvSpPr txBox="1">
            <a:spLocks noGrp="1"/>
          </p:cNvSpPr>
          <p:nvPr>
            <p:ph type="title"/>
          </p:nvPr>
        </p:nvSpPr>
        <p:spPr>
          <a:xfrm>
            <a:off x="1097280" y="286603"/>
            <a:ext cx="10058400" cy="1450757"/>
          </a:xfrm>
          <a:prstGeom prst="rect">
            <a:avLst/>
          </a:prstGeom>
          <a:noFill/>
          <a:ln>
            <a:noFill/>
          </a:ln>
        </p:spPr>
        <p:txBody>
          <a:bodyPr spcFirstLastPara="1" vert="horz" wrap="square" lIns="121900" tIns="60933" rIns="121900" bIns="60933" rtlCol="0" anchor="b" anchorCtr="0">
            <a:normAutofit fontScale="90000"/>
          </a:bodyPr>
          <a:lstStyle/>
          <a:p>
            <a:r>
              <a:rPr lang="en-US" sz="6400" dirty="0"/>
              <a:t>Begin with the end in mind…</a:t>
            </a:r>
            <a:endParaRPr dirty="0"/>
          </a:p>
        </p:txBody>
      </p:sp>
      <p:grpSp>
        <p:nvGrpSpPr>
          <p:cNvPr id="507" name="Google Shape;507;p27"/>
          <p:cNvGrpSpPr/>
          <p:nvPr/>
        </p:nvGrpSpPr>
        <p:grpSpPr>
          <a:xfrm>
            <a:off x="1118225" y="2521200"/>
            <a:ext cx="10015876" cy="3254241"/>
            <a:chOff x="15946" y="317013"/>
            <a:chExt cx="7511907" cy="2440681"/>
          </a:xfrm>
        </p:grpSpPr>
        <p:sp>
          <p:nvSpPr>
            <p:cNvPr id="508" name="Google Shape;508;p27"/>
            <p:cNvSpPr/>
            <p:nvPr/>
          </p:nvSpPr>
          <p:spPr>
            <a:xfrm>
              <a:off x="895105" y="351392"/>
              <a:ext cx="1554187" cy="1554187"/>
            </a:xfrm>
            <a:prstGeom prst="rect">
              <a:avLst/>
            </a:prstGeom>
            <a:blipFill rotWithShape="1">
              <a:blip r:embed="rId3">
                <a:alphaModFix/>
              </a:blip>
              <a:stretch>
                <a:fillRect/>
              </a:stretch>
            </a:blipFill>
            <a:ln>
              <a:noFill/>
            </a:ln>
          </p:spPr>
          <p:txBody>
            <a:bodyPr spcFirstLastPara="1" wrap="square" lIns="121900" tIns="121900" rIns="121900" bIns="121900" anchor="ctr" anchorCtr="0">
              <a:noAutofit/>
            </a:bodyPr>
            <a:lstStyle/>
            <a:p>
              <a:endParaRPr sz="2400"/>
            </a:p>
          </p:txBody>
        </p:sp>
        <p:sp>
          <p:nvSpPr>
            <p:cNvPr id="509" name="Google Shape;509;p27"/>
            <p:cNvSpPr/>
            <p:nvPr/>
          </p:nvSpPr>
          <p:spPr>
            <a:xfrm>
              <a:off x="15946" y="2037694"/>
              <a:ext cx="3453750" cy="720000"/>
            </a:xfrm>
            <a:prstGeom prst="rect">
              <a:avLst/>
            </a:prstGeom>
            <a:noFill/>
            <a:ln>
              <a:noFill/>
            </a:ln>
          </p:spPr>
          <p:txBody>
            <a:bodyPr spcFirstLastPara="1" wrap="square" lIns="121900" tIns="121900" rIns="121900" bIns="121900" anchor="ctr" anchorCtr="0">
              <a:noAutofit/>
            </a:bodyPr>
            <a:lstStyle/>
            <a:p>
              <a:endParaRPr sz="2400"/>
            </a:p>
          </p:txBody>
        </p:sp>
        <p:sp>
          <p:nvSpPr>
            <p:cNvPr id="510" name="Google Shape;510;p27"/>
            <p:cNvSpPr txBox="1"/>
            <p:nvPr/>
          </p:nvSpPr>
          <p:spPr>
            <a:xfrm>
              <a:off x="15946" y="2037694"/>
              <a:ext cx="3453750" cy="720000"/>
            </a:xfrm>
            <a:prstGeom prst="rect">
              <a:avLst/>
            </a:prstGeom>
            <a:noFill/>
            <a:ln>
              <a:noFill/>
            </a:ln>
          </p:spPr>
          <p:txBody>
            <a:bodyPr spcFirstLastPara="1" wrap="square" lIns="0" tIns="0" rIns="0" bIns="0" anchor="t" anchorCtr="0">
              <a:noAutofit/>
            </a:bodyPr>
            <a:lstStyle/>
            <a:p>
              <a:pPr algn="ctr">
                <a:lnSpc>
                  <a:spcPct val="90000"/>
                </a:lnSpc>
                <a:buClr>
                  <a:schemeClr val="dk1"/>
                </a:buClr>
                <a:buSzPts val="2100"/>
              </a:pPr>
              <a:r>
                <a:rPr lang="en-US" sz="2800" dirty="0">
                  <a:solidFill>
                    <a:schemeClr val="dk1"/>
                  </a:solidFill>
                  <a:latin typeface="Century Gothic" panose="020B0502020202020204" pitchFamily="34" charset="0"/>
                  <a:ea typeface="Calibri"/>
                  <a:cs typeface="Calibri"/>
                  <a:sym typeface="Calibri"/>
                </a:rPr>
                <a:t>Not just MORE…</a:t>
              </a:r>
              <a:endParaRPr sz="2400" dirty="0">
                <a:latin typeface="Century Gothic" panose="020B0502020202020204" pitchFamily="34" charset="0"/>
              </a:endParaRPr>
            </a:p>
          </p:txBody>
        </p:sp>
        <p:sp>
          <p:nvSpPr>
            <p:cNvPr id="511" name="Google Shape;511;p27"/>
            <p:cNvSpPr/>
            <p:nvPr/>
          </p:nvSpPr>
          <p:spPr>
            <a:xfrm>
              <a:off x="5051782" y="317013"/>
              <a:ext cx="1554187" cy="1554187"/>
            </a:xfrm>
            <a:prstGeom prst="rect">
              <a:avLst/>
            </a:prstGeom>
            <a:blipFill rotWithShape="1">
              <a:blip r:embed="rId4">
                <a:alphaModFix/>
              </a:blip>
              <a:stretch>
                <a:fillRect/>
              </a:stretch>
            </a:blipFill>
            <a:ln>
              <a:noFill/>
            </a:ln>
          </p:spPr>
          <p:txBody>
            <a:bodyPr spcFirstLastPara="1" wrap="square" lIns="121900" tIns="121900" rIns="121900" bIns="121900" anchor="ctr" anchorCtr="0">
              <a:noAutofit/>
            </a:bodyPr>
            <a:lstStyle/>
            <a:p>
              <a:endParaRPr sz="2400"/>
            </a:p>
          </p:txBody>
        </p:sp>
        <p:sp>
          <p:nvSpPr>
            <p:cNvPr id="512" name="Google Shape;512;p27"/>
            <p:cNvSpPr/>
            <p:nvPr/>
          </p:nvSpPr>
          <p:spPr>
            <a:xfrm>
              <a:off x="4074103" y="2037694"/>
              <a:ext cx="3453750" cy="720000"/>
            </a:xfrm>
            <a:prstGeom prst="rect">
              <a:avLst/>
            </a:prstGeom>
            <a:noFill/>
            <a:ln>
              <a:noFill/>
            </a:ln>
          </p:spPr>
          <p:txBody>
            <a:bodyPr spcFirstLastPara="1" wrap="square" lIns="121900" tIns="121900" rIns="121900" bIns="121900" anchor="ctr" anchorCtr="0">
              <a:noAutofit/>
            </a:bodyPr>
            <a:lstStyle/>
            <a:p>
              <a:endParaRPr sz="2400"/>
            </a:p>
          </p:txBody>
        </p:sp>
        <p:sp>
          <p:nvSpPr>
            <p:cNvPr id="513" name="Google Shape;513;p27"/>
            <p:cNvSpPr txBox="1"/>
            <p:nvPr/>
          </p:nvSpPr>
          <p:spPr>
            <a:xfrm>
              <a:off x="4074103" y="2037694"/>
              <a:ext cx="3453750" cy="720000"/>
            </a:xfrm>
            <a:prstGeom prst="rect">
              <a:avLst/>
            </a:prstGeom>
            <a:noFill/>
            <a:ln>
              <a:noFill/>
            </a:ln>
          </p:spPr>
          <p:txBody>
            <a:bodyPr spcFirstLastPara="1" wrap="square" lIns="0" tIns="0" rIns="0" bIns="0" anchor="t" anchorCtr="0">
              <a:noAutofit/>
            </a:bodyPr>
            <a:lstStyle/>
            <a:p>
              <a:pPr algn="ctr">
                <a:lnSpc>
                  <a:spcPct val="90000"/>
                </a:lnSpc>
                <a:buClr>
                  <a:schemeClr val="dk1"/>
                </a:buClr>
                <a:buSzPts val="2100"/>
              </a:pPr>
              <a:r>
                <a:rPr lang="en-US" sz="2800" dirty="0">
                  <a:solidFill>
                    <a:schemeClr val="dk1"/>
                  </a:solidFill>
                  <a:latin typeface="Century Gothic" panose="020B0502020202020204" pitchFamily="34" charset="0"/>
                  <a:ea typeface="Calibri"/>
                  <a:cs typeface="Calibri"/>
                  <a:sym typeface="Calibri"/>
                </a:rPr>
                <a:t>The right people to help shape us into who we want to be</a:t>
              </a:r>
              <a:endParaRPr sz="2400" dirty="0">
                <a:latin typeface="Century Gothic" panose="020B0502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EB85DF-B1B2-368E-28E7-B9AC565A3B2A}"/>
              </a:ext>
            </a:extLst>
          </p:cNvPr>
          <p:cNvSpPr>
            <a:spLocks noGrp="1"/>
          </p:cNvSpPr>
          <p:nvPr>
            <p:ph type="title"/>
          </p:nvPr>
        </p:nvSpPr>
        <p:spPr/>
        <p:txBody>
          <a:bodyPr vert="horz" lIns="121920" tIns="60960" rIns="121920" bIns="60960" rtlCol="0" anchor="b">
            <a:noAutofit/>
          </a:bodyPr>
          <a:lstStyle/>
          <a:p>
            <a:pPr algn="ctr" defTabSz="1219170"/>
            <a:r>
              <a:rPr lang="en-US" sz="4800" dirty="0"/>
              <a:t>“Saying all growth is positive is like saying all diets are healthy.”</a:t>
            </a:r>
            <a:br>
              <a:rPr lang="en-US" sz="3200" dirty="0">
                <a:solidFill>
                  <a:schemeClr val="tx2"/>
                </a:solidFill>
              </a:rPr>
            </a:br>
            <a:r>
              <a:rPr lang="en-US" sz="3200" dirty="0">
                <a:solidFill>
                  <a:schemeClr val="tx2"/>
                </a:solidFill>
              </a:rPr>
              <a:t> </a:t>
            </a:r>
            <a:endParaRPr lang="en-US" sz="3200" b="1" dirty="0">
              <a:solidFill>
                <a:schemeClr val="tx2"/>
              </a:solidFill>
            </a:endParaRPr>
          </a:p>
        </p:txBody>
      </p:sp>
      <p:sp>
        <p:nvSpPr>
          <p:cNvPr id="2" name="Text Placeholder 1">
            <a:extLst>
              <a:ext uri="{FF2B5EF4-FFF2-40B4-BE49-F238E27FC236}">
                <a16:creationId xmlns:a16="http://schemas.microsoft.com/office/drawing/2014/main" id="{295112BC-1562-42CD-BA3F-C1EFA2594F4C}"/>
              </a:ext>
            </a:extLst>
          </p:cNvPr>
          <p:cNvSpPr>
            <a:spLocks noGrp="1"/>
          </p:cNvSpPr>
          <p:nvPr>
            <p:ph type="body" idx="1"/>
          </p:nvPr>
        </p:nvSpPr>
        <p:spPr/>
        <p:txBody>
          <a:bodyPr/>
          <a:lstStyle/>
          <a:p>
            <a:pPr algn="ctr"/>
            <a:r>
              <a:rPr lang="en-US" sz="2400" b="1" dirty="0">
                <a:solidFill>
                  <a:schemeClr val="tx2"/>
                </a:solidFill>
              </a:rPr>
              <a:t> - Jeff Siegler, Revitalize or Die</a:t>
            </a:r>
            <a:endParaRPr lang="en-US" dirty="0"/>
          </a:p>
        </p:txBody>
      </p:sp>
    </p:spTree>
    <p:extLst>
      <p:ext uri="{BB962C8B-B14F-4D97-AF65-F5344CB8AC3E}">
        <p14:creationId xmlns:p14="http://schemas.microsoft.com/office/powerpoint/2010/main" val="221254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6"/>
          <p:cNvSpPr/>
          <p:nvPr/>
        </p:nvSpPr>
        <p:spPr>
          <a:xfrm>
            <a:off x="0" y="6400800"/>
            <a:ext cx="12192000" cy="457200"/>
          </a:xfrm>
          <a:prstGeom prst="rect">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483" name="Google Shape;483;p26"/>
          <p:cNvSpPr/>
          <p:nvPr/>
        </p:nvSpPr>
        <p:spPr>
          <a:xfrm>
            <a:off x="0" y="6341936"/>
            <a:ext cx="12192000" cy="65997"/>
          </a:xfrm>
          <a:prstGeom prst="rect">
            <a:avLst/>
          </a:prstGeom>
          <a:solidFill>
            <a:schemeClr val="accent1"/>
          </a:solidFill>
          <a:ln>
            <a:noFill/>
          </a:ln>
        </p:spPr>
        <p:txBody>
          <a:bodyPr spcFirstLastPara="1" wrap="square" lIns="121900" tIns="121900" rIns="121900" bIns="121900" anchor="ctr" anchorCtr="0">
            <a:noAutofit/>
          </a:bodyPr>
          <a:lstStyle/>
          <a:p>
            <a:endParaRPr sz="2400"/>
          </a:p>
        </p:txBody>
      </p:sp>
      <p:cxnSp>
        <p:nvCxnSpPr>
          <p:cNvPr id="484" name="Google Shape;484;p26"/>
          <p:cNvCxnSpPr/>
          <p:nvPr/>
        </p:nvCxnSpPr>
        <p:spPr>
          <a:xfrm>
            <a:off x="1193532" y="1737844"/>
            <a:ext cx="9966960" cy="0"/>
          </a:xfrm>
          <a:prstGeom prst="straightConnector1">
            <a:avLst/>
          </a:prstGeom>
          <a:noFill/>
          <a:ln w="9525" cap="flat" cmpd="sng">
            <a:solidFill>
              <a:srgbClr val="7F7F7F"/>
            </a:solidFill>
            <a:prstDash val="solid"/>
            <a:round/>
            <a:headEnd type="none" w="sm" len="sm"/>
            <a:tailEnd type="none" w="sm" len="sm"/>
          </a:ln>
        </p:spPr>
      </p:cxnSp>
      <p:sp>
        <p:nvSpPr>
          <p:cNvPr id="485" name="Google Shape;485;p26"/>
          <p:cNvSpPr txBox="1">
            <a:spLocks noGrp="1"/>
          </p:cNvSpPr>
          <p:nvPr>
            <p:ph type="title"/>
          </p:nvPr>
        </p:nvSpPr>
        <p:spPr>
          <a:xfrm>
            <a:off x="1097280" y="286603"/>
            <a:ext cx="10058400" cy="1450757"/>
          </a:xfrm>
          <a:prstGeom prst="rect">
            <a:avLst/>
          </a:prstGeom>
          <a:noFill/>
          <a:ln>
            <a:noFill/>
          </a:ln>
        </p:spPr>
        <p:txBody>
          <a:bodyPr spcFirstLastPara="1" vert="horz" wrap="square" lIns="121900" tIns="60933" rIns="121900" bIns="60933" rtlCol="0" anchor="b" anchorCtr="0">
            <a:normAutofit/>
          </a:bodyPr>
          <a:lstStyle/>
          <a:p>
            <a:r>
              <a:rPr lang="en-US" sz="4933" dirty="0"/>
              <a:t>Community Culture: What if we acted like a business?</a:t>
            </a:r>
            <a:endParaRPr dirty="0"/>
          </a:p>
        </p:txBody>
      </p:sp>
      <p:grpSp>
        <p:nvGrpSpPr>
          <p:cNvPr id="486" name="Google Shape;486;p26"/>
          <p:cNvGrpSpPr/>
          <p:nvPr/>
        </p:nvGrpSpPr>
        <p:grpSpPr>
          <a:xfrm>
            <a:off x="1099169" y="2880545"/>
            <a:ext cx="10053984" cy="2222020"/>
            <a:chOff x="1655" y="586522"/>
            <a:chExt cx="7540488" cy="1666515"/>
          </a:xfrm>
        </p:grpSpPr>
        <p:sp>
          <p:nvSpPr>
            <p:cNvPr id="487" name="Google Shape;487;p26"/>
            <p:cNvSpPr/>
            <p:nvPr/>
          </p:nvSpPr>
          <p:spPr>
            <a:xfrm>
              <a:off x="459917" y="586522"/>
              <a:ext cx="749882" cy="749882"/>
            </a:xfrm>
            <a:prstGeom prst="rect">
              <a:avLst/>
            </a:prstGeom>
            <a:blipFill rotWithShape="1">
              <a:blip r:embed="rId3">
                <a:alphaModFix/>
              </a:blip>
              <a:stretch>
                <a:fillRect/>
              </a:stretch>
            </a:blipFill>
            <a:ln>
              <a:noFill/>
            </a:ln>
          </p:spPr>
          <p:txBody>
            <a:bodyPr spcFirstLastPara="1" wrap="square" lIns="121900" tIns="121900" rIns="121900" bIns="121900" anchor="ctr" anchorCtr="0">
              <a:noAutofit/>
            </a:bodyPr>
            <a:lstStyle/>
            <a:p>
              <a:endParaRPr sz="2400"/>
            </a:p>
          </p:txBody>
        </p:sp>
        <p:sp>
          <p:nvSpPr>
            <p:cNvPr id="488" name="Google Shape;488;p26"/>
            <p:cNvSpPr/>
            <p:nvPr/>
          </p:nvSpPr>
          <p:spPr>
            <a:xfrm>
              <a:off x="1655" y="1586475"/>
              <a:ext cx="1666406" cy="666562"/>
            </a:xfrm>
            <a:prstGeom prst="rect">
              <a:avLst/>
            </a:prstGeom>
            <a:noFill/>
            <a:ln>
              <a:noFill/>
            </a:ln>
          </p:spPr>
          <p:txBody>
            <a:bodyPr spcFirstLastPara="1" wrap="square" lIns="121900" tIns="121900" rIns="121900" bIns="121900" anchor="ctr" anchorCtr="0">
              <a:noAutofit/>
            </a:bodyPr>
            <a:lstStyle/>
            <a:p>
              <a:endParaRPr sz="2400"/>
            </a:p>
          </p:txBody>
        </p:sp>
        <p:sp>
          <p:nvSpPr>
            <p:cNvPr id="489" name="Google Shape;489;p26"/>
            <p:cNvSpPr txBox="1"/>
            <p:nvPr/>
          </p:nvSpPr>
          <p:spPr>
            <a:xfrm>
              <a:off x="1655" y="1586475"/>
              <a:ext cx="1666406" cy="666562"/>
            </a:xfrm>
            <a:prstGeom prst="rect">
              <a:avLst/>
            </a:prstGeom>
            <a:noFill/>
            <a:ln>
              <a:noFill/>
            </a:ln>
          </p:spPr>
          <p:txBody>
            <a:bodyPr spcFirstLastPara="1" wrap="square" lIns="0" tIns="0" rIns="0" bIns="0" anchor="t" anchorCtr="0">
              <a:noAutofit/>
            </a:bodyPr>
            <a:lstStyle/>
            <a:p>
              <a:pPr algn="ctr">
                <a:buClr>
                  <a:schemeClr val="dk1"/>
                </a:buClr>
                <a:buSzPts val="1700"/>
              </a:pPr>
              <a:r>
                <a:rPr lang="en-US" sz="2267" dirty="0">
                  <a:solidFill>
                    <a:schemeClr val="dk1"/>
                  </a:solidFill>
                  <a:latin typeface="Calibri"/>
                  <a:ea typeface="Calibri"/>
                  <a:cs typeface="Calibri"/>
                  <a:sym typeface="Calibri"/>
                </a:rPr>
                <a:t>What do we care about?</a:t>
              </a:r>
              <a:endParaRPr sz="2400" dirty="0"/>
            </a:p>
          </p:txBody>
        </p:sp>
        <p:sp>
          <p:nvSpPr>
            <p:cNvPr id="490" name="Google Shape;490;p26"/>
            <p:cNvSpPr/>
            <p:nvPr/>
          </p:nvSpPr>
          <p:spPr>
            <a:xfrm>
              <a:off x="2417944" y="586522"/>
              <a:ext cx="749882" cy="749882"/>
            </a:xfrm>
            <a:prstGeom prst="rect">
              <a:avLst/>
            </a:prstGeom>
            <a:blipFill rotWithShape="1">
              <a:blip r:embed="rId4">
                <a:alphaModFix/>
              </a:blip>
              <a:stretch>
                <a:fillRect/>
              </a:stretch>
            </a:blipFill>
            <a:ln>
              <a:noFill/>
            </a:ln>
          </p:spPr>
          <p:txBody>
            <a:bodyPr spcFirstLastPara="1" wrap="square" lIns="121900" tIns="121900" rIns="121900" bIns="121900" anchor="ctr" anchorCtr="0">
              <a:noAutofit/>
            </a:bodyPr>
            <a:lstStyle/>
            <a:p>
              <a:endParaRPr sz="2400"/>
            </a:p>
          </p:txBody>
        </p:sp>
        <p:sp>
          <p:nvSpPr>
            <p:cNvPr id="491" name="Google Shape;491;p26"/>
            <p:cNvSpPr/>
            <p:nvPr/>
          </p:nvSpPr>
          <p:spPr>
            <a:xfrm>
              <a:off x="1959683" y="1586475"/>
              <a:ext cx="1666406" cy="666562"/>
            </a:xfrm>
            <a:prstGeom prst="rect">
              <a:avLst/>
            </a:prstGeom>
            <a:noFill/>
            <a:ln>
              <a:noFill/>
            </a:ln>
          </p:spPr>
          <p:txBody>
            <a:bodyPr spcFirstLastPara="1" wrap="square" lIns="121900" tIns="121900" rIns="121900" bIns="121900" anchor="ctr" anchorCtr="0">
              <a:noAutofit/>
            </a:bodyPr>
            <a:lstStyle/>
            <a:p>
              <a:endParaRPr sz="2400"/>
            </a:p>
          </p:txBody>
        </p:sp>
        <p:sp>
          <p:nvSpPr>
            <p:cNvPr id="492" name="Google Shape;492;p26"/>
            <p:cNvSpPr txBox="1"/>
            <p:nvPr/>
          </p:nvSpPr>
          <p:spPr>
            <a:xfrm>
              <a:off x="1959683" y="1586475"/>
              <a:ext cx="1666406" cy="666562"/>
            </a:xfrm>
            <a:prstGeom prst="rect">
              <a:avLst/>
            </a:prstGeom>
            <a:noFill/>
            <a:ln>
              <a:noFill/>
            </a:ln>
          </p:spPr>
          <p:txBody>
            <a:bodyPr spcFirstLastPara="1" wrap="square" lIns="0" tIns="0" rIns="0" bIns="0" anchor="t" anchorCtr="0">
              <a:noAutofit/>
            </a:bodyPr>
            <a:lstStyle/>
            <a:p>
              <a:pPr algn="ctr">
                <a:buClr>
                  <a:schemeClr val="dk1"/>
                </a:buClr>
                <a:buSzPts val="1700"/>
              </a:pPr>
              <a:r>
                <a:rPr lang="en-US" sz="2267" dirty="0">
                  <a:solidFill>
                    <a:schemeClr val="dk1"/>
                  </a:solidFill>
                  <a:latin typeface="Calibri"/>
                  <a:ea typeface="Calibri"/>
                  <a:cs typeface="Calibri"/>
                  <a:sym typeface="Calibri"/>
                </a:rPr>
                <a:t>Who are we recruiting? </a:t>
              </a:r>
              <a:endParaRPr sz="2400" dirty="0"/>
            </a:p>
          </p:txBody>
        </p:sp>
        <p:sp>
          <p:nvSpPr>
            <p:cNvPr id="493" name="Google Shape;493;p26"/>
            <p:cNvSpPr/>
            <p:nvPr/>
          </p:nvSpPr>
          <p:spPr>
            <a:xfrm>
              <a:off x="4375972" y="586522"/>
              <a:ext cx="749882" cy="749882"/>
            </a:xfrm>
            <a:prstGeom prst="rect">
              <a:avLst/>
            </a:prstGeom>
            <a:blipFill rotWithShape="1">
              <a:blip r:embed="rId5">
                <a:alphaModFix/>
              </a:blip>
              <a:stretch>
                <a:fillRect/>
              </a:stretch>
            </a:blipFill>
            <a:ln>
              <a:noFill/>
            </a:ln>
          </p:spPr>
          <p:txBody>
            <a:bodyPr spcFirstLastPara="1" wrap="square" lIns="121900" tIns="121900" rIns="121900" bIns="121900" anchor="ctr" anchorCtr="0">
              <a:noAutofit/>
            </a:bodyPr>
            <a:lstStyle/>
            <a:p>
              <a:endParaRPr sz="2400"/>
            </a:p>
          </p:txBody>
        </p:sp>
        <p:sp>
          <p:nvSpPr>
            <p:cNvPr id="494" name="Google Shape;494;p26"/>
            <p:cNvSpPr/>
            <p:nvPr/>
          </p:nvSpPr>
          <p:spPr>
            <a:xfrm>
              <a:off x="3917710" y="1586475"/>
              <a:ext cx="1666406" cy="666562"/>
            </a:xfrm>
            <a:prstGeom prst="rect">
              <a:avLst/>
            </a:prstGeom>
            <a:noFill/>
            <a:ln>
              <a:noFill/>
            </a:ln>
          </p:spPr>
          <p:txBody>
            <a:bodyPr spcFirstLastPara="1" wrap="square" lIns="121900" tIns="121900" rIns="121900" bIns="121900" anchor="ctr" anchorCtr="0">
              <a:noAutofit/>
            </a:bodyPr>
            <a:lstStyle/>
            <a:p>
              <a:endParaRPr sz="2400"/>
            </a:p>
          </p:txBody>
        </p:sp>
        <p:sp>
          <p:nvSpPr>
            <p:cNvPr id="495" name="Google Shape;495;p26"/>
            <p:cNvSpPr txBox="1"/>
            <p:nvPr/>
          </p:nvSpPr>
          <p:spPr>
            <a:xfrm>
              <a:off x="3917710" y="1586475"/>
              <a:ext cx="1666406" cy="666562"/>
            </a:xfrm>
            <a:prstGeom prst="rect">
              <a:avLst/>
            </a:prstGeom>
            <a:noFill/>
            <a:ln>
              <a:noFill/>
            </a:ln>
          </p:spPr>
          <p:txBody>
            <a:bodyPr spcFirstLastPara="1" wrap="square" lIns="0" tIns="0" rIns="0" bIns="0" anchor="t" anchorCtr="0">
              <a:noAutofit/>
            </a:bodyPr>
            <a:lstStyle/>
            <a:p>
              <a:pPr algn="ctr">
                <a:buClr>
                  <a:schemeClr val="dk1"/>
                </a:buClr>
                <a:buSzPts val="1700"/>
              </a:pPr>
              <a:r>
                <a:rPr lang="en-US" sz="2267" dirty="0">
                  <a:solidFill>
                    <a:schemeClr val="dk1"/>
                  </a:solidFill>
                  <a:latin typeface="Calibri"/>
                  <a:ea typeface="Calibri"/>
                  <a:cs typeface="Calibri"/>
                  <a:sym typeface="Calibri"/>
                </a:rPr>
                <a:t>Who do we want to be?</a:t>
              </a:r>
              <a:endParaRPr sz="2400" dirty="0"/>
            </a:p>
          </p:txBody>
        </p:sp>
        <p:sp>
          <p:nvSpPr>
            <p:cNvPr id="496" name="Google Shape;496;p26"/>
            <p:cNvSpPr/>
            <p:nvPr/>
          </p:nvSpPr>
          <p:spPr>
            <a:xfrm>
              <a:off x="6333999" y="586522"/>
              <a:ext cx="749882" cy="749882"/>
            </a:xfrm>
            <a:prstGeom prst="rect">
              <a:avLst/>
            </a:prstGeom>
            <a:blipFill rotWithShape="1">
              <a:blip r:embed="rId6">
                <a:alphaModFix/>
              </a:blip>
              <a:stretch>
                <a:fillRect/>
              </a:stretch>
            </a:blipFill>
            <a:ln>
              <a:noFill/>
            </a:ln>
          </p:spPr>
          <p:txBody>
            <a:bodyPr spcFirstLastPara="1" wrap="square" lIns="121900" tIns="121900" rIns="121900" bIns="121900" anchor="ctr" anchorCtr="0">
              <a:noAutofit/>
            </a:bodyPr>
            <a:lstStyle/>
            <a:p>
              <a:endParaRPr sz="2400"/>
            </a:p>
          </p:txBody>
        </p:sp>
        <p:sp>
          <p:nvSpPr>
            <p:cNvPr id="497" name="Google Shape;497;p26"/>
            <p:cNvSpPr/>
            <p:nvPr/>
          </p:nvSpPr>
          <p:spPr>
            <a:xfrm>
              <a:off x="5875737" y="1586475"/>
              <a:ext cx="1666406" cy="666562"/>
            </a:xfrm>
            <a:prstGeom prst="rect">
              <a:avLst/>
            </a:prstGeom>
            <a:noFill/>
            <a:ln>
              <a:noFill/>
            </a:ln>
          </p:spPr>
          <p:txBody>
            <a:bodyPr spcFirstLastPara="1" wrap="square" lIns="121900" tIns="121900" rIns="121900" bIns="121900" anchor="ctr" anchorCtr="0">
              <a:noAutofit/>
            </a:bodyPr>
            <a:lstStyle/>
            <a:p>
              <a:endParaRPr sz="2400"/>
            </a:p>
          </p:txBody>
        </p:sp>
        <p:sp>
          <p:nvSpPr>
            <p:cNvPr id="498" name="Google Shape;498;p26"/>
            <p:cNvSpPr txBox="1"/>
            <p:nvPr/>
          </p:nvSpPr>
          <p:spPr>
            <a:xfrm>
              <a:off x="5875737" y="1586475"/>
              <a:ext cx="1666406" cy="666562"/>
            </a:xfrm>
            <a:prstGeom prst="rect">
              <a:avLst/>
            </a:prstGeom>
            <a:noFill/>
            <a:ln>
              <a:noFill/>
            </a:ln>
          </p:spPr>
          <p:txBody>
            <a:bodyPr spcFirstLastPara="1" wrap="square" lIns="0" tIns="0" rIns="0" bIns="0" anchor="t" anchorCtr="0">
              <a:noAutofit/>
            </a:bodyPr>
            <a:lstStyle/>
            <a:p>
              <a:pPr algn="ctr">
                <a:buClr>
                  <a:schemeClr val="dk1"/>
                </a:buClr>
                <a:buSzPts val="1700"/>
              </a:pPr>
              <a:r>
                <a:rPr lang="en-US" sz="2267" dirty="0">
                  <a:solidFill>
                    <a:schemeClr val="dk1"/>
                  </a:solidFill>
                  <a:latin typeface="Calibri"/>
                  <a:ea typeface="Calibri"/>
                  <a:cs typeface="Calibri"/>
                  <a:sym typeface="Calibri"/>
                </a:rPr>
                <a:t>What skills/talents do we need?</a:t>
              </a:r>
              <a:endParaRPr sz="2400"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
          <p:cNvSpPr txBox="1">
            <a:spLocks noGrp="1"/>
          </p:cNvSpPr>
          <p:nvPr>
            <p:ph type="body" idx="1"/>
          </p:nvPr>
        </p:nvSpPr>
        <p:spPr>
          <a:xfrm>
            <a:off x="609600" y="1543195"/>
            <a:ext cx="10972800" cy="4174957"/>
          </a:xfrm>
          <a:prstGeom prst="rect">
            <a:avLst/>
          </a:prstGeom>
          <a:noFill/>
          <a:ln>
            <a:noFill/>
          </a:ln>
        </p:spPr>
        <p:txBody>
          <a:bodyPr spcFirstLastPara="1" wrap="square" lIns="121900" tIns="60933" rIns="121900" bIns="60933" anchor="t" anchorCtr="0">
            <a:normAutofit/>
          </a:bodyPr>
          <a:lstStyle/>
          <a:p>
            <a:pPr marL="0" indent="0" algn="ctr">
              <a:spcBef>
                <a:spcPts val="0"/>
              </a:spcBef>
              <a:buSzPts val="5400"/>
              <a:buNone/>
            </a:pPr>
            <a:r>
              <a:rPr lang="en-US" sz="7200" i="1"/>
              <a:t>“Our people are our greatest asset.”</a:t>
            </a:r>
            <a:endParaRPr/>
          </a:p>
          <a:p>
            <a:pPr marL="0" indent="0" algn="ctr">
              <a:buSzPts val="3600"/>
              <a:buNone/>
            </a:pPr>
            <a:r>
              <a:rPr lang="en-US" sz="4800"/>
              <a:t> </a:t>
            </a:r>
            <a:endParaRPr/>
          </a:p>
        </p:txBody>
      </p:sp>
      <p:sp>
        <p:nvSpPr>
          <p:cNvPr id="409" name="Google Shape;409;p5"/>
          <p:cNvSpPr txBox="1"/>
          <p:nvPr/>
        </p:nvSpPr>
        <p:spPr>
          <a:xfrm>
            <a:off x="3048000" y="3714367"/>
            <a:ext cx="6096000" cy="2339047"/>
          </a:xfrm>
          <a:prstGeom prst="rect">
            <a:avLst/>
          </a:prstGeom>
          <a:noFill/>
          <a:ln>
            <a:noFill/>
          </a:ln>
        </p:spPr>
        <p:txBody>
          <a:bodyPr spcFirstLastPara="1" wrap="square" lIns="121900" tIns="60933" rIns="121900" bIns="60933"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t>Basically, every town or company, ever.</a:t>
            </a:r>
            <a:endParaRPr kumimoji="0" sz="2133"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91239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7"/>
          <p:cNvSpPr txBox="1">
            <a:spLocks noGrp="1"/>
          </p:cNvSpPr>
          <p:nvPr>
            <p:ph type="title"/>
          </p:nvPr>
        </p:nvSpPr>
        <p:spPr>
          <a:xfrm>
            <a:off x="838200" y="365125"/>
            <a:ext cx="10515600" cy="1325563"/>
          </a:xfrm>
          <a:prstGeom prst="rect">
            <a:avLst/>
          </a:prstGeom>
          <a:noFill/>
          <a:ln>
            <a:noFill/>
          </a:ln>
        </p:spPr>
        <p:txBody>
          <a:bodyPr spcFirstLastPara="1" wrap="square" lIns="91400" tIns="45700" rIns="91400" bIns="45700" anchor="ctr" anchorCtr="0">
            <a:normAutofit/>
          </a:bodyPr>
          <a:lstStyle/>
          <a:p>
            <a:pPr>
              <a:buClr>
                <a:schemeClr val="lt1"/>
              </a:buClr>
              <a:buSzPts val="4000"/>
            </a:pPr>
            <a:r>
              <a:rPr lang="en-US"/>
              <a:t>4.5 Generations?</a:t>
            </a:r>
            <a:endParaRPr/>
          </a:p>
        </p:txBody>
      </p:sp>
      <p:graphicFrame>
        <p:nvGraphicFramePr>
          <p:cNvPr id="426" name="Google Shape;426;p7"/>
          <p:cNvGraphicFramePr/>
          <p:nvPr/>
        </p:nvGraphicFramePr>
        <p:xfrm>
          <a:off x="609601" y="2072642"/>
          <a:ext cx="10972833" cy="2712733"/>
        </p:xfrm>
        <a:graphic>
          <a:graphicData uri="http://schemas.openxmlformats.org/drawingml/2006/table">
            <a:tbl>
              <a:tblPr>
                <a:noFill/>
              </a:tblPr>
              <a:tblGrid>
                <a:gridCol w="1494867">
                  <a:extLst>
                    <a:ext uri="{9D8B030D-6E8A-4147-A177-3AD203B41FA5}">
                      <a16:colId xmlns:a16="http://schemas.microsoft.com/office/drawing/2014/main" val="20000"/>
                    </a:ext>
                  </a:extLst>
                </a:gridCol>
                <a:gridCol w="2135933">
                  <a:extLst>
                    <a:ext uri="{9D8B030D-6E8A-4147-A177-3AD203B41FA5}">
                      <a16:colId xmlns:a16="http://schemas.microsoft.com/office/drawing/2014/main" val="20001"/>
                    </a:ext>
                  </a:extLst>
                </a:gridCol>
                <a:gridCol w="1527533">
                  <a:extLst>
                    <a:ext uri="{9D8B030D-6E8A-4147-A177-3AD203B41FA5}">
                      <a16:colId xmlns:a16="http://schemas.microsoft.com/office/drawing/2014/main" val="20002"/>
                    </a:ext>
                  </a:extLst>
                </a:gridCol>
                <a:gridCol w="2058000">
                  <a:extLst>
                    <a:ext uri="{9D8B030D-6E8A-4147-A177-3AD203B41FA5}">
                      <a16:colId xmlns:a16="http://schemas.microsoft.com/office/drawing/2014/main" val="20003"/>
                    </a:ext>
                  </a:extLst>
                </a:gridCol>
                <a:gridCol w="1716100">
                  <a:extLst>
                    <a:ext uri="{9D8B030D-6E8A-4147-A177-3AD203B41FA5}">
                      <a16:colId xmlns:a16="http://schemas.microsoft.com/office/drawing/2014/main" val="20004"/>
                    </a:ext>
                  </a:extLst>
                </a:gridCol>
                <a:gridCol w="2040400">
                  <a:extLst>
                    <a:ext uri="{9D8B030D-6E8A-4147-A177-3AD203B41FA5}">
                      <a16:colId xmlns:a16="http://schemas.microsoft.com/office/drawing/2014/main" val="20005"/>
                    </a:ext>
                  </a:extLst>
                </a:gridCol>
              </a:tblGrid>
              <a:tr h="936433">
                <a:tc>
                  <a:txBody>
                    <a:bodyPr/>
                    <a:lstStyle/>
                    <a:p>
                      <a:pPr marL="0" marR="0" lvl="0" indent="0" algn="ctr" rtl="0">
                        <a:spcBef>
                          <a:spcPts val="0"/>
                        </a:spcBef>
                        <a:spcAft>
                          <a:spcPts val="0"/>
                        </a:spcAft>
                        <a:buClr>
                          <a:schemeClr val="dk1"/>
                        </a:buClr>
                        <a:buSzPts val="1700"/>
                        <a:buFont typeface="Arial"/>
                        <a:buNone/>
                      </a:pPr>
                      <a:endParaRPr sz="2300" b="0" u="none" strike="noStrike" cap="none">
                        <a:solidFill>
                          <a:schemeClr val="dk1"/>
                        </a:solidFill>
                      </a:endParaRPr>
                    </a:p>
                  </a:txBody>
                  <a:tcPr marL="108633" marR="108633" marT="101367" marB="1013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700"/>
                        <a:buFont typeface="Arial"/>
                        <a:buNone/>
                      </a:pPr>
                      <a:r>
                        <a:rPr lang="en-US" sz="2300" b="1" u="none" strike="noStrike" cap="none">
                          <a:solidFill>
                            <a:schemeClr val="dk1"/>
                          </a:solidFill>
                        </a:rPr>
                        <a:t>Traditionalists</a:t>
                      </a:r>
                      <a:endParaRPr sz="2300" b="1" u="none" strike="noStrike" cap="none">
                        <a:solidFill>
                          <a:schemeClr val="dk1"/>
                        </a:solidFill>
                      </a:endParaRPr>
                    </a:p>
                  </a:txBody>
                  <a:tcPr marL="108633" marR="108633" marT="101367" marB="1013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700"/>
                        <a:buFont typeface="Arial"/>
                        <a:buNone/>
                      </a:pPr>
                      <a:r>
                        <a:rPr lang="en-US" sz="2300" b="1" u="none" strike="noStrike" cap="none">
                          <a:solidFill>
                            <a:schemeClr val="dk1"/>
                          </a:solidFill>
                        </a:rPr>
                        <a:t>Baby Boomers</a:t>
                      </a:r>
                      <a:endParaRPr sz="2300" b="1" u="none" strike="noStrike" cap="none">
                        <a:solidFill>
                          <a:schemeClr val="dk1"/>
                        </a:solidFill>
                      </a:endParaRPr>
                    </a:p>
                  </a:txBody>
                  <a:tcPr marL="108633" marR="108633" marT="101367" marB="1013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700"/>
                        <a:buFont typeface="Arial"/>
                        <a:buNone/>
                      </a:pPr>
                      <a:r>
                        <a:rPr lang="en-US" sz="2300" b="1" u="none" strike="noStrike" cap="none">
                          <a:solidFill>
                            <a:schemeClr val="dk1"/>
                          </a:solidFill>
                        </a:rPr>
                        <a:t>Generation X</a:t>
                      </a:r>
                      <a:endParaRPr sz="2300" b="1" u="none" strike="noStrike" cap="none">
                        <a:solidFill>
                          <a:schemeClr val="dk1"/>
                        </a:solidFill>
                      </a:endParaRPr>
                    </a:p>
                  </a:txBody>
                  <a:tcPr marL="108633" marR="108633" marT="101367" marB="1013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700"/>
                        <a:buFont typeface="Arial"/>
                        <a:buNone/>
                      </a:pPr>
                      <a:r>
                        <a:rPr lang="en-US" sz="2300" b="1" u="none" strike="noStrike" cap="none">
                          <a:solidFill>
                            <a:schemeClr val="dk1"/>
                          </a:solidFill>
                        </a:rPr>
                        <a:t>Millennials</a:t>
                      </a:r>
                      <a:endParaRPr sz="2300" b="1" u="none" strike="noStrike" cap="none">
                        <a:solidFill>
                          <a:schemeClr val="dk1"/>
                        </a:solidFill>
                      </a:endParaRPr>
                    </a:p>
                  </a:txBody>
                  <a:tcPr marL="108633" marR="108633" marT="101367" marB="1013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700"/>
                        <a:buFont typeface="Arial"/>
                        <a:buNone/>
                      </a:pPr>
                      <a:r>
                        <a:rPr lang="en-US" sz="2300" b="1" u="none" strike="noStrike" cap="none">
                          <a:solidFill>
                            <a:schemeClr val="dk1"/>
                          </a:solidFill>
                        </a:rPr>
                        <a:t>Generation Z</a:t>
                      </a:r>
                      <a:endParaRPr sz="2300" b="1" u="none" strike="noStrike" cap="none">
                        <a:solidFill>
                          <a:schemeClr val="dk1"/>
                        </a:solidFill>
                      </a:endParaRPr>
                    </a:p>
                  </a:txBody>
                  <a:tcPr marL="108633" marR="108633" marT="101367" marB="1013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936433">
                <a:tc>
                  <a:txBody>
                    <a:bodyPr/>
                    <a:lstStyle/>
                    <a:p>
                      <a:pPr marL="0" marR="0" lvl="0" indent="0" algn="ctr" rtl="0">
                        <a:spcBef>
                          <a:spcPts val="0"/>
                        </a:spcBef>
                        <a:spcAft>
                          <a:spcPts val="0"/>
                        </a:spcAft>
                        <a:buClr>
                          <a:schemeClr val="dk1"/>
                        </a:buClr>
                        <a:buSzPts val="1700"/>
                        <a:buFont typeface="Arial"/>
                        <a:buNone/>
                      </a:pPr>
                      <a:r>
                        <a:rPr lang="en-US" sz="2300" b="1" u="none" strike="noStrike" cap="none">
                          <a:solidFill>
                            <a:schemeClr val="dk1"/>
                          </a:solidFill>
                        </a:rPr>
                        <a:t>Birth Dates</a:t>
                      </a:r>
                      <a:endParaRPr sz="2300" u="none" strike="noStrike" cap="none">
                        <a:solidFill>
                          <a:schemeClr val="dk1"/>
                        </a:solidFill>
                      </a:endParaRPr>
                    </a:p>
                  </a:txBody>
                  <a:tcPr marL="108633" marR="108633" marT="101367" marB="1013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700"/>
                        <a:buFont typeface="Arial"/>
                        <a:buNone/>
                      </a:pPr>
                      <a:r>
                        <a:rPr lang="en-US" sz="2300" u="none" strike="noStrike" cap="none">
                          <a:solidFill>
                            <a:schemeClr val="dk1"/>
                          </a:solidFill>
                        </a:rPr>
                        <a:t>1928-1945</a:t>
                      </a:r>
                      <a:endParaRPr sz="2300" u="none" strike="noStrike" cap="none">
                        <a:solidFill>
                          <a:schemeClr val="dk1"/>
                        </a:solidFill>
                      </a:endParaRPr>
                    </a:p>
                  </a:txBody>
                  <a:tcPr marL="108633" marR="108633" marT="101367" marB="1013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700"/>
                        <a:buFont typeface="Arial"/>
                        <a:buNone/>
                      </a:pPr>
                      <a:r>
                        <a:rPr lang="en-US" sz="2300" u="none" strike="noStrike" cap="none">
                          <a:solidFill>
                            <a:schemeClr val="dk1"/>
                          </a:solidFill>
                        </a:rPr>
                        <a:t>1946-1964</a:t>
                      </a:r>
                      <a:endParaRPr sz="2300" u="none" strike="noStrike" cap="none">
                        <a:solidFill>
                          <a:schemeClr val="dk1"/>
                        </a:solidFill>
                      </a:endParaRPr>
                    </a:p>
                  </a:txBody>
                  <a:tcPr marL="108633" marR="108633" marT="101367" marB="1013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700"/>
                        <a:buFont typeface="Arial"/>
                        <a:buNone/>
                      </a:pPr>
                      <a:r>
                        <a:rPr lang="en-US" sz="2300" u="none" strike="noStrike" cap="none">
                          <a:solidFill>
                            <a:schemeClr val="dk1"/>
                          </a:solidFill>
                        </a:rPr>
                        <a:t>1965-1980</a:t>
                      </a:r>
                      <a:endParaRPr sz="2300" u="none" strike="noStrike" cap="none">
                        <a:solidFill>
                          <a:schemeClr val="dk1"/>
                        </a:solidFill>
                      </a:endParaRPr>
                    </a:p>
                  </a:txBody>
                  <a:tcPr marL="108633" marR="108633" marT="101367" marB="1013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700"/>
                        <a:buFont typeface="Arial"/>
                        <a:buNone/>
                      </a:pPr>
                      <a:r>
                        <a:rPr lang="en-US" sz="2300" u="none" strike="noStrike" cap="none">
                          <a:solidFill>
                            <a:schemeClr val="dk1"/>
                          </a:solidFill>
                        </a:rPr>
                        <a:t>1981-1996</a:t>
                      </a:r>
                      <a:endParaRPr sz="2300" u="none" strike="noStrike" cap="none">
                        <a:solidFill>
                          <a:schemeClr val="dk1"/>
                        </a:solidFill>
                      </a:endParaRPr>
                    </a:p>
                  </a:txBody>
                  <a:tcPr marL="108633" marR="108633" marT="101367" marB="1013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700"/>
                        <a:buFont typeface="Arial"/>
                        <a:buNone/>
                      </a:pPr>
                      <a:r>
                        <a:rPr lang="en-US" sz="2300" u="none" strike="noStrike" cap="none">
                          <a:solidFill>
                            <a:schemeClr val="dk1"/>
                          </a:solidFill>
                        </a:rPr>
                        <a:t>1997-2012</a:t>
                      </a:r>
                      <a:endParaRPr sz="2300" u="none" strike="noStrike" cap="none">
                        <a:solidFill>
                          <a:schemeClr val="dk1"/>
                        </a:solidFill>
                      </a:endParaRPr>
                    </a:p>
                  </a:txBody>
                  <a:tcPr marL="108633" marR="108633" marT="101367" marB="1013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839867">
                <a:tc>
                  <a:txBody>
                    <a:bodyPr/>
                    <a:lstStyle/>
                    <a:p>
                      <a:pPr marL="0" marR="0" lvl="0" indent="0" algn="ctr" rtl="0">
                        <a:spcBef>
                          <a:spcPts val="0"/>
                        </a:spcBef>
                        <a:spcAft>
                          <a:spcPts val="0"/>
                        </a:spcAft>
                        <a:buClr>
                          <a:schemeClr val="dk1"/>
                        </a:buClr>
                        <a:buSzPts val="1400"/>
                        <a:buFont typeface="Arial"/>
                        <a:buNone/>
                      </a:pPr>
                      <a:r>
                        <a:rPr lang="en-US" sz="1900" b="1" u="none" strike="noStrike" cap="none">
                          <a:solidFill>
                            <a:schemeClr val="dk1"/>
                          </a:solidFill>
                        </a:rPr>
                        <a:t>Youngest today</a:t>
                      </a:r>
                      <a:endParaRPr sz="1900" u="none" strike="noStrike" cap="none">
                        <a:solidFill>
                          <a:schemeClr val="dk1"/>
                        </a:solidFill>
                      </a:endParaRPr>
                    </a:p>
                  </a:txBody>
                  <a:tcPr marL="108633" marR="108633" marT="101367" marB="1013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Clr>
                          <a:schemeClr val="dk1"/>
                        </a:buClr>
                        <a:buSzPts val="1400"/>
                        <a:buFont typeface="Arial"/>
                        <a:buNone/>
                      </a:pPr>
                      <a:r>
                        <a:rPr lang="en-US" sz="1900" u="none" strike="noStrike" cap="none">
                          <a:solidFill>
                            <a:schemeClr val="dk1"/>
                          </a:solidFill>
                        </a:rPr>
                        <a:t>78</a:t>
                      </a:r>
                      <a:endParaRPr sz="1900" u="none" strike="noStrike" cap="none">
                        <a:solidFill>
                          <a:schemeClr val="dk1"/>
                        </a:solidFill>
                      </a:endParaRPr>
                    </a:p>
                  </a:txBody>
                  <a:tcPr marL="108633" marR="108633" marT="101367" marB="1013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Clr>
                          <a:schemeClr val="dk1"/>
                        </a:buClr>
                        <a:buSzPts val="1400"/>
                        <a:buFont typeface="Arial"/>
                        <a:buNone/>
                      </a:pPr>
                      <a:r>
                        <a:rPr lang="en-US" sz="1900" u="none" strike="noStrike" cap="none">
                          <a:solidFill>
                            <a:schemeClr val="dk1"/>
                          </a:solidFill>
                        </a:rPr>
                        <a:t>59</a:t>
                      </a:r>
                      <a:endParaRPr sz="1900" u="none" strike="noStrike" cap="none">
                        <a:solidFill>
                          <a:schemeClr val="dk1"/>
                        </a:solidFill>
                      </a:endParaRPr>
                    </a:p>
                  </a:txBody>
                  <a:tcPr marL="108633" marR="108633" marT="101367" marB="1013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Clr>
                          <a:schemeClr val="dk1"/>
                        </a:buClr>
                        <a:buSzPts val="1400"/>
                        <a:buFont typeface="Arial"/>
                        <a:buNone/>
                      </a:pPr>
                      <a:r>
                        <a:rPr lang="en-US" sz="1900" u="none" strike="noStrike" cap="none">
                          <a:solidFill>
                            <a:schemeClr val="dk1"/>
                          </a:solidFill>
                        </a:rPr>
                        <a:t>43</a:t>
                      </a:r>
                      <a:endParaRPr sz="1900" u="none" strike="noStrike" cap="none">
                        <a:solidFill>
                          <a:schemeClr val="dk1"/>
                        </a:solidFill>
                      </a:endParaRPr>
                    </a:p>
                  </a:txBody>
                  <a:tcPr marL="108633" marR="108633" marT="101367" marB="1013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Clr>
                          <a:schemeClr val="dk1"/>
                        </a:buClr>
                        <a:buSzPts val="1400"/>
                        <a:buFont typeface="Arial"/>
                        <a:buNone/>
                      </a:pPr>
                      <a:r>
                        <a:rPr lang="en-US" sz="1900" u="none" strike="noStrike" cap="none">
                          <a:solidFill>
                            <a:schemeClr val="dk1"/>
                          </a:solidFill>
                        </a:rPr>
                        <a:t>27</a:t>
                      </a:r>
                      <a:endParaRPr sz="1900" u="none" strike="noStrike" cap="none">
                        <a:solidFill>
                          <a:schemeClr val="dk1"/>
                        </a:solidFill>
                      </a:endParaRPr>
                    </a:p>
                  </a:txBody>
                  <a:tcPr marL="108633" marR="108633" marT="101367" marB="1013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Clr>
                          <a:schemeClr val="dk1"/>
                        </a:buClr>
                        <a:buSzPts val="1400"/>
                        <a:buFont typeface="Arial"/>
                        <a:buNone/>
                      </a:pPr>
                      <a:r>
                        <a:rPr lang="en-US" sz="1900" u="none" strike="noStrike" cap="none">
                          <a:solidFill>
                            <a:schemeClr val="dk1"/>
                          </a:solidFill>
                        </a:rPr>
                        <a:t>11</a:t>
                      </a:r>
                      <a:endParaRPr sz="1900" u="none" strike="noStrike" cap="none">
                        <a:solidFill>
                          <a:schemeClr val="dk1"/>
                        </a:solidFill>
                      </a:endParaRPr>
                    </a:p>
                  </a:txBody>
                  <a:tcPr marL="108633" marR="108633" marT="101367" marB="1013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09719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8"/>
          <p:cNvSpPr/>
          <p:nvPr/>
        </p:nvSpPr>
        <p:spPr>
          <a:xfrm>
            <a:off x="0" y="-1"/>
            <a:ext cx="12192000" cy="6795247"/>
          </a:xfrm>
          <a:prstGeom prst="rect">
            <a:avLst/>
          </a:prstGeom>
          <a:solidFill>
            <a:srgbClr val="FFFFFF"/>
          </a:solidFill>
          <a:ln>
            <a:noFill/>
          </a:ln>
          <a:effectLst>
            <a:outerShdw blurRad="63500" dist="17780" dir="5400000" algn="t" rotWithShape="0">
              <a:srgbClr val="000000">
                <a:alpha val="42352"/>
              </a:srgbClr>
            </a:outerShdw>
          </a:effectLst>
        </p:spPr>
        <p:txBody>
          <a:bodyPr spcFirstLastPara="1" wrap="square" lIns="91400" tIns="45700" rIns="91400"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graphicFrame>
        <p:nvGraphicFramePr>
          <p:cNvPr id="432" name="Google Shape;432;p8"/>
          <p:cNvGraphicFramePr/>
          <p:nvPr/>
        </p:nvGraphicFramePr>
        <p:xfrm>
          <a:off x="307674" y="194237"/>
          <a:ext cx="11576701" cy="6469632"/>
        </p:xfrm>
        <a:graphic>
          <a:graphicData uri="http://schemas.openxmlformats.org/drawingml/2006/table">
            <a:tbl>
              <a:tblPr>
                <a:noFill/>
              </a:tblPr>
              <a:tblGrid>
                <a:gridCol w="1537167">
                  <a:extLst>
                    <a:ext uri="{9D8B030D-6E8A-4147-A177-3AD203B41FA5}">
                      <a16:colId xmlns:a16="http://schemas.microsoft.com/office/drawing/2014/main" val="20000"/>
                    </a:ext>
                  </a:extLst>
                </a:gridCol>
                <a:gridCol w="1953667">
                  <a:extLst>
                    <a:ext uri="{9D8B030D-6E8A-4147-A177-3AD203B41FA5}">
                      <a16:colId xmlns:a16="http://schemas.microsoft.com/office/drawing/2014/main" val="20001"/>
                    </a:ext>
                  </a:extLst>
                </a:gridCol>
                <a:gridCol w="2327600">
                  <a:extLst>
                    <a:ext uri="{9D8B030D-6E8A-4147-A177-3AD203B41FA5}">
                      <a16:colId xmlns:a16="http://schemas.microsoft.com/office/drawing/2014/main" val="20002"/>
                    </a:ext>
                  </a:extLst>
                </a:gridCol>
                <a:gridCol w="1938967">
                  <a:extLst>
                    <a:ext uri="{9D8B030D-6E8A-4147-A177-3AD203B41FA5}">
                      <a16:colId xmlns:a16="http://schemas.microsoft.com/office/drawing/2014/main" val="20003"/>
                    </a:ext>
                  </a:extLst>
                </a:gridCol>
                <a:gridCol w="1966833">
                  <a:extLst>
                    <a:ext uri="{9D8B030D-6E8A-4147-A177-3AD203B41FA5}">
                      <a16:colId xmlns:a16="http://schemas.microsoft.com/office/drawing/2014/main" val="20004"/>
                    </a:ext>
                  </a:extLst>
                </a:gridCol>
                <a:gridCol w="1852467">
                  <a:extLst>
                    <a:ext uri="{9D8B030D-6E8A-4147-A177-3AD203B41FA5}">
                      <a16:colId xmlns:a16="http://schemas.microsoft.com/office/drawing/2014/main" val="20005"/>
                    </a:ext>
                  </a:extLst>
                </a:gridCol>
              </a:tblGrid>
              <a:tr h="541100">
                <a:tc>
                  <a:txBody>
                    <a:bodyPr/>
                    <a:lstStyle/>
                    <a:p>
                      <a:pPr marL="0" marR="0" lvl="0" indent="0" algn="ctr" rtl="0">
                        <a:spcBef>
                          <a:spcPts val="0"/>
                        </a:spcBef>
                        <a:spcAft>
                          <a:spcPts val="0"/>
                        </a:spcAft>
                        <a:buClr>
                          <a:schemeClr val="dk1"/>
                        </a:buClr>
                        <a:buSzPts val="1400"/>
                        <a:buFont typeface="Arial"/>
                        <a:buNone/>
                      </a:pPr>
                      <a:endParaRPr sz="19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400"/>
                        <a:buFont typeface="Arial"/>
                        <a:buNone/>
                      </a:pPr>
                      <a:r>
                        <a:rPr lang="en-US" sz="1900" b="1" u="none" strike="noStrike" cap="none"/>
                        <a:t>Traditionalist</a:t>
                      </a:r>
                      <a:endParaRPr sz="1300" b="1"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400"/>
                        <a:buFont typeface="Arial"/>
                        <a:buNone/>
                      </a:pPr>
                      <a:r>
                        <a:rPr lang="en-US" sz="1900" b="1" u="none" strike="noStrike" cap="none"/>
                        <a:t>Baby Boomers</a:t>
                      </a:r>
                      <a:endParaRPr sz="1300" b="1"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400"/>
                        <a:buFont typeface="Arial"/>
                        <a:buNone/>
                      </a:pPr>
                      <a:r>
                        <a:rPr lang="en-US" sz="1900" b="1" u="none" strike="noStrike" cap="none"/>
                        <a:t>Generation X</a:t>
                      </a:r>
                      <a:endParaRPr sz="1300" b="1"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400"/>
                        <a:buFont typeface="Arial"/>
                        <a:buNone/>
                      </a:pPr>
                      <a:r>
                        <a:rPr lang="en-US" sz="1900" b="1" u="none" strike="noStrike" cap="none"/>
                        <a:t>Millennials</a:t>
                      </a:r>
                      <a:endParaRPr sz="1300" b="1"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400"/>
                        <a:buFont typeface="Arial"/>
                        <a:buNone/>
                      </a:pPr>
                      <a:r>
                        <a:rPr lang="en-US" sz="1900" b="1" u="none" strike="noStrike" cap="none"/>
                        <a:t>Generation Z</a:t>
                      </a:r>
                      <a:endParaRPr sz="1300" b="1" u="none" strike="noStrike" cap="none"/>
                    </a:p>
                  </a:txBody>
                  <a:tcPr marL="98067" marR="98067" marT="49033" marB="49033" anchor="ctr"/>
                </a:tc>
                <a:extLst>
                  <a:ext uri="{0D108BD9-81ED-4DB2-BD59-A6C34878D82A}">
                    <a16:rowId xmlns:a16="http://schemas.microsoft.com/office/drawing/2014/main" val="10000"/>
                  </a:ext>
                </a:extLst>
              </a:tr>
              <a:tr h="541100">
                <a:tc>
                  <a:txBody>
                    <a:bodyPr/>
                    <a:lstStyle/>
                    <a:p>
                      <a:pPr marL="0" marR="0" lvl="0" indent="0" algn="ctr" rtl="0">
                        <a:spcBef>
                          <a:spcPts val="0"/>
                        </a:spcBef>
                        <a:spcAft>
                          <a:spcPts val="0"/>
                        </a:spcAft>
                        <a:buClr>
                          <a:schemeClr val="dk1"/>
                        </a:buClr>
                        <a:buSzPts val="1400"/>
                        <a:buFont typeface="Arial"/>
                        <a:buNone/>
                      </a:pPr>
                      <a:r>
                        <a:rPr lang="en-US" sz="1900" b="1" u="none" strike="noStrike" cap="none"/>
                        <a:t>Adult</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16</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18</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21</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30</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30+</a:t>
                      </a:r>
                      <a:endParaRPr sz="1300" u="none" strike="noStrike" cap="none"/>
                    </a:p>
                  </a:txBody>
                  <a:tcPr marL="98067" marR="98067" marT="49033" marB="49033" anchor="ctr"/>
                </a:tc>
                <a:extLst>
                  <a:ext uri="{0D108BD9-81ED-4DB2-BD59-A6C34878D82A}">
                    <a16:rowId xmlns:a16="http://schemas.microsoft.com/office/drawing/2014/main" val="10001"/>
                  </a:ext>
                </a:extLst>
              </a:tr>
              <a:tr h="847433">
                <a:tc>
                  <a:txBody>
                    <a:bodyPr/>
                    <a:lstStyle/>
                    <a:p>
                      <a:pPr marL="0" marR="0" lvl="0" indent="0" algn="ctr" rtl="0">
                        <a:spcBef>
                          <a:spcPts val="0"/>
                        </a:spcBef>
                        <a:spcAft>
                          <a:spcPts val="0"/>
                        </a:spcAft>
                        <a:buClr>
                          <a:schemeClr val="dk1"/>
                        </a:buClr>
                        <a:buSzPts val="1400"/>
                        <a:buFont typeface="Arial"/>
                        <a:buNone/>
                      </a:pPr>
                      <a:r>
                        <a:rPr lang="en-US" sz="1900" b="1" u="none" strike="noStrike" cap="none"/>
                        <a:t>Time</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Company owns it</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Company owns it</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Mine, will rent</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Let’s trade</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Let’s trade</a:t>
                      </a:r>
                      <a:endParaRPr sz="1300" u="none" strike="noStrike" cap="none"/>
                    </a:p>
                  </a:txBody>
                  <a:tcPr marL="98067" marR="98067" marT="49033" marB="49033" anchor="ctr"/>
                </a:tc>
                <a:extLst>
                  <a:ext uri="{0D108BD9-81ED-4DB2-BD59-A6C34878D82A}">
                    <a16:rowId xmlns:a16="http://schemas.microsoft.com/office/drawing/2014/main" val="10002"/>
                  </a:ext>
                </a:extLst>
              </a:tr>
              <a:tr h="541100">
                <a:tc>
                  <a:txBody>
                    <a:bodyPr/>
                    <a:lstStyle/>
                    <a:p>
                      <a:pPr marL="0" marR="0" lvl="0" indent="0" algn="ctr" rtl="0">
                        <a:spcBef>
                          <a:spcPts val="0"/>
                        </a:spcBef>
                        <a:spcAft>
                          <a:spcPts val="0"/>
                        </a:spcAft>
                        <a:buClr>
                          <a:schemeClr val="dk1"/>
                        </a:buClr>
                        <a:buSzPts val="1400"/>
                        <a:buFont typeface="Arial"/>
                        <a:buNone/>
                      </a:pPr>
                      <a:r>
                        <a:rPr lang="en-US" sz="1900" b="1" u="none" strike="noStrike" cap="none"/>
                        <a:t>Loyalty</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Company</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Company</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Leader</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Team</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Own growth</a:t>
                      </a:r>
                      <a:endParaRPr sz="1300" u="none" strike="noStrike" cap="none"/>
                    </a:p>
                  </a:txBody>
                  <a:tcPr marL="98067" marR="98067" marT="49033" marB="49033" anchor="ctr"/>
                </a:tc>
                <a:extLst>
                  <a:ext uri="{0D108BD9-81ED-4DB2-BD59-A6C34878D82A}">
                    <a16:rowId xmlns:a16="http://schemas.microsoft.com/office/drawing/2014/main" val="10003"/>
                  </a:ext>
                </a:extLst>
              </a:tr>
              <a:tr h="915500">
                <a:tc>
                  <a:txBody>
                    <a:bodyPr/>
                    <a:lstStyle/>
                    <a:p>
                      <a:pPr marL="0" marR="0" lvl="0" indent="0" algn="ctr" rtl="0">
                        <a:spcBef>
                          <a:spcPts val="0"/>
                        </a:spcBef>
                        <a:spcAft>
                          <a:spcPts val="0"/>
                        </a:spcAft>
                        <a:buClr>
                          <a:schemeClr val="dk1"/>
                        </a:buClr>
                        <a:buSzPts val="1400"/>
                        <a:buFont typeface="Arial"/>
                        <a:buNone/>
                      </a:pPr>
                      <a:r>
                        <a:rPr lang="en-US" sz="1900" b="1" u="none" strike="noStrike" cap="none"/>
                        <a:t>Career goals</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Legacy</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Stellar career</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Portable career</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Parallel careers</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Personalized career</a:t>
                      </a:r>
                      <a:endParaRPr sz="1300" u="none" strike="noStrike" cap="none"/>
                    </a:p>
                  </a:txBody>
                  <a:tcPr marL="98067" marR="98067" marT="49033" marB="49033" anchor="ctr"/>
                </a:tc>
                <a:extLst>
                  <a:ext uri="{0D108BD9-81ED-4DB2-BD59-A6C34878D82A}">
                    <a16:rowId xmlns:a16="http://schemas.microsoft.com/office/drawing/2014/main" val="10004"/>
                  </a:ext>
                </a:extLst>
              </a:tr>
              <a:tr h="847433">
                <a:tc>
                  <a:txBody>
                    <a:bodyPr/>
                    <a:lstStyle/>
                    <a:p>
                      <a:pPr marL="0" marR="0" lvl="0" indent="0" algn="ctr" rtl="0">
                        <a:spcBef>
                          <a:spcPts val="0"/>
                        </a:spcBef>
                        <a:spcAft>
                          <a:spcPts val="0"/>
                        </a:spcAft>
                        <a:buClr>
                          <a:schemeClr val="dk1"/>
                        </a:buClr>
                        <a:buSzPts val="1400"/>
                        <a:buFont typeface="Arial"/>
                        <a:buNone/>
                      </a:pPr>
                      <a:r>
                        <a:rPr lang="en-US" sz="1900" b="1" u="none" strike="noStrike" cap="none"/>
                        <a:t>Feedback</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No news is good news.</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Yearly; in writing.</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Will ask, “How am I doing?”</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On demand.</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Constant.</a:t>
                      </a:r>
                      <a:endParaRPr sz="1300" u="none" strike="noStrike" cap="none"/>
                    </a:p>
                  </a:txBody>
                  <a:tcPr marL="98067" marR="98067" marT="49033" marB="49033" anchor="ctr"/>
                </a:tc>
                <a:extLst>
                  <a:ext uri="{0D108BD9-81ED-4DB2-BD59-A6C34878D82A}">
                    <a16:rowId xmlns:a16="http://schemas.microsoft.com/office/drawing/2014/main" val="10005"/>
                  </a:ext>
                </a:extLst>
              </a:tr>
              <a:tr h="847433">
                <a:tc>
                  <a:txBody>
                    <a:bodyPr/>
                    <a:lstStyle/>
                    <a:p>
                      <a:pPr marL="0" marR="0" lvl="0" indent="0" algn="ctr" rtl="0">
                        <a:spcBef>
                          <a:spcPts val="0"/>
                        </a:spcBef>
                        <a:spcAft>
                          <a:spcPts val="0"/>
                        </a:spcAft>
                        <a:buClr>
                          <a:schemeClr val="dk1"/>
                        </a:buClr>
                        <a:buSzPts val="1400"/>
                        <a:buFont typeface="Arial"/>
                        <a:buNone/>
                      </a:pPr>
                      <a:r>
                        <a:rPr lang="en-US" sz="1900" b="1" u="none" strike="noStrike" cap="none"/>
                        <a:t>Training</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Learn the hard way.</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Risky.</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The more, the better.</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Continuous learning.</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Real-time.</a:t>
                      </a:r>
                      <a:endParaRPr sz="1300" u="none" strike="noStrike" cap="none"/>
                    </a:p>
                  </a:txBody>
                  <a:tcPr marL="98067" marR="98067" marT="49033" marB="49033" anchor="ctr"/>
                </a:tc>
                <a:extLst>
                  <a:ext uri="{0D108BD9-81ED-4DB2-BD59-A6C34878D82A}">
                    <a16:rowId xmlns:a16="http://schemas.microsoft.com/office/drawing/2014/main" val="10006"/>
                  </a:ext>
                </a:extLst>
              </a:tr>
              <a:tr h="847433">
                <a:tc>
                  <a:txBody>
                    <a:bodyPr/>
                    <a:lstStyle/>
                    <a:p>
                      <a:pPr marL="0" marR="0" lvl="0" indent="0" algn="ctr" rtl="0">
                        <a:spcBef>
                          <a:spcPts val="0"/>
                        </a:spcBef>
                        <a:spcAft>
                          <a:spcPts val="0"/>
                        </a:spcAft>
                        <a:buClr>
                          <a:schemeClr val="dk1"/>
                        </a:buClr>
                        <a:buSzPts val="1400"/>
                        <a:buFont typeface="Arial"/>
                        <a:buNone/>
                      </a:pPr>
                      <a:r>
                        <a:rPr lang="en-US" sz="1900" b="1" u="none" strike="noStrike" cap="none"/>
                        <a:t>Rewards</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Job well done.</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Money, title, corner office.</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Freedom</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Meaningful work.</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Purpose, then $$.</a:t>
                      </a:r>
                      <a:endParaRPr sz="1300" u="none" strike="noStrike" cap="none"/>
                    </a:p>
                  </a:txBody>
                  <a:tcPr marL="98067" marR="98067" marT="49033" marB="49033" anchor="ctr"/>
                </a:tc>
                <a:extLst>
                  <a:ext uri="{0D108BD9-81ED-4DB2-BD59-A6C34878D82A}">
                    <a16:rowId xmlns:a16="http://schemas.microsoft.com/office/drawing/2014/main" val="10007"/>
                  </a:ext>
                </a:extLst>
              </a:tr>
              <a:tr h="541100">
                <a:tc>
                  <a:txBody>
                    <a:bodyPr/>
                    <a:lstStyle/>
                    <a:p>
                      <a:pPr marL="0" marR="0" lvl="0" indent="0" algn="ctr" rtl="0">
                        <a:spcBef>
                          <a:spcPts val="0"/>
                        </a:spcBef>
                        <a:spcAft>
                          <a:spcPts val="0"/>
                        </a:spcAft>
                        <a:buClr>
                          <a:schemeClr val="dk1"/>
                        </a:buClr>
                        <a:buSzPts val="1400"/>
                        <a:buFont typeface="Arial"/>
                        <a:buNone/>
                      </a:pPr>
                      <a:r>
                        <a:rPr lang="en-US" sz="1900" b="1" u="none" strike="noStrike" cap="none"/>
                        <a:t>Titles</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Respected.</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Impressive.</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Empty.</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Irrelevant.</a:t>
                      </a:r>
                      <a:endParaRPr sz="1300" u="none" strike="noStrike" cap="none"/>
                    </a:p>
                  </a:txBody>
                  <a:tcPr marL="98067" marR="98067" marT="49033" marB="49033" anchor="ctr"/>
                </a:tc>
                <a:tc>
                  <a:txBody>
                    <a:bodyPr/>
                    <a:lstStyle/>
                    <a:p>
                      <a:pPr marL="0" marR="0" lvl="0" indent="0" algn="ctr" rtl="0">
                        <a:spcBef>
                          <a:spcPts val="0"/>
                        </a:spcBef>
                        <a:spcAft>
                          <a:spcPts val="0"/>
                        </a:spcAft>
                        <a:buClr>
                          <a:schemeClr val="dk1"/>
                        </a:buClr>
                        <a:buSzPts val="1500"/>
                        <a:buFont typeface="Arial"/>
                        <a:buNone/>
                      </a:pPr>
                      <a:r>
                        <a:rPr lang="en-US" sz="2000" u="none" strike="noStrike" cap="none"/>
                        <a:t>Constraining.</a:t>
                      </a:r>
                      <a:endParaRPr sz="1300" u="none" strike="noStrike" cap="none"/>
                    </a:p>
                  </a:txBody>
                  <a:tcPr marL="98067" marR="98067" marT="49033" marB="49033"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65726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6"/>
        <p:cNvGrpSpPr/>
        <p:nvPr/>
      </p:nvGrpSpPr>
      <p:grpSpPr>
        <a:xfrm>
          <a:off x="0" y="0"/>
          <a:ext cx="0" cy="0"/>
          <a:chOff x="0" y="0"/>
          <a:chExt cx="0" cy="0"/>
        </a:xfrm>
      </p:grpSpPr>
      <p:sp>
        <p:nvSpPr>
          <p:cNvPr id="437" name="Google Shape;437;p9"/>
          <p:cNvSpPr/>
          <p:nvPr/>
        </p:nvSpPr>
        <p:spPr>
          <a:xfrm>
            <a:off x="0" y="0"/>
            <a:ext cx="12188952" cy="6858000"/>
          </a:xfrm>
          <a:prstGeom prst="rect">
            <a:avLst/>
          </a:prstGeom>
          <a:solidFill>
            <a:schemeClr val="lt1"/>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38" name="Google Shape;438;p9"/>
          <p:cNvSpPr/>
          <p:nvPr/>
        </p:nvSpPr>
        <p:spPr>
          <a:xfrm>
            <a:off x="0" y="0"/>
            <a:ext cx="4512467" cy="6858000"/>
          </a:xfrm>
          <a:custGeom>
            <a:avLst/>
            <a:gdLst/>
            <a:ahLst/>
            <a:cxnLst/>
            <a:rect l="l" t="t" r="r" b="b"/>
            <a:pathLst>
              <a:path w="4512467" h="6858000" extrusionOk="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39" name="Google Shape;439;p9"/>
          <p:cNvSpPr txBox="1">
            <a:spLocks noGrp="1"/>
          </p:cNvSpPr>
          <p:nvPr>
            <p:ph type="title"/>
          </p:nvPr>
        </p:nvSpPr>
        <p:spPr>
          <a:xfrm>
            <a:off x="838201" y="643468"/>
            <a:ext cx="3396916" cy="5571065"/>
          </a:xfrm>
          <a:prstGeom prst="rect">
            <a:avLst/>
          </a:prstGeom>
          <a:noFill/>
          <a:ln>
            <a:noFill/>
          </a:ln>
        </p:spPr>
        <p:txBody>
          <a:bodyPr spcFirstLastPara="1" wrap="square" lIns="121900" tIns="60933" rIns="121900" bIns="60933" anchor="ctr" anchorCtr="0">
            <a:normAutofit/>
          </a:bodyPr>
          <a:lstStyle/>
          <a:p>
            <a:pPr>
              <a:buClr>
                <a:srgbClr val="FFFFFF"/>
              </a:buClr>
              <a:buSzPts val="3600"/>
            </a:pPr>
            <a:r>
              <a:rPr lang="en-US" sz="4800">
                <a:solidFill>
                  <a:srgbClr val="FFFFFF"/>
                </a:solidFill>
              </a:rPr>
              <a:t>Which creates the most challenge for you?</a:t>
            </a:r>
            <a:endParaRPr/>
          </a:p>
        </p:txBody>
      </p:sp>
      <p:grpSp>
        <p:nvGrpSpPr>
          <p:cNvPr id="440" name="Google Shape;440;p9"/>
          <p:cNvGrpSpPr/>
          <p:nvPr/>
        </p:nvGrpSpPr>
        <p:grpSpPr>
          <a:xfrm>
            <a:off x="5207641" y="643466"/>
            <a:ext cx="6291713" cy="5530733"/>
            <a:chOff x="0" y="0"/>
            <a:chExt cx="4718785" cy="4148050"/>
          </a:xfrm>
        </p:grpSpPr>
        <p:cxnSp>
          <p:nvCxnSpPr>
            <p:cNvPr id="441" name="Google Shape;441;p9"/>
            <p:cNvCxnSpPr/>
            <p:nvPr/>
          </p:nvCxnSpPr>
          <p:spPr>
            <a:xfrm>
              <a:off x="0" y="0"/>
              <a:ext cx="4718785" cy="0"/>
            </a:xfrm>
            <a:prstGeom prst="straightConnector1">
              <a:avLst/>
            </a:prstGeom>
            <a:solidFill>
              <a:schemeClr val="accent5"/>
            </a:solidFill>
            <a:ln w="19050" cap="flat" cmpd="sng">
              <a:solidFill>
                <a:schemeClr val="accent5"/>
              </a:solidFill>
              <a:prstDash val="solid"/>
              <a:miter lim="800000"/>
              <a:headEnd type="none" w="sm" len="sm"/>
              <a:tailEnd type="none" w="sm" len="sm"/>
            </a:ln>
          </p:spPr>
        </p:cxnSp>
        <p:sp>
          <p:nvSpPr>
            <p:cNvPr id="442" name="Google Shape;442;p9"/>
            <p:cNvSpPr/>
            <p:nvPr/>
          </p:nvSpPr>
          <p:spPr>
            <a:xfrm>
              <a:off x="0" y="0"/>
              <a:ext cx="4718785" cy="1037012"/>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443;p9"/>
            <p:cNvSpPr txBox="1"/>
            <p:nvPr/>
          </p:nvSpPr>
          <p:spPr>
            <a:xfrm>
              <a:off x="0" y="0"/>
              <a:ext cx="4718785" cy="1037012"/>
            </a:xfrm>
            <a:prstGeom prst="rect">
              <a:avLst/>
            </a:prstGeom>
            <a:noFill/>
            <a:ln>
              <a:noFill/>
            </a:ln>
          </p:spPr>
          <p:txBody>
            <a:bodyPr spcFirstLastPara="1" wrap="square" lIns="203200" tIns="203200" rIns="203200" bIns="203200" anchor="t" anchorCtr="0">
              <a:noAutofit/>
            </a:bodyPr>
            <a:lstStyle/>
            <a:p>
              <a:pPr marL="0" marR="0" lvl="0" indent="0" algn="l" defTabSz="1219170" rtl="0" eaLnBrk="1" fontAlgn="auto" latinLnBrk="0" hangingPunct="1">
                <a:lnSpc>
                  <a:spcPct val="90000"/>
                </a:lnSpc>
                <a:spcBef>
                  <a:spcPts val="0"/>
                </a:spcBef>
                <a:spcAft>
                  <a:spcPts val="0"/>
                </a:spcAft>
                <a:buClr>
                  <a:srgbClr val="000000"/>
                </a:buClr>
                <a:buSzPts val="4000"/>
                <a:buFontTx/>
                <a:buNone/>
                <a:tabLst/>
                <a:defRPr/>
              </a:pPr>
              <a:r>
                <a:rPr kumimoji="0" lang="en-US" sz="5333"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t>Baby Boomers</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cxnSp>
          <p:nvCxnSpPr>
            <p:cNvPr id="444" name="Google Shape;444;p9"/>
            <p:cNvCxnSpPr/>
            <p:nvPr/>
          </p:nvCxnSpPr>
          <p:spPr>
            <a:xfrm>
              <a:off x="0" y="1037012"/>
              <a:ext cx="4718785" cy="0"/>
            </a:xfrm>
            <a:prstGeom prst="straightConnector1">
              <a:avLst/>
            </a:prstGeom>
            <a:solidFill>
              <a:srgbClr val="2B2B2B"/>
            </a:solidFill>
            <a:ln w="19050" cap="flat" cmpd="sng">
              <a:solidFill>
                <a:srgbClr val="2B2B2B"/>
              </a:solidFill>
              <a:prstDash val="solid"/>
              <a:miter lim="800000"/>
              <a:headEnd type="none" w="sm" len="sm"/>
              <a:tailEnd type="none" w="sm" len="sm"/>
            </a:ln>
          </p:spPr>
        </p:cxnSp>
        <p:sp>
          <p:nvSpPr>
            <p:cNvPr id="445" name="Google Shape;445;p9"/>
            <p:cNvSpPr/>
            <p:nvPr/>
          </p:nvSpPr>
          <p:spPr>
            <a:xfrm>
              <a:off x="0" y="1037012"/>
              <a:ext cx="4718785" cy="1037012"/>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 name="Google Shape;446;p9"/>
            <p:cNvSpPr txBox="1"/>
            <p:nvPr/>
          </p:nvSpPr>
          <p:spPr>
            <a:xfrm>
              <a:off x="0" y="1037012"/>
              <a:ext cx="4718785" cy="1037012"/>
            </a:xfrm>
            <a:prstGeom prst="rect">
              <a:avLst/>
            </a:prstGeom>
            <a:noFill/>
            <a:ln>
              <a:noFill/>
            </a:ln>
          </p:spPr>
          <p:txBody>
            <a:bodyPr spcFirstLastPara="1" wrap="square" lIns="203200" tIns="203200" rIns="203200" bIns="203200" anchor="t" anchorCtr="0">
              <a:noAutofit/>
            </a:bodyPr>
            <a:lstStyle/>
            <a:p>
              <a:pPr marL="0" marR="0" lvl="0" indent="0" algn="l" defTabSz="1219170" rtl="0" eaLnBrk="1" fontAlgn="auto" latinLnBrk="0" hangingPunct="1">
                <a:lnSpc>
                  <a:spcPct val="90000"/>
                </a:lnSpc>
                <a:spcBef>
                  <a:spcPts val="0"/>
                </a:spcBef>
                <a:spcAft>
                  <a:spcPts val="0"/>
                </a:spcAft>
                <a:buClr>
                  <a:srgbClr val="000000"/>
                </a:buClr>
                <a:buSzPts val="4000"/>
                <a:buFontTx/>
                <a:buNone/>
                <a:tabLst/>
                <a:defRPr/>
              </a:pPr>
              <a:r>
                <a:rPr kumimoji="0" lang="en-US" sz="5333"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t>Generation X</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cxnSp>
          <p:nvCxnSpPr>
            <p:cNvPr id="447" name="Google Shape;447;p9"/>
            <p:cNvCxnSpPr/>
            <p:nvPr/>
          </p:nvCxnSpPr>
          <p:spPr>
            <a:xfrm>
              <a:off x="0" y="2074025"/>
              <a:ext cx="4718785" cy="0"/>
            </a:xfrm>
            <a:prstGeom prst="straightConnector1">
              <a:avLst/>
            </a:prstGeom>
            <a:solidFill>
              <a:srgbClr val="575757"/>
            </a:solidFill>
            <a:ln w="19050" cap="flat" cmpd="sng">
              <a:solidFill>
                <a:srgbClr val="575757"/>
              </a:solidFill>
              <a:prstDash val="solid"/>
              <a:miter lim="800000"/>
              <a:headEnd type="none" w="sm" len="sm"/>
              <a:tailEnd type="none" w="sm" len="sm"/>
            </a:ln>
          </p:spPr>
        </p:cxnSp>
        <p:sp>
          <p:nvSpPr>
            <p:cNvPr id="448" name="Google Shape;448;p9"/>
            <p:cNvSpPr/>
            <p:nvPr/>
          </p:nvSpPr>
          <p:spPr>
            <a:xfrm>
              <a:off x="0" y="2074025"/>
              <a:ext cx="4718785" cy="1037012"/>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449;p9"/>
            <p:cNvSpPr txBox="1"/>
            <p:nvPr/>
          </p:nvSpPr>
          <p:spPr>
            <a:xfrm>
              <a:off x="0" y="2074025"/>
              <a:ext cx="4718785" cy="1037012"/>
            </a:xfrm>
            <a:prstGeom prst="rect">
              <a:avLst/>
            </a:prstGeom>
            <a:noFill/>
            <a:ln>
              <a:noFill/>
            </a:ln>
          </p:spPr>
          <p:txBody>
            <a:bodyPr spcFirstLastPara="1" wrap="square" lIns="203200" tIns="203200" rIns="203200" bIns="203200" anchor="t" anchorCtr="0">
              <a:noAutofit/>
            </a:bodyPr>
            <a:lstStyle/>
            <a:p>
              <a:pPr marL="0" marR="0" lvl="0" indent="0" algn="l" defTabSz="1219170" rtl="0" eaLnBrk="1" fontAlgn="auto" latinLnBrk="0" hangingPunct="1">
                <a:lnSpc>
                  <a:spcPct val="90000"/>
                </a:lnSpc>
                <a:spcBef>
                  <a:spcPts val="0"/>
                </a:spcBef>
                <a:spcAft>
                  <a:spcPts val="0"/>
                </a:spcAft>
                <a:buClr>
                  <a:srgbClr val="000000"/>
                </a:buClr>
                <a:buSzPts val="4000"/>
                <a:buFontTx/>
                <a:buNone/>
                <a:tabLst/>
                <a:defRPr/>
              </a:pPr>
              <a:r>
                <a:rPr kumimoji="0" lang="en-US" sz="5333"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t>Generation Y</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cxnSp>
          <p:nvCxnSpPr>
            <p:cNvPr id="450" name="Google Shape;450;p9"/>
            <p:cNvCxnSpPr/>
            <p:nvPr/>
          </p:nvCxnSpPr>
          <p:spPr>
            <a:xfrm>
              <a:off x="0" y="3111038"/>
              <a:ext cx="4718785" cy="0"/>
            </a:xfrm>
            <a:prstGeom prst="straightConnector1">
              <a:avLst/>
            </a:prstGeom>
            <a:solidFill>
              <a:srgbClr val="838383"/>
            </a:solidFill>
            <a:ln w="19050" cap="flat" cmpd="sng">
              <a:solidFill>
                <a:srgbClr val="838383"/>
              </a:solidFill>
              <a:prstDash val="solid"/>
              <a:miter lim="800000"/>
              <a:headEnd type="none" w="sm" len="sm"/>
              <a:tailEnd type="none" w="sm" len="sm"/>
            </a:ln>
          </p:spPr>
        </p:cxnSp>
        <p:sp>
          <p:nvSpPr>
            <p:cNvPr id="451" name="Google Shape;451;p9"/>
            <p:cNvSpPr/>
            <p:nvPr/>
          </p:nvSpPr>
          <p:spPr>
            <a:xfrm>
              <a:off x="0" y="3111038"/>
              <a:ext cx="4718785" cy="1037012"/>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452;p9"/>
            <p:cNvSpPr txBox="1"/>
            <p:nvPr/>
          </p:nvSpPr>
          <p:spPr>
            <a:xfrm>
              <a:off x="0" y="3111038"/>
              <a:ext cx="4718785" cy="1037012"/>
            </a:xfrm>
            <a:prstGeom prst="rect">
              <a:avLst/>
            </a:prstGeom>
            <a:noFill/>
            <a:ln>
              <a:noFill/>
            </a:ln>
          </p:spPr>
          <p:txBody>
            <a:bodyPr spcFirstLastPara="1" wrap="square" lIns="203200" tIns="203200" rIns="203200" bIns="203200" anchor="t" anchorCtr="0">
              <a:noAutofit/>
            </a:bodyPr>
            <a:lstStyle/>
            <a:p>
              <a:pPr marL="0" marR="0" lvl="0" indent="0" algn="l" defTabSz="1219170" rtl="0" eaLnBrk="1" fontAlgn="auto" latinLnBrk="0" hangingPunct="1">
                <a:lnSpc>
                  <a:spcPct val="90000"/>
                </a:lnSpc>
                <a:spcBef>
                  <a:spcPts val="0"/>
                </a:spcBef>
                <a:spcAft>
                  <a:spcPts val="0"/>
                </a:spcAft>
                <a:buClr>
                  <a:srgbClr val="000000"/>
                </a:buClr>
                <a:buSzPts val="4000"/>
                <a:buFontTx/>
                <a:buNone/>
                <a:tabLst/>
                <a:defRPr/>
              </a:pPr>
              <a:r>
                <a:rPr kumimoji="0" lang="en-US" sz="5333"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t>Generation Z</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096695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549D9556-9EC1-A5D6-1BA0-47269E9D3758}"/>
              </a:ext>
            </a:extLst>
          </p:cNvPr>
          <p:cNvGraphicFramePr/>
          <p:nvPr>
            <p:extLst>
              <p:ext uri="{D42A27DB-BD31-4B8C-83A1-F6EECF244321}">
                <p14:modId xmlns:p14="http://schemas.microsoft.com/office/powerpoint/2010/main" val="1934864168"/>
              </p:ext>
            </p:extLst>
          </p:nvPr>
        </p:nvGraphicFramePr>
        <p:xfrm>
          <a:off x="2608975" y="419449"/>
          <a:ext cx="8406701" cy="5685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a:extLst>
              <a:ext uri="{FF2B5EF4-FFF2-40B4-BE49-F238E27FC236}">
                <a16:creationId xmlns:a16="http://schemas.microsoft.com/office/drawing/2014/main" id="{B7C4DB45-D4DE-F4FA-39B0-6ACE95275BB6}"/>
              </a:ext>
            </a:extLst>
          </p:cNvPr>
          <p:cNvSpPr txBox="1"/>
          <p:nvPr/>
        </p:nvSpPr>
        <p:spPr>
          <a:xfrm>
            <a:off x="503339" y="587229"/>
            <a:ext cx="3858935" cy="646331"/>
          </a:xfrm>
          <a:prstGeom prst="rect">
            <a:avLst/>
          </a:prstGeom>
          <a:noFill/>
        </p:spPr>
        <p:txBody>
          <a:bodyPr wrap="square" rtlCol="0">
            <a:spAutoFit/>
          </a:bodyPr>
          <a:lstStyle/>
          <a:p>
            <a:r>
              <a:rPr lang="en-US" sz="3600" b="1" dirty="0">
                <a:latin typeface="Century Gothic" panose="020B0502020202020204" pitchFamily="34" charset="0"/>
              </a:rPr>
              <a:t>Recruitment </a:t>
            </a:r>
          </a:p>
        </p:txBody>
      </p:sp>
      <p:pic>
        <p:nvPicPr>
          <p:cNvPr id="3" name="Graphic 2" descr="Heart with solid fill">
            <a:extLst>
              <a:ext uri="{FF2B5EF4-FFF2-40B4-BE49-F238E27FC236}">
                <a16:creationId xmlns:a16="http://schemas.microsoft.com/office/drawing/2014/main" id="{3167B1C1-04CA-BAE4-8E52-5E8C419139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72878" y="5086905"/>
            <a:ext cx="370180" cy="370180"/>
          </a:xfrm>
          <a:prstGeom prst="rect">
            <a:avLst/>
          </a:prstGeom>
        </p:spPr>
      </p:pic>
    </p:spTree>
    <p:extLst>
      <p:ext uri="{BB962C8B-B14F-4D97-AF65-F5344CB8AC3E}">
        <p14:creationId xmlns:p14="http://schemas.microsoft.com/office/powerpoint/2010/main" val="2835162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F7D4-D532-6A6D-904C-20FC3BF7C991}"/>
              </a:ext>
            </a:extLst>
          </p:cNvPr>
          <p:cNvSpPr>
            <a:spLocks noGrp="1"/>
          </p:cNvSpPr>
          <p:nvPr>
            <p:ph type="title"/>
          </p:nvPr>
        </p:nvSpPr>
        <p:spPr>
          <a:xfrm>
            <a:off x="1097280" y="286603"/>
            <a:ext cx="10058400" cy="1450757"/>
          </a:xfrm>
        </p:spPr>
        <p:txBody>
          <a:bodyPr>
            <a:normAutofit/>
          </a:bodyPr>
          <a:lstStyle/>
          <a:p>
            <a:r>
              <a:rPr lang="en-US"/>
              <a:t>Other Framework Factors</a:t>
            </a:r>
          </a:p>
        </p:txBody>
      </p:sp>
      <p:graphicFrame>
        <p:nvGraphicFramePr>
          <p:cNvPr id="5" name="Content Placeholder 2">
            <a:extLst>
              <a:ext uri="{FF2B5EF4-FFF2-40B4-BE49-F238E27FC236}">
                <a16:creationId xmlns:a16="http://schemas.microsoft.com/office/drawing/2014/main" id="{AC9F82E5-D08C-BC0C-7E41-49D78CF67E77}"/>
              </a:ext>
            </a:extLst>
          </p:cNvPr>
          <p:cNvGraphicFramePr>
            <a:graphicFrameLocks noGrp="1"/>
          </p:cNvGraphicFramePr>
          <p:nvPr>
            <p:ph idx="1"/>
            <p:extLst>
              <p:ext uri="{D42A27DB-BD31-4B8C-83A1-F6EECF244321}">
                <p14:modId xmlns:p14="http://schemas.microsoft.com/office/powerpoint/2010/main" val="237819920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030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15"/>
          <p:cNvGrpSpPr/>
          <p:nvPr/>
        </p:nvGrpSpPr>
        <p:grpSpPr>
          <a:xfrm>
            <a:off x="1378205" y="1292214"/>
            <a:ext cx="9435589" cy="4781582"/>
            <a:chOff x="990445" y="2894394"/>
            <a:chExt cx="4723662" cy="2132710"/>
          </a:xfrm>
        </p:grpSpPr>
        <p:sp>
          <p:nvSpPr>
            <p:cNvPr id="206" name="Google Shape;206;p15"/>
            <p:cNvSpPr/>
            <p:nvPr/>
          </p:nvSpPr>
          <p:spPr>
            <a:xfrm>
              <a:off x="990445" y="2894394"/>
              <a:ext cx="2285643" cy="990187"/>
            </a:xfrm>
            <a:prstGeom prst="roundRect">
              <a:avLst>
                <a:gd name="adj" fmla="val 16667"/>
              </a:avLst>
            </a:prstGeom>
            <a:solidFill>
              <a:srgbClr val="BFBFBF"/>
            </a:solidFill>
            <a:ln w="25400" cap="flat" cmpd="sng">
              <a:solidFill>
                <a:srgbClr val="000000"/>
              </a:solidFill>
              <a:prstDash val="solid"/>
              <a:round/>
              <a:headEnd type="none" w="sm" len="sm"/>
              <a:tailEnd type="none" w="sm" len="sm"/>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a:solidFill>
                  <a:srgbClr val="000000"/>
                </a:solidFill>
                <a:latin typeface="Gill Sans"/>
                <a:ea typeface="Gill Sans"/>
                <a:cs typeface="Gill Sans"/>
                <a:sym typeface="Gill Sans"/>
              </a:endParaRPr>
            </a:p>
          </p:txBody>
        </p:sp>
        <p:sp>
          <p:nvSpPr>
            <p:cNvPr id="207" name="Google Shape;207;p15"/>
            <p:cNvSpPr/>
            <p:nvPr/>
          </p:nvSpPr>
          <p:spPr>
            <a:xfrm>
              <a:off x="3428464" y="2894394"/>
              <a:ext cx="2285643" cy="990187"/>
            </a:xfrm>
            <a:prstGeom prst="roundRect">
              <a:avLst>
                <a:gd name="adj" fmla="val 16667"/>
              </a:avLst>
            </a:prstGeom>
            <a:solidFill>
              <a:srgbClr val="BFBFBF"/>
            </a:solidFill>
            <a:ln w="25400" cap="flat" cmpd="sng">
              <a:solidFill>
                <a:srgbClr val="000000"/>
              </a:solidFill>
              <a:prstDash val="solid"/>
              <a:round/>
              <a:headEnd type="none" w="sm" len="sm"/>
              <a:tailEnd type="none" w="sm" len="sm"/>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a:solidFill>
                  <a:srgbClr val="000000"/>
                </a:solidFill>
                <a:latin typeface="Gill Sans"/>
                <a:ea typeface="Gill Sans"/>
                <a:cs typeface="Gill Sans"/>
                <a:sym typeface="Gill Sans"/>
              </a:endParaRPr>
            </a:p>
          </p:txBody>
        </p:sp>
        <p:sp>
          <p:nvSpPr>
            <p:cNvPr id="208" name="Google Shape;208;p15"/>
            <p:cNvSpPr/>
            <p:nvPr/>
          </p:nvSpPr>
          <p:spPr>
            <a:xfrm>
              <a:off x="990445" y="4036917"/>
              <a:ext cx="2285643" cy="990187"/>
            </a:xfrm>
            <a:prstGeom prst="roundRect">
              <a:avLst>
                <a:gd name="adj" fmla="val 16667"/>
              </a:avLst>
            </a:prstGeom>
            <a:solidFill>
              <a:srgbClr val="BFBFBF"/>
            </a:solidFill>
            <a:ln w="25400" cap="flat" cmpd="sng">
              <a:solidFill>
                <a:srgbClr val="000000"/>
              </a:solidFill>
              <a:prstDash val="solid"/>
              <a:round/>
              <a:headEnd type="none" w="sm" len="sm"/>
              <a:tailEnd type="none" w="sm" len="sm"/>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a:solidFill>
                  <a:srgbClr val="000000"/>
                </a:solidFill>
                <a:latin typeface="Gill Sans"/>
                <a:ea typeface="Gill Sans"/>
                <a:cs typeface="Gill Sans"/>
                <a:sym typeface="Gill Sans"/>
              </a:endParaRPr>
            </a:p>
          </p:txBody>
        </p:sp>
        <p:sp>
          <p:nvSpPr>
            <p:cNvPr id="209" name="Google Shape;209;p15"/>
            <p:cNvSpPr/>
            <p:nvPr/>
          </p:nvSpPr>
          <p:spPr>
            <a:xfrm>
              <a:off x="3428464" y="4036917"/>
              <a:ext cx="2285643" cy="990187"/>
            </a:xfrm>
            <a:prstGeom prst="roundRect">
              <a:avLst>
                <a:gd name="adj" fmla="val 16667"/>
              </a:avLst>
            </a:prstGeom>
            <a:solidFill>
              <a:srgbClr val="BFBFBF"/>
            </a:solidFill>
            <a:ln w="25400" cap="flat" cmpd="sng">
              <a:solidFill>
                <a:srgbClr val="000000"/>
              </a:solidFill>
              <a:prstDash val="solid"/>
              <a:round/>
              <a:headEnd type="none" w="sm" len="sm"/>
              <a:tailEnd type="none" w="sm" len="sm"/>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a:solidFill>
                  <a:srgbClr val="000000"/>
                </a:solidFill>
                <a:latin typeface="Gill Sans"/>
                <a:ea typeface="Gill Sans"/>
                <a:cs typeface="Gill Sans"/>
                <a:sym typeface="Gill Sans"/>
              </a:endParaRPr>
            </a:p>
          </p:txBody>
        </p:sp>
      </p:grpSp>
      <p:sp>
        <p:nvSpPr>
          <p:cNvPr id="211" name="Google Shape;211;p15"/>
          <p:cNvSpPr txBox="1"/>
          <p:nvPr/>
        </p:nvSpPr>
        <p:spPr>
          <a:xfrm>
            <a:off x="1226016" y="224747"/>
            <a:ext cx="9614592"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5400"/>
              <a:buFont typeface="Corbel"/>
              <a:buNone/>
            </a:pPr>
            <a:r>
              <a:rPr lang="en-US" sz="4800" i="0" u="none" strike="noStrike" cap="none" dirty="0">
                <a:solidFill>
                  <a:schemeClr val="dk1"/>
                </a:solidFill>
                <a:latin typeface="Century Gothic" panose="020B0502020202020204" pitchFamily="34" charset="0"/>
                <a:ea typeface="Corbel"/>
                <a:cs typeface="Corbel"/>
                <a:sym typeface="Corbel"/>
              </a:rPr>
              <a:t>Communication</a:t>
            </a:r>
            <a:r>
              <a:rPr lang="en-US" sz="4800" i="0" u="none" strike="noStrike" cap="none" dirty="0">
                <a:solidFill>
                  <a:srgbClr val="000000"/>
                </a:solidFill>
                <a:latin typeface="Century Gothic" panose="020B0502020202020204" pitchFamily="34" charset="0"/>
                <a:ea typeface="Corbel"/>
                <a:cs typeface="Corbel"/>
                <a:sym typeface="Corbel"/>
              </a:rPr>
              <a:t> </a:t>
            </a:r>
            <a:r>
              <a:rPr lang="en-US" sz="4800" i="0" u="none" strike="noStrike" cap="none" dirty="0">
                <a:solidFill>
                  <a:schemeClr val="dk1"/>
                </a:solidFill>
                <a:latin typeface="Century Gothic" panose="020B0502020202020204" pitchFamily="34" charset="0"/>
                <a:ea typeface="Corbel"/>
                <a:cs typeface="Corbel"/>
                <a:sym typeface="Corbel"/>
              </a:rPr>
              <a:t>Fundamentals</a:t>
            </a:r>
            <a:endParaRPr sz="1600" dirty="0">
              <a:latin typeface="Century Gothic" panose="020B0502020202020204" pitchFamily="34" charset="0"/>
            </a:endParaRPr>
          </a:p>
        </p:txBody>
      </p:sp>
      <p:sp>
        <p:nvSpPr>
          <p:cNvPr id="2" name="TextBox 1">
            <a:extLst>
              <a:ext uri="{FF2B5EF4-FFF2-40B4-BE49-F238E27FC236}">
                <a16:creationId xmlns:a16="http://schemas.microsoft.com/office/drawing/2014/main" id="{182D0E18-E45B-990E-A395-3653959D0705}"/>
              </a:ext>
            </a:extLst>
          </p:cNvPr>
          <p:cNvSpPr txBox="1"/>
          <p:nvPr/>
        </p:nvSpPr>
        <p:spPr>
          <a:xfrm>
            <a:off x="2104008" y="2610035"/>
            <a:ext cx="2929631" cy="584775"/>
          </a:xfrm>
          <a:prstGeom prst="rect">
            <a:avLst/>
          </a:prstGeom>
          <a:noFill/>
        </p:spPr>
        <p:txBody>
          <a:bodyPr wrap="square" rtlCol="0">
            <a:spAutoFit/>
          </a:bodyPr>
          <a:lstStyle/>
          <a:p>
            <a:pPr algn="ctr"/>
            <a:r>
              <a:rPr lang="en-US" sz="3200" b="1" dirty="0">
                <a:latin typeface="Century Gothic" panose="020B0502020202020204" pitchFamily="34" charset="0"/>
              </a:rPr>
              <a:t>How We Look</a:t>
            </a:r>
          </a:p>
        </p:txBody>
      </p:sp>
      <p:sp>
        <p:nvSpPr>
          <p:cNvPr id="3" name="TextBox 2">
            <a:extLst>
              <a:ext uri="{FF2B5EF4-FFF2-40B4-BE49-F238E27FC236}">
                <a16:creationId xmlns:a16="http://schemas.microsoft.com/office/drawing/2014/main" id="{6C1D022C-1D01-82E9-73F6-E7BA036C9E22}"/>
              </a:ext>
            </a:extLst>
          </p:cNvPr>
          <p:cNvSpPr txBox="1"/>
          <p:nvPr/>
        </p:nvSpPr>
        <p:spPr>
          <a:xfrm>
            <a:off x="6976671" y="2610035"/>
            <a:ext cx="2929631" cy="584775"/>
          </a:xfrm>
          <a:prstGeom prst="rect">
            <a:avLst/>
          </a:prstGeom>
          <a:noFill/>
        </p:spPr>
        <p:txBody>
          <a:bodyPr wrap="square" rtlCol="0">
            <a:spAutoFit/>
          </a:bodyPr>
          <a:lstStyle/>
          <a:p>
            <a:pPr algn="ctr"/>
            <a:r>
              <a:rPr lang="en-US" sz="3200" b="1" dirty="0">
                <a:latin typeface="Century Gothic" panose="020B0502020202020204" pitchFamily="34" charset="0"/>
              </a:rPr>
              <a:t>What We Say</a:t>
            </a:r>
          </a:p>
        </p:txBody>
      </p:sp>
      <p:sp>
        <p:nvSpPr>
          <p:cNvPr id="4" name="TextBox 3">
            <a:extLst>
              <a:ext uri="{FF2B5EF4-FFF2-40B4-BE49-F238E27FC236}">
                <a16:creationId xmlns:a16="http://schemas.microsoft.com/office/drawing/2014/main" id="{B2540DEA-DF84-998C-698B-90C1006DCA3E}"/>
              </a:ext>
            </a:extLst>
          </p:cNvPr>
          <p:cNvSpPr txBox="1"/>
          <p:nvPr/>
        </p:nvSpPr>
        <p:spPr>
          <a:xfrm>
            <a:off x="1757778" y="5141649"/>
            <a:ext cx="3622089" cy="584775"/>
          </a:xfrm>
          <a:prstGeom prst="rect">
            <a:avLst/>
          </a:prstGeom>
          <a:noFill/>
        </p:spPr>
        <p:txBody>
          <a:bodyPr wrap="square" rtlCol="0">
            <a:spAutoFit/>
          </a:bodyPr>
          <a:lstStyle/>
          <a:p>
            <a:pPr algn="ctr"/>
            <a:r>
              <a:rPr lang="en-US" sz="3200" b="1" dirty="0">
                <a:latin typeface="Century Gothic" panose="020B0502020202020204" pitchFamily="34" charset="0"/>
              </a:rPr>
              <a:t>How We Say It</a:t>
            </a:r>
          </a:p>
        </p:txBody>
      </p:sp>
      <p:sp>
        <p:nvSpPr>
          <p:cNvPr id="5" name="TextBox 4">
            <a:extLst>
              <a:ext uri="{FF2B5EF4-FFF2-40B4-BE49-F238E27FC236}">
                <a16:creationId xmlns:a16="http://schemas.microsoft.com/office/drawing/2014/main" id="{29E8C00F-AA71-1C39-3DA8-A2F06EAE861E}"/>
              </a:ext>
            </a:extLst>
          </p:cNvPr>
          <p:cNvSpPr txBox="1"/>
          <p:nvPr/>
        </p:nvSpPr>
        <p:spPr>
          <a:xfrm>
            <a:off x="7003486" y="5141649"/>
            <a:ext cx="2929631" cy="584775"/>
          </a:xfrm>
          <a:prstGeom prst="rect">
            <a:avLst/>
          </a:prstGeom>
          <a:noFill/>
        </p:spPr>
        <p:txBody>
          <a:bodyPr wrap="square" rtlCol="0">
            <a:spAutoFit/>
          </a:bodyPr>
          <a:lstStyle/>
          <a:p>
            <a:pPr algn="ctr"/>
            <a:r>
              <a:rPr lang="en-US" sz="3200" b="1" dirty="0">
                <a:latin typeface="Century Gothic" panose="020B0502020202020204" pitchFamily="34" charset="0"/>
              </a:rPr>
              <a:t>What We Do</a:t>
            </a:r>
          </a:p>
        </p:txBody>
      </p:sp>
      <p:pic>
        <p:nvPicPr>
          <p:cNvPr id="7" name="Graphic 6" descr="Checkmark with solid fill">
            <a:extLst>
              <a:ext uri="{FF2B5EF4-FFF2-40B4-BE49-F238E27FC236}">
                <a16:creationId xmlns:a16="http://schemas.microsoft.com/office/drawing/2014/main" id="{5F1274E6-F0E9-8CF8-02C8-6A9DD561BA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89195" y="1552017"/>
            <a:ext cx="1145453" cy="1145453"/>
          </a:xfrm>
          <a:prstGeom prst="rect">
            <a:avLst/>
          </a:prstGeom>
        </p:spPr>
      </p:pic>
      <p:sp>
        <p:nvSpPr>
          <p:cNvPr id="8" name="TextBox 7">
            <a:extLst>
              <a:ext uri="{FF2B5EF4-FFF2-40B4-BE49-F238E27FC236}">
                <a16:creationId xmlns:a16="http://schemas.microsoft.com/office/drawing/2014/main" id="{BD276E4B-DD54-5F4B-7EF0-75688A1540F4}"/>
              </a:ext>
            </a:extLst>
          </p:cNvPr>
          <p:cNvSpPr txBox="1"/>
          <p:nvPr/>
        </p:nvSpPr>
        <p:spPr>
          <a:xfrm>
            <a:off x="7945515" y="1807771"/>
            <a:ext cx="1340528" cy="707886"/>
          </a:xfrm>
          <a:prstGeom prst="rect">
            <a:avLst/>
          </a:prstGeom>
          <a:noFill/>
        </p:spPr>
        <p:txBody>
          <a:bodyPr wrap="square" rtlCol="0" anchor="ctr">
            <a:spAutoFit/>
          </a:bodyPr>
          <a:lstStyle/>
          <a:p>
            <a:pPr algn="ctr"/>
            <a:r>
              <a:rPr lang="en-US" sz="4000" b="1" dirty="0">
                <a:latin typeface="Century Gothic" panose="020B0502020202020204" pitchFamily="34" charset="0"/>
              </a:rPr>
              <a:t>7%</a:t>
            </a:r>
          </a:p>
        </p:txBody>
      </p:sp>
      <p:sp>
        <p:nvSpPr>
          <p:cNvPr id="9" name="TextBox 8">
            <a:extLst>
              <a:ext uri="{FF2B5EF4-FFF2-40B4-BE49-F238E27FC236}">
                <a16:creationId xmlns:a16="http://schemas.microsoft.com/office/drawing/2014/main" id="{70C793CC-886C-9CC5-CC75-3A90008346EE}"/>
              </a:ext>
            </a:extLst>
          </p:cNvPr>
          <p:cNvSpPr txBox="1"/>
          <p:nvPr/>
        </p:nvSpPr>
        <p:spPr>
          <a:xfrm>
            <a:off x="2990745" y="4324549"/>
            <a:ext cx="1340528" cy="707886"/>
          </a:xfrm>
          <a:prstGeom prst="rect">
            <a:avLst/>
          </a:prstGeom>
          <a:noFill/>
        </p:spPr>
        <p:txBody>
          <a:bodyPr wrap="square" rtlCol="0" anchor="ctr">
            <a:spAutoFit/>
          </a:bodyPr>
          <a:lstStyle/>
          <a:p>
            <a:pPr algn="ctr"/>
            <a:r>
              <a:rPr lang="en-US" sz="4000" b="1" dirty="0">
                <a:latin typeface="Century Gothic" panose="020B0502020202020204" pitchFamily="34" charset="0"/>
              </a:rPr>
              <a:t>38%</a:t>
            </a:r>
          </a:p>
        </p:txBody>
      </p:sp>
      <p:sp>
        <p:nvSpPr>
          <p:cNvPr id="10" name="TextBox 9">
            <a:extLst>
              <a:ext uri="{FF2B5EF4-FFF2-40B4-BE49-F238E27FC236}">
                <a16:creationId xmlns:a16="http://schemas.microsoft.com/office/drawing/2014/main" id="{560DA975-B8E2-DFFA-FE79-8FA6C59360D6}"/>
              </a:ext>
            </a:extLst>
          </p:cNvPr>
          <p:cNvSpPr txBox="1"/>
          <p:nvPr/>
        </p:nvSpPr>
        <p:spPr>
          <a:xfrm>
            <a:off x="7860727" y="4461432"/>
            <a:ext cx="1340528" cy="707886"/>
          </a:xfrm>
          <a:prstGeom prst="rect">
            <a:avLst/>
          </a:prstGeom>
          <a:noFill/>
        </p:spPr>
        <p:txBody>
          <a:bodyPr wrap="square" rtlCol="0" anchor="ctr">
            <a:spAutoFit/>
          </a:bodyPr>
          <a:lstStyle/>
          <a:p>
            <a:pPr algn="ctr"/>
            <a:r>
              <a:rPr lang="en-US" sz="4000" b="1" dirty="0">
                <a:latin typeface="Century Gothic" panose="020B0502020202020204" pitchFamily="34" charset="0"/>
              </a:rPr>
              <a:t>55%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454"/>
        <p:cNvGrpSpPr/>
        <p:nvPr/>
      </p:nvGrpSpPr>
      <p:grpSpPr>
        <a:xfrm>
          <a:off x="0" y="0"/>
          <a:ext cx="0" cy="0"/>
          <a:chOff x="0" y="0"/>
          <a:chExt cx="0" cy="0"/>
        </a:xfrm>
      </p:grpSpPr>
      <p:pic>
        <p:nvPicPr>
          <p:cNvPr id="455" name="Google Shape;455;p77" descr="May be an image of text that says 'I'm '' on the rise and 'm taking everybody with me.'"/>
          <p:cNvPicPr preferRelativeResize="0"/>
          <p:nvPr/>
        </p:nvPicPr>
        <p:blipFill rotWithShape="1">
          <a:blip r:embed="rId3">
            <a:alphaModFix/>
          </a:blip>
          <a:srcRect/>
          <a:stretch/>
        </p:blipFill>
        <p:spPr>
          <a:xfrm>
            <a:off x="1084100" y="502108"/>
            <a:ext cx="5571067" cy="5571067"/>
          </a:xfrm>
          <a:prstGeom prst="rect">
            <a:avLst/>
          </a:prstGeom>
          <a:noFill/>
          <a:ln>
            <a:noFill/>
          </a:ln>
        </p:spPr>
      </p:pic>
      <p:sp>
        <p:nvSpPr>
          <p:cNvPr id="2" name="TextBox 1">
            <a:extLst>
              <a:ext uri="{FF2B5EF4-FFF2-40B4-BE49-F238E27FC236}">
                <a16:creationId xmlns:a16="http://schemas.microsoft.com/office/drawing/2014/main" id="{12B0FD88-AE9C-393A-A507-4F18D577B467}"/>
              </a:ext>
            </a:extLst>
          </p:cNvPr>
          <p:cNvSpPr txBox="1"/>
          <p:nvPr/>
        </p:nvSpPr>
        <p:spPr>
          <a:xfrm>
            <a:off x="7035065" y="698482"/>
            <a:ext cx="4072835" cy="1241237"/>
          </a:xfrm>
          <a:prstGeom prst="rect">
            <a:avLst/>
          </a:prstGeom>
          <a:noFill/>
        </p:spPr>
        <p:txBody>
          <a:bodyPr wrap="square" rtlCol="0">
            <a:spAutoFit/>
          </a:bodyPr>
          <a:lstStyle/>
          <a:p>
            <a:r>
              <a:rPr lang="en-US" sz="3733" dirty="0">
                <a:latin typeface="Century Gothic" panose="020B0502020202020204" pitchFamily="34" charset="0"/>
              </a:rPr>
              <a:t>Hi! </a:t>
            </a:r>
          </a:p>
          <a:p>
            <a:r>
              <a:rPr lang="en-US" sz="3733" dirty="0">
                <a:latin typeface="Century Gothic" panose="020B0502020202020204" pitchFamily="34" charset="0"/>
              </a:rPr>
              <a:t>I’m Rebecca.</a:t>
            </a:r>
          </a:p>
        </p:txBody>
      </p:sp>
      <p:sp>
        <p:nvSpPr>
          <p:cNvPr id="3" name="TextBox 2">
            <a:extLst>
              <a:ext uri="{FF2B5EF4-FFF2-40B4-BE49-F238E27FC236}">
                <a16:creationId xmlns:a16="http://schemas.microsoft.com/office/drawing/2014/main" id="{18335F6D-4B8E-0517-8004-46B711150207}"/>
              </a:ext>
            </a:extLst>
          </p:cNvPr>
          <p:cNvSpPr txBox="1"/>
          <p:nvPr/>
        </p:nvSpPr>
        <p:spPr>
          <a:xfrm>
            <a:off x="7035065" y="2324576"/>
            <a:ext cx="4639071" cy="3108543"/>
          </a:xfrm>
          <a:prstGeom prst="rect">
            <a:avLst/>
          </a:prstGeom>
          <a:noFill/>
        </p:spPr>
        <p:txBody>
          <a:bodyPr wrap="square" rtlCol="0">
            <a:spAutoFit/>
          </a:bodyPr>
          <a:lstStyle/>
          <a:p>
            <a:pPr marL="571500" indent="-571500">
              <a:buFont typeface="Wingdings" panose="05000000000000000000" pitchFamily="2" charset="2"/>
              <a:buChar char="§"/>
            </a:pPr>
            <a:r>
              <a:rPr lang="en-US" sz="2800" dirty="0">
                <a:latin typeface="Century Gothic" panose="020B0502020202020204" pitchFamily="34" charset="0"/>
              </a:rPr>
              <a:t>You are different</a:t>
            </a:r>
          </a:p>
          <a:p>
            <a:pPr marL="571500" indent="-571500">
              <a:buFont typeface="Wingdings" panose="05000000000000000000" pitchFamily="2" charset="2"/>
              <a:buChar char="§"/>
            </a:pPr>
            <a:r>
              <a:rPr lang="en-US" sz="2800" dirty="0">
                <a:latin typeface="Century Gothic" panose="020B0502020202020204" pitchFamily="34" charset="0"/>
              </a:rPr>
              <a:t>We need each other</a:t>
            </a:r>
          </a:p>
          <a:p>
            <a:pPr marL="571500" indent="-571500">
              <a:buFont typeface="Wingdings" panose="05000000000000000000" pitchFamily="2" charset="2"/>
              <a:buChar char="§"/>
            </a:pPr>
            <a:r>
              <a:rPr lang="en-US" sz="2800" dirty="0">
                <a:latin typeface="Century Gothic" panose="020B0502020202020204" pitchFamily="34" charset="0"/>
              </a:rPr>
              <a:t>Humans are worth investing in</a:t>
            </a:r>
          </a:p>
          <a:p>
            <a:pPr marL="571500" indent="-571500">
              <a:buFont typeface="Wingdings" panose="05000000000000000000" pitchFamily="2" charset="2"/>
              <a:buChar char="§"/>
            </a:pPr>
            <a:r>
              <a:rPr lang="en-US" sz="2800" dirty="0">
                <a:latin typeface="Century Gothic" panose="020B0502020202020204" pitchFamily="34" charset="0"/>
              </a:rPr>
              <a:t>The future of ED work needs you</a:t>
            </a:r>
          </a:p>
          <a:p>
            <a:pPr marL="571500" indent="-571500">
              <a:buFont typeface="Wingdings" panose="05000000000000000000" pitchFamily="2" charset="2"/>
              <a:buChar char="§"/>
            </a:pPr>
            <a:r>
              <a:rPr lang="en-US" sz="2800" dirty="0">
                <a:latin typeface="Century Gothic" panose="020B0502020202020204" pitchFamily="34" charset="0"/>
              </a:rPr>
              <a:t>Hope over fear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30CB6-B9E2-90E2-2DB9-8E814E780DFF}"/>
              </a:ext>
            </a:extLst>
          </p:cNvPr>
          <p:cNvSpPr>
            <a:spLocks noGrp="1"/>
          </p:cNvSpPr>
          <p:nvPr>
            <p:ph type="title"/>
          </p:nvPr>
        </p:nvSpPr>
        <p:spPr>
          <a:xfrm>
            <a:off x="761803" y="350196"/>
            <a:ext cx="4646904" cy="1624520"/>
          </a:xfrm>
        </p:spPr>
        <p:txBody>
          <a:bodyPr anchor="ctr">
            <a:normAutofit/>
          </a:bodyPr>
          <a:lstStyle/>
          <a:p>
            <a:r>
              <a:rPr lang="en-US" sz="5400" dirty="0">
                <a:latin typeface="Century Gothic" panose="020B0502020202020204" pitchFamily="34" charset="0"/>
              </a:rPr>
              <a:t>Experiences</a:t>
            </a:r>
            <a:endParaRPr lang="en-US" sz="4000"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88A146DF-CFA3-3ED3-3A53-24CFDE3B263E}"/>
              </a:ext>
            </a:extLst>
          </p:cNvPr>
          <p:cNvSpPr>
            <a:spLocks noGrp="1"/>
          </p:cNvSpPr>
          <p:nvPr>
            <p:ph idx="1"/>
          </p:nvPr>
        </p:nvSpPr>
        <p:spPr>
          <a:xfrm>
            <a:off x="761802" y="2743200"/>
            <a:ext cx="4646905" cy="3613149"/>
          </a:xfrm>
        </p:spPr>
        <p:txBody>
          <a:bodyPr anchor="ctr">
            <a:normAutofit/>
          </a:bodyPr>
          <a:lstStyle/>
          <a:p>
            <a:pPr>
              <a:buFont typeface="Wingdings" panose="05000000000000000000" pitchFamily="2" charset="2"/>
              <a:buChar char="§"/>
            </a:pPr>
            <a:r>
              <a:rPr lang="en-US" sz="3500" dirty="0">
                <a:latin typeface="Century Gothic" panose="020B0502020202020204" pitchFamily="34" charset="0"/>
              </a:rPr>
              <a:t> Your website</a:t>
            </a:r>
          </a:p>
          <a:p>
            <a:pPr>
              <a:buFont typeface="Wingdings" panose="05000000000000000000" pitchFamily="2" charset="2"/>
              <a:buChar char="§"/>
            </a:pPr>
            <a:r>
              <a:rPr lang="en-US" sz="3500" dirty="0">
                <a:latin typeface="Century Gothic" panose="020B0502020202020204" pitchFamily="34" charset="0"/>
              </a:rPr>
              <a:t> The people they meet</a:t>
            </a:r>
          </a:p>
          <a:p>
            <a:pPr>
              <a:buFont typeface="Wingdings" panose="05000000000000000000" pitchFamily="2" charset="2"/>
              <a:buChar char="§"/>
            </a:pPr>
            <a:r>
              <a:rPr lang="en-US" sz="3500" dirty="0">
                <a:latin typeface="Century Gothic" panose="020B0502020202020204" pitchFamily="34" charset="0"/>
              </a:rPr>
              <a:t> Your social media ads</a:t>
            </a:r>
          </a:p>
          <a:p>
            <a:pPr>
              <a:buFont typeface="Wingdings" panose="05000000000000000000" pitchFamily="2" charset="2"/>
              <a:buChar char="§"/>
            </a:pPr>
            <a:r>
              <a:rPr lang="en-US" sz="3500" dirty="0">
                <a:latin typeface="Century Gothic" panose="020B0502020202020204" pitchFamily="34" charset="0"/>
              </a:rPr>
              <a:t> Print materials</a:t>
            </a:r>
          </a:p>
          <a:p>
            <a:pPr marL="0" indent="0">
              <a:buNone/>
            </a:pPr>
            <a:endParaRPr lang="en-US" sz="2000" dirty="0"/>
          </a:p>
          <a:p>
            <a:pPr marL="0" indent="0">
              <a:buNone/>
            </a:pPr>
            <a:endParaRPr lang="en-US" sz="2000" dirty="0"/>
          </a:p>
        </p:txBody>
      </p:sp>
      <p:pic>
        <p:nvPicPr>
          <p:cNvPr id="5" name="Picture 4" descr="Office items on a table">
            <a:extLst>
              <a:ext uri="{FF2B5EF4-FFF2-40B4-BE49-F238E27FC236}">
                <a16:creationId xmlns:a16="http://schemas.microsoft.com/office/drawing/2014/main" id="{25BE68E4-7C41-946B-E206-9B72DE9BE36B}"/>
              </a:ext>
            </a:extLst>
          </p:cNvPr>
          <p:cNvPicPr>
            <a:picLocks noChangeAspect="1"/>
          </p:cNvPicPr>
          <p:nvPr/>
        </p:nvPicPr>
        <p:blipFill rotWithShape="1">
          <a:blip r:embed="rId2"/>
          <a:srcRect l="21037" r="11778" b="2"/>
          <a:stretch/>
        </p:blipFill>
        <p:spPr>
          <a:xfrm>
            <a:off x="6096000" y="1"/>
            <a:ext cx="6102825" cy="6858000"/>
          </a:xfrm>
          <a:prstGeom prst="rect">
            <a:avLst/>
          </a:prstGeom>
        </p:spPr>
      </p:pic>
    </p:spTree>
    <p:extLst>
      <p:ext uri="{BB962C8B-B14F-4D97-AF65-F5344CB8AC3E}">
        <p14:creationId xmlns:p14="http://schemas.microsoft.com/office/powerpoint/2010/main" val="1761218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BD6936-A75C-35D8-C528-0D77C64BC022}"/>
              </a:ext>
            </a:extLst>
          </p:cNvPr>
          <p:cNvSpPr>
            <a:spLocks noGrp="1"/>
          </p:cNvSpPr>
          <p:nvPr>
            <p:ph type="title" idx="4294967295"/>
          </p:nvPr>
        </p:nvSpPr>
        <p:spPr>
          <a:xfrm>
            <a:off x="1116218" y="298700"/>
            <a:ext cx="10058400" cy="3892168"/>
          </a:xfrm>
        </p:spPr>
        <p:txBody>
          <a:bodyPr vert="horz" lIns="91440" tIns="45720" rIns="91440" bIns="45720" rtlCol="0" anchor="b">
            <a:noAutofit/>
          </a:bodyPr>
          <a:lstStyle/>
          <a:p>
            <a:pPr algn="ctr" defTabSz="914400"/>
            <a:r>
              <a:rPr lang="en-US" sz="5400" spc="-50" dirty="0">
                <a:solidFill>
                  <a:schemeClr val="tx1">
                    <a:lumMod val="85000"/>
                    <a:lumOff val="15000"/>
                  </a:schemeClr>
                </a:solidFill>
                <a:latin typeface="Century Gothic" panose="020B0502020202020204" pitchFamily="34" charset="0"/>
              </a:rPr>
              <a:t>Review your touchpoints. Do they generate the kinds of thoughts/feelings/beliefs needed to activate humans?</a:t>
            </a:r>
          </a:p>
        </p:txBody>
      </p:sp>
      <p:sp>
        <p:nvSpPr>
          <p:cNvPr id="15" name="Rectangle 14">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19305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6" name="Straight Connector 25">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4057DA-BB71-3A26-0591-3A9BA4A8A6DE}"/>
              </a:ext>
            </a:extLst>
          </p:cNvPr>
          <p:cNvSpPr>
            <a:spLocks noGrp="1"/>
          </p:cNvSpPr>
          <p:nvPr>
            <p:ph type="title" idx="4294967295"/>
          </p:nvPr>
        </p:nvSpPr>
        <p:spPr>
          <a:xfrm>
            <a:off x="965201" y="643467"/>
            <a:ext cx="6255026" cy="5054008"/>
          </a:xfrm>
        </p:spPr>
        <p:txBody>
          <a:bodyPr vert="horz" lIns="91440" tIns="45720" rIns="91440" bIns="45720" rtlCol="0" anchor="ctr">
            <a:normAutofit fontScale="90000"/>
          </a:bodyPr>
          <a:lstStyle/>
          <a:p>
            <a:pPr algn="r" defTabSz="914400"/>
            <a:r>
              <a:rPr lang="en-US" sz="7400" spc="-50" dirty="0">
                <a:solidFill>
                  <a:schemeClr val="tx1">
                    <a:lumMod val="85000"/>
                    <a:lumOff val="15000"/>
                  </a:schemeClr>
                </a:solidFill>
                <a:latin typeface="Century Gothic" panose="020B0502020202020204" pitchFamily="34" charset="0"/>
              </a:rPr>
              <a:t>You can’t fake your way into a real relationship with someone. </a:t>
            </a:r>
          </a:p>
        </p:txBody>
      </p:sp>
      <p:cxnSp>
        <p:nvCxnSpPr>
          <p:cNvPr id="30" name="Straight Connector 29">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C9635595-5289-6C0E-39C2-AC3B36D6F654}"/>
              </a:ext>
            </a:extLst>
          </p:cNvPr>
          <p:cNvSpPr txBox="1"/>
          <p:nvPr/>
        </p:nvSpPr>
        <p:spPr>
          <a:xfrm>
            <a:off x="3049480" y="3246553"/>
            <a:ext cx="6098958" cy="369332"/>
          </a:xfrm>
          <a:prstGeom prst="rect">
            <a:avLst/>
          </a:prstGeom>
          <a:noFill/>
        </p:spPr>
        <p:txBody>
          <a:bodyPr wrap="square">
            <a:spAutoFit/>
          </a:bodyPr>
          <a:lstStyle/>
          <a:p>
            <a:pPr>
              <a:spcAft>
                <a:spcPts val="600"/>
              </a:spcAft>
            </a:pPr>
            <a:r>
              <a:rPr lang="en-US" b="0" dirty="0">
                <a:effectLst/>
              </a:rPr>
              <a:t> </a:t>
            </a:r>
            <a:endParaRPr lang="en-US"/>
          </a:p>
        </p:txBody>
      </p:sp>
    </p:spTree>
    <p:extLst>
      <p:ext uri="{BB962C8B-B14F-4D97-AF65-F5344CB8AC3E}">
        <p14:creationId xmlns:p14="http://schemas.microsoft.com/office/powerpoint/2010/main" val="255937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549D9556-9EC1-A5D6-1BA0-47269E9D3758}"/>
              </a:ext>
            </a:extLst>
          </p:cNvPr>
          <p:cNvGraphicFramePr/>
          <p:nvPr>
            <p:extLst>
              <p:ext uri="{D42A27DB-BD31-4B8C-83A1-F6EECF244321}">
                <p14:modId xmlns:p14="http://schemas.microsoft.com/office/powerpoint/2010/main" val="3792524736"/>
              </p:ext>
            </p:extLst>
          </p:nvPr>
        </p:nvGraphicFramePr>
        <p:xfrm>
          <a:off x="2608975" y="419449"/>
          <a:ext cx="8406701" cy="5685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a:extLst>
              <a:ext uri="{FF2B5EF4-FFF2-40B4-BE49-F238E27FC236}">
                <a16:creationId xmlns:a16="http://schemas.microsoft.com/office/drawing/2014/main" id="{B7C4DB45-D4DE-F4FA-39B0-6ACE95275BB6}"/>
              </a:ext>
            </a:extLst>
          </p:cNvPr>
          <p:cNvSpPr txBox="1"/>
          <p:nvPr/>
        </p:nvSpPr>
        <p:spPr>
          <a:xfrm>
            <a:off x="503339" y="587229"/>
            <a:ext cx="3858935" cy="830997"/>
          </a:xfrm>
          <a:prstGeom prst="rect">
            <a:avLst/>
          </a:prstGeom>
          <a:noFill/>
        </p:spPr>
        <p:txBody>
          <a:bodyPr wrap="square" rtlCol="0">
            <a:spAutoFit/>
          </a:bodyPr>
          <a:lstStyle/>
          <a:p>
            <a:r>
              <a:rPr lang="en-US" sz="4800" b="1" dirty="0">
                <a:latin typeface="Century Gothic" panose="020B0502020202020204" pitchFamily="34" charset="0"/>
              </a:rPr>
              <a:t>Retention</a:t>
            </a:r>
          </a:p>
        </p:txBody>
      </p:sp>
      <p:pic>
        <p:nvPicPr>
          <p:cNvPr id="3" name="Graphic 2" descr="Heart with solid fill">
            <a:extLst>
              <a:ext uri="{FF2B5EF4-FFF2-40B4-BE49-F238E27FC236}">
                <a16:creationId xmlns:a16="http://schemas.microsoft.com/office/drawing/2014/main" id="{3167B1C1-04CA-BAE4-8E52-5E8C419139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99511" y="5078028"/>
            <a:ext cx="370180" cy="370180"/>
          </a:xfrm>
          <a:prstGeom prst="rect">
            <a:avLst/>
          </a:prstGeom>
        </p:spPr>
      </p:pic>
    </p:spTree>
    <p:extLst>
      <p:ext uri="{BB962C8B-B14F-4D97-AF65-F5344CB8AC3E}">
        <p14:creationId xmlns:p14="http://schemas.microsoft.com/office/powerpoint/2010/main" val="1482609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4" name="Google Shape;94;gb827a2558f_0_0"/>
          <p:cNvSpPr txBox="1">
            <a:spLocks noGrp="1"/>
          </p:cNvSpPr>
          <p:nvPr>
            <p:ph type="title"/>
          </p:nvPr>
        </p:nvSpPr>
        <p:spPr>
          <a:xfrm>
            <a:off x="609600" y="7955"/>
            <a:ext cx="11480800" cy="1143000"/>
          </a:xfrm>
        </p:spPr>
        <p:txBody>
          <a:bodyPr spcFirstLastPara="1" vert="horz" lIns="91425" tIns="45700" rIns="91425" bIns="45700" rtlCol="0" anchor="ctr" anchorCtr="0">
            <a:normAutofit/>
          </a:bodyPr>
          <a:lstStyle/>
          <a:p>
            <a:pPr>
              <a:spcBef>
                <a:spcPts val="0"/>
              </a:spcBef>
              <a:buClr>
                <a:srgbClr val="FFFFFF"/>
              </a:buClr>
              <a:buSzPts val="4000"/>
            </a:pPr>
            <a:r>
              <a:rPr lang="en-US"/>
              <a:t>What is Employee Engagement?</a:t>
            </a:r>
          </a:p>
        </p:txBody>
      </p:sp>
      <p:graphicFrame>
        <p:nvGraphicFramePr>
          <p:cNvPr id="97" name="Google Shape;95;gb827a2558f_0_0">
            <a:extLst>
              <a:ext uri="{FF2B5EF4-FFF2-40B4-BE49-F238E27FC236}">
                <a16:creationId xmlns:a16="http://schemas.microsoft.com/office/drawing/2014/main" id="{85482ACF-59EF-8095-CDAD-4E4EC81549C9}"/>
              </a:ext>
            </a:extLst>
          </p:cNvPr>
          <p:cNvGraphicFramePr/>
          <p:nvPr>
            <p:extLst>
              <p:ext uri="{D42A27DB-BD31-4B8C-83A1-F6EECF244321}">
                <p14:modId xmlns:p14="http://schemas.microsoft.com/office/powerpoint/2010/main" val="2279090234"/>
              </p:ext>
            </p:extLst>
          </p:nvPr>
        </p:nvGraphicFramePr>
        <p:xfrm>
          <a:off x="609600" y="1341522"/>
          <a:ext cx="10972800" cy="4174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8A4C-DC0C-7FBF-CAC1-372966E0FF5E}"/>
              </a:ext>
            </a:extLst>
          </p:cNvPr>
          <p:cNvSpPr>
            <a:spLocks noGrp="1"/>
          </p:cNvSpPr>
          <p:nvPr>
            <p:ph type="title"/>
          </p:nvPr>
        </p:nvSpPr>
        <p:spPr/>
        <p:txBody>
          <a:bodyPr>
            <a:normAutofit/>
          </a:bodyPr>
          <a:lstStyle/>
          <a:p>
            <a:r>
              <a:rPr lang="en-US" sz="5400" dirty="0">
                <a:latin typeface="Century Gothic" panose="020B0502020202020204" pitchFamily="34" charset="0"/>
              </a:rPr>
              <a:t>Why Should Businesses Care? </a:t>
            </a:r>
          </a:p>
        </p:txBody>
      </p:sp>
      <p:sp>
        <p:nvSpPr>
          <p:cNvPr id="3" name="Content Placeholder 2">
            <a:extLst>
              <a:ext uri="{FF2B5EF4-FFF2-40B4-BE49-F238E27FC236}">
                <a16:creationId xmlns:a16="http://schemas.microsoft.com/office/drawing/2014/main" id="{EB178409-BF5F-C513-ADCE-025DC4B2844D}"/>
              </a:ext>
            </a:extLst>
          </p:cNvPr>
          <p:cNvSpPr>
            <a:spLocks noGrp="1"/>
          </p:cNvSpPr>
          <p:nvPr>
            <p:ph idx="1"/>
          </p:nvPr>
        </p:nvSpPr>
        <p:spPr/>
        <p:txBody>
          <a:bodyPr/>
          <a:lstStyle/>
          <a:p>
            <a:pPr algn="ctr"/>
            <a:endParaRPr lang="en-US" sz="3600" b="0" i="0" dirty="0">
              <a:solidFill>
                <a:srgbClr val="4D5156"/>
              </a:solidFill>
              <a:effectLst/>
              <a:latin typeface="Century Gothic" panose="020B0502020202020204" pitchFamily="34" charset="0"/>
            </a:endParaRPr>
          </a:p>
          <a:p>
            <a:pPr algn="ctr"/>
            <a:r>
              <a:rPr lang="en-US" sz="3600" b="0" i="0" dirty="0">
                <a:solidFill>
                  <a:srgbClr val="4D5156"/>
                </a:solidFill>
                <a:effectLst/>
                <a:latin typeface="Century Gothic" panose="020B0502020202020204" pitchFamily="34" charset="0"/>
              </a:rPr>
              <a:t>According to Gallup, the total cost of a disengaged employee is </a:t>
            </a:r>
            <a:r>
              <a:rPr lang="en-US" sz="3600" b="1" i="1" dirty="0">
                <a:solidFill>
                  <a:srgbClr val="001D35"/>
                </a:solidFill>
                <a:effectLst/>
                <a:latin typeface="Century Gothic" panose="020B0502020202020204" pitchFamily="34" charset="0"/>
              </a:rPr>
              <a:t>34% of their annual salary</a:t>
            </a:r>
            <a:r>
              <a:rPr lang="en-US" sz="3600" b="1" i="1" dirty="0">
                <a:solidFill>
                  <a:srgbClr val="4D5156"/>
                </a:solidFill>
                <a:effectLst/>
                <a:latin typeface="Century Gothic" panose="020B0502020202020204" pitchFamily="34" charset="0"/>
              </a:rPr>
              <a:t>.</a:t>
            </a:r>
            <a:endParaRPr lang="en-US" sz="3600" b="1" i="1" dirty="0">
              <a:latin typeface="Century Gothic" panose="020B0502020202020204" pitchFamily="34" charset="0"/>
            </a:endParaRPr>
          </a:p>
          <a:p>
            <a:endParaRPr lang="en-US" dirty="0"/>
          </a:p>
        </p:txBody>
      </p:sp>
    </p:spTree>
    <p:extLst>
      <p:ext uri="{BB962C8B-B14F-4D97-AF65-F5344CB8AC3E}">
        <p14:creationId xmlns:p14="http://schemas.microsoft.com/office/powerpoint/2010/main" val="1228521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a:spLocks noGrp="1"/>
          </p:cNvSpPr>
          <p:nvPr>
            <p:ph type="title"/>
          </p:nvPr>
        </p:nvSpPr>
        <p:spPr>
          <a:xfrm>
            <a:off x="609600" y="6864"/>
            <a:ext cx="11480800" cy="1143000"/>
          </a:xfrm>
        </p:spPr>
        <p:txBody>
          <a:bodyPr spcFirstLastPara="1" vert="horz" lIns="91425" tIns="45700" rIns="91425" bIns="45700" rtlCol="0" anchor="ctr" anchorCtr="0">
            <a:normAutofit/>
          </a:bodyPr>
          <a:lstStyle/>
          <a:p>
            <a:pPr>
              <a:spcBef>
                <a:spcPts val="0"/>
              </a:spcBef>
              <a:buClr>
                <a:schemeClr val="lt1"/>
              </a:buClr>
              <a:buSzPts val="4000"/>
            </a:pPr>
            <a:r>
              <a:rPr lang="en-US" dirty="0"/>
              <a:t>Drivers of Employee Engagement</a:t>
            </a:r>
          </a:p>
        </p:txBody>
      </p:sp>
      <p:graphicFrame>
        <p:nvGraphicFramePr>
          <p:cNvPr id="103" name="Google Shape;101;p4">
            <a:extLst>
              <a:ext uri="{FF2B5EF4-FFF2-40B4-BE49-F238E27FC236}">
                <a16:creationId xmlns:a16="http://schemas.microsoft.com/office/drawing/2014/main" id="{F6F55018-CF79-EFAC-D75E-AC1590CBA105}"/>
              </a:ext>
            </a:extLst>
          </p:cNvPr>
          <p:cNvGraphicFramePr/>
          <p:nvPr>
            <p:extLst>
              <p:ext uri="{D42A27DB-BD31-4B8C-83A1-F6EECF244321}">
                <p14:modId xmlns:p14="http://schemas.microsoft.com/office/powerpoint/2010/main" val="2368476899"/>
              </p:ext>
            </p:extLst>
          </p:nvPr>
        </p:nvGraphicFramePr>
        <p:xfrm>
          <a:off x="609600" y="1341522"/>
          <a:ext cx="10972800" cy="4174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6" name="Google Shape;226;p21"/>
          <p:cNvSpPr txBox="1">
            <a:spLocks noGrp="1"/>
          </p:cNvSpPr>
          <p:nvPr>
            <p:ph type="title"/>
          </p:nvPr>
        </p:nvSpPr>
        <p:spPr>
          <a:xfrm>
            <a:off x="609600" y="578364"/>
            <a:ext cx="11480800" cy="1143000"/>
          </a:xfrm>
          <a:prstGeom prst="rect">
            <a:avLst/>
          </a:prstGeom>
          <a:noFill/>
          <a:ln>
            <a:noFill/>
          </a:ln>
        </p:spPr>
        <p:txBody>
          <a:bodyPr spcFirstLastPara="1" vert="horz" wrap="square" lIns="91425" tIns="45700" rIns="91425" bIns="45700" rtlCol="0" anchor="ctr" anchorCtr="0">
            <a:normAutofit fontScale="90000"/>
          </a:bodyPr>
          <a:lstStyle/>
          <a:p>
            <a:pPr>
              <a:lnSpc>
                <a:spcPct val="90000"/>
              </a:lnSpc>
              <a:spcBef>
                <a:spcPts val="0"/>
              </a:spcBef>
              <a:buClr>
                <a:schemeClr val="lt1"/>
              </a:buClr>
              <a:buSzPts val="5400"/>
            </a:pPr>
            <a:r>
              <a:rPr lang="en-US" sz="5400" dirty="0"/>
              <a:t>Ultimately? Engagement is a FEELING!</a:t>
            </a:r>
            <a:endParaRPr dirty="0"/>
          </a:p>
        </p:txBody>
      </p:sp>
      <p:grpSp>
        <p:nvGrpSpPr>
          <p:cNvPr id="227" name="Google Shape;227;p21"/>
          <p:cNvGrpSpPr/>
          <p:nvPr/>
        </p:nvGrpSpPr>
        <p:grpSpPr>
          <a:xfrm>
            <a:off x="609600" y="2580765"/>
            <a:ext cx="10862117" cy="2640375"/>
            <a:chOff x="272684" y="855481"/>
            <a:chExt cx="10862117" cy="2640375"/>
          </a:xfrm>
        </p:grpSpPr>
        <p:sp>
          <p:nvSpPr>
            <p:cNvPr id="228" name="Google Shape;228;p21"/>
            <p:cNvSpPr/>
            <p:nvPr/>
          </p:nvSpPr>
          <p:spPr>
            <a:xfrm>
              <a:off x="740776" y="855481"/>
              <a:ext cx="1464285" cy="1464285"/>
            </a:xfrm>
            <a:prstGeom prst="ellipse">
              <a:avLst/>
            </a:prstGeom>
            <a:solidFill>
              <a:schemeClr val="accent2"/>
            </a:solidFill>
            <a:ln>
              <a:noFill/>
            </a:ln>
          </p:spPr>
          <p:txBody>
            <a:bodyPr spcFirstLastPara="1" wrap="square" lIns="91425" tIns="91425" rIns="91425" bIns="91425" anchor="ctr" anchorCtr="0">
              <a:noAutofit/>
            </a:bodyPr>
            <a:lstStyle/>
            <a:p>
              <a:endParaRPr/>
            </a:p>
          </p:txBody>
        </p:sp>
        <p:sp>
          <p:nvSpPr>
            <p:cNvPr id="229" name="Google Shape;229;p21"/>
            <p:cNvSpPr/>
            <p:nvPr/>
          </p:nvSpPr>
          <p:spPr>
            <a:xfrm>
              <a:off x="1052836" y="1167542"/>
              <a:ext cx="840163" cy="84016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endParaRPr/>
            </a:p>
          </p:txBody>
        </p:sp>
        <p:sp>
          <p:nvSpPr>
            <p:cNvPr id="230" name="Google Shape;230;p21"/>
            <p:cNvSpPr/>
            <p:nvPr/>
          </p:nvSpPr>
          <p:spPr>
            <a:xfrm>
              <a:off x="272684" y="2775856"/>
              <a:ext cx="2400467" cy="720000"/>
            </a:xfrm>
            <a:prstGeom prst="rect">
              <a:avLst/>
            </a:prstGeom>
            <a:noFill/>
            <a:ln>
              <a:noFill/>
            </a:ln>
          </p:spPr>
          <p:txBody>
            <a:bodyPr spcFirstLastPara="1" wrap="square" lIns="91425" tIns="91425" rIns="91425" bIns="91425" anchor="ctr" anchorCtr="0">
              <a:noAutofit/>
            </a:bodyPr>
            <a:lstStyle/>
            <a:p>
              <a:endParaRPr/>
            </a:p>
          </p:txBody>
        </p:sp>
        <p:sp>
          <p:nvSpPr>
            <p:cNvPr id="231" name="Google Shape;231;p21"/>
            <p:cNvSpPr txBox="1"/>
            <p:nvPr/>
          </p:nvSpPr>
          <p:spPr>
            <a:xfrm>
              <a:off x="272684" y="2775856"/>
              <a:ext cx="2400467" cy="720000"/>
            </a:xfrm>
            <a:prstGeom prst="rect">
              <a:avLst/>
            </a:prstGeom>
            <a:noFill/>
            <a:ln>
              <a:noFill/>
            </a:ln>
          </p:spPr>
          <p:txBody>
            <a:bodyPr spcFirstLastPara="1" wrap="square" lIns="0" tIns="0" rIns="0" bIns="0" anchor="t" anchorCtr="0">
              <a:noAutofit/>
            </a:bodyPr>
            <a:lstStyle/>
            <a:p>
              <a:pPr algn="ctr">
                <a:lnSpc>
                  <a:spcPct val="90000"/>
                </a:lnSpc>
                <a:buClr>
                  <a:schemeClr val="dk1"/>
                </a:buClr>
                <a:buSzPts val="3000"/>
              </a:pPr>
              <a:r>
                <a:rPr lang="en-US" sz="2667" dirty="0">
                  <a:solidFill>
                    <a:schemeClr val="dk1"/>
                  </a:solidFill>
                  <a:latin typeface="Century Gothic"/>
                  <a:ea typeface="Century Gothic"/>
                  <a:cs typeface="Century Gothic"/>
                  <a:sym typeface="Century Gothic"/>
                </a:rPr>
                <a:t>ENTHUSIASTIC</a:t>
              </a:r>
              <a:endParaRPr dirty="0"/>
            </a:p>
          </p:txBody>
        </p:sp>
        <p:sp>
          <p:nvSpPr>
            <p:cNvPr id="232" name="Google Shape;232;p21"/>
            <p:cNvSpPr/>
            <p:nvPr/>
          </p:nvSpPr>
          <p:spPr>
            <a:xfrm>
              <a:off x="3561325" y="855481"/>
              <a:ext cx="1464285" cy="1464285"/>
            </a:xfrm>
            <a:prstGeom prst="ellipse">
              <a:avLst/>
            </a:prstGeom>
            <a:solidFill>
              <a:schemeClr val="accent2"/>
            </a:solidFill>
            <a:ln>
              <a:noFill/>
            </a:ln>
          </p:spPr>
          <p:txBody>
            <a:bodyPr spcFirstLastPara="1" wrap="square" lIns="91425" tIns="91425" rIns="91425" bIns="91425" anchor="ctr" anchorCtr="0">
              <a:noAutofit/>
            </a:bodyPr>
            <a:lstStyle/>
            <a:p>
              <a:endParaRPr dirty="0"/>
            </a:p>
          </p:txBody>
        </p:sp>
        <p:sp>
          <p:nvSpPr>
            <p:cNvPr id="233" name="Google Shape;233;p21"/>
            <p:cNvSpPr/>
            <p:nvPr/>
          </p:nvSpPr>
          <p:spPr>
            <a:xfrm>
              <a:off x="3873386" y="1167542"/>
              <a:ext cx="840163" cy="840163"/>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endParaRPr dirty="0"/>
            </a:p>
          </p:txBody>
        </p:sp>
        <p:sp>
          <p:nvSpPr>
            <p:cNvPr id="234" name="Google Shape;234;p21"/>
            <p:cNvSpPr/>
            <p:nvPr/>
          </p:nvSpPr>
          <p:spPr>
            <a:xfrm>
              <a:off x="3093234" y="2775856"/>
              <a:ext cx="2400467" cy="720000"/>
            </a:xfrm>
            <a:prstGeom prst="rect">
              <a:avLst/>
            </a:prstGeom>
            <a:noFill/>
            <a:ln>
              <a:noFill/>
            </a:ln>
          </p:spPr>
          <p:txBody>
            <a:bodyPr spcFirstLastPara="1" wrap="square" lIns="91425" tIns="91425" rIns="91425" bIns="91425" anchor="ctr" anchorCtr="0">
              <a:noAutofit/>
            </a:bodyPr>
            <a:lstStyle/>
            <a:p>
              <a:endParaRPr/>
            </a:p>
          </p:txBody>
        </p:sp>
        <p:sp>
          <p:nvSpPr>
            <p:cNvPr id="235" name="Google Shape;235;p21"/>
            <p:cNvSpPr txBox="1"/>
            <p:nvPr/>
          </p:nvSpPr>
          <p:spPr>
            <a:xfrm>
              <a:off x="3093234" y="2775856"/>
              <a:ext cx="2400467" cy="720000"/>
            </a:xfrm>
            <a:prstGeom prst="rect">
              <a:avLst/>
            </a:prstGeom>
            <a:noFill/>
            <a:ln>
              <a:noFill/>
            </a:ln>
          </p:spPr>
          <p:txBody>
            <a:bodyPr spcFirstLastPara="1" wrap="square" lIns="0" tIns="0" rIns="0" bIns="0" anchor="t" anchorCtr="0">
              <a:noAutofit/>
            </a:bodyPr>
            <a:lstStyle/>
            <a:p>
              <a:pPr algn="ctr">
                <a:lnSpc>
                  <a:spcPct val="90000"/>
                </a:lnSpc>
                <a:buClr>
                  <a:schemeClr val="dk1"/>
                </a:buClr>
                <a:buSzPts val="3000"/>
              </a:pPr>
              <a:r>
                <a:rPr lang="en-US" sz="2667" dirty="0">
                  <a:solidFill>
                    <a:schemeClr val="dk1"/>
                  </a:solidFill>
                  <a:latin typeface="Century Gothic"/>
                  <a:ea typeface="Century Gothic"/>
                  <a:cs typeface="Century Gothic"/>
                  <a:sym typeface="Century Gothic"/>
                </a:rPr>
                <a:t>EMPOWERED</a:t>
              </a:r>
              <a:endParaRPr sz="1600" dirty="0"/>
            </a:p>
          </p:txBody>
        </p:sp>
        <p:sp>
          <p:nvSpPr>
            <p:cNvPr id="236" name="Google Shape;236;p21"/>
            <p:cNvSpPr/>
            <p:nvPr/>
          </p:nvSpPr>
          <p:spPr>
            <a:xfrm>
              <a:off x="6381875" y="855481"/>
              <a:ext cx="1464285" cy="1464285"/>
            </a:xfrm>
            <a:prstGeom prst="ellipse">
              <a:avLst/>
            </a:prstGeom>
            <a:solidFill>
              <a:schemeClr val="accent2"/>
            </a:solidFill>
            <a:ln>
              <a:noFill/>
            </a:ln>
          </p:spPr>
          <p:txBody>
            <a:bodyPr spcFirstLastPara="1" wrap="square" lIns="91425" tIns="91425" rIns="91425" bIns="91425" anchor="ctr" anchorCtr="0">
              <a:noAutofit/>
            </a:bodyPr>
            <a:lstStyle/>
            <a:p>
              <a:endParaRPr dirty="0"/>
            </a:p>
          </p:txBody>
        </p:sp>
        <p:sp>
          <p:nvSpPr>
            <p:cNvPr id="237" name="Google Shape;237;p21"/>
            <p:cNvSpPr/>
            <p:nvPr/>
          </p:nvSpPr>
          <p:spPr>
            <a:xfrm>
              <a:off x="6693936" y="1167542"/>
              <a:ext cx="840163" cy="840163"/>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endParaRPr/>
            </a:p>
          </p:txBody>
        </p:sp>
        <p:sp>
          <p:nvSpPr>
            <p:cNvPr id="238" name="Google Shape;238;p21"/>
            <p:cNvSpPr/>
            <p:nvPr/>
          </p:nvSpPr>
          <p:spPr>
            <a:xfrm>
              <a:off x="5913784" y="2775856"/>
              <a:ext cx="2400467" cy="720000"/>
            </a:xfrm>
            <a:prstGeom prst="rect">
              <a:avLst/>
            </a:prstGeom>
            <a:noFill/>
            <a:ln>
              <a:noFill/>
            </a:ln>
          </p:spPr>
          <p:txBody>
            <a:bodyPr spcFirstLastPara="1" wrap="square" lIns="91425" tIns="91425" rIns="91425" bIns="91425" anchor="ctr" anchorCtr="0">
              <a:noAutofit/>
            </a:bodyPr>
            <a:lstStyle/>
            <a:p>
              <a:endParaRPr/>
            </a:p>
          </p:txBody>
        </p:sp>
        <p:sp>
          <p:nvSpPr>
            <p:cNvPr id="239" name="Google Shape;239;p21"/>
            <p:cNvSpPr txBox="1"/>
            <p:nvPr/>
          </p:nvSpPr>
          <p:spPr>
            <a:xfrm>
              <a:off x="5913784" y="2775856"/>
              <a:ext cx="2400467" cy="720000"/>
            </a:xfrm>
            <a:prstGeom prst="rect">
              <a:avLst/>
            </a:prstGeom>
            <a:noFill/>
            <a:ln>
              <a:noFill/>
            </a:ln>
          </p:spPr>
          <p:txBody>
            <a:bodyPr spcFirstLastPara="1" wrap="square" lIns="0" tIns="0" rIns="0" bIns="0" anchor="t" anchorCtr="0">
              <a:noAutofit/>
            </a:bodyPr>
            <a:lstStyle/>
            <a:p>
              <a:pPr algn="ctr">
                <a:lnSpc>
                  <a:spcPct val="90000"/>
                </a:lnSpc>
                <a:buClr>
                  <a:schemeClr val="dk1"/>
                </a:buClr>
                <a:buSzPts val="3000"/>
              </a:pPr>
              <a:r>
                <a:rPr lang="en-US" sz="2667" dirty="0">
                  <a:solidFill>
                    <a:schemeClr val="dk1"/>
                  </a:solidFill>
                  <a:latin typeface="Century Gothic"/>
                  <a:ea typeface="Century Gothic"/>
                  <a:cs typeface="Century Gothic"/>
                  <a:sym typeface="Century Gothic"/>
                </a:rPr>
                <a:t>INSPIRED</a:t>
              </a:r>
              <a:endParaRPr dirty="0"/>
            </a:p>
          </p:txBody>
        </p:sp>
        <p:sp>
          <p:nvSpPr>
            <p:cNvPr id="240" name="Google Shape;240;p21"/>
            <p:cNvSpPr/>
            <p:nvPr/>
          </p:nvSpPr>
          <p:spPr>
            <a:xfrm>
              <a:off x="9202425" y="855481"/>
              <a:ext cx="1464285" cy="1464285"/>
            </a:xfrm>
            <a:prstGeom prst="ellipse">
              <a:avLst/>
            </a:prstGeom>
            <a:solidFill>
              <a:schemeClr val="accent2"/>
            </a:solidFill>
            <a:ln>
              <a:noFill/>
            </a:ln>
          </p:spPr>
          <p:txBody>
            <a:bodyPr spcFirstLastPara="1" wrap="square" lIns="91425" tIns="91425" rIns="91425" bIns="91425" anchor="ctr" anchorCtr="0">
              <a:noAutofit/>
            </a:bodyPr>
            <a:lstStyle/>
            <a:p>
              <a:endParaRPr/>
            </a:p>
          </p:txBody>
        </p:sp>
        <p:sp>
          <p:nvSpPr>
            <p:cNvPr id="241" name="Google Shape;241;p21"/>
            <p:cNvSpPr/>
            <p:nvPr/>
          </p:nvSpPr>
          <p:spPr>
            <a:xfrm>
              <a:off x="9514486" y="1167542"/>
              <a:ext cx="840163" cy="840163"/>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endParaRPr/>
            </a:p>
          </p:txBody>
        </p:sp>
        <p:sp>
          <p:nvSpPr>
            <p:cNvPr id="242" name="Google Shape;242;p21"/>
            <p:cNvSpPr/>
            <p:nvPr/>
          </p:nvSpPr>
          <p:spPr>
            <a:xfrm>
              <a:off x="8734334" y="2775856"/>
              <a:ext cx="2400467" cy="720000"/>
            </a:xfrm>
            <a:prstGeom prst="rect">
              <a:avLst/>
            </a:prstGeom>
            <a:noFill/>
            <a:ln>
              <a:noFill/>
            </a:ln>
          </p:spPr>
          <p:txBody>
            <a:bodyPr spcFirstLastPara="1" wrap="square" lIns="91425" tIns="91425" rIns="91425" bIns="91425" anchor="ctr" anchorCtr="0">
              <a:noAutofit/>
            </a:bodyPr>
            <a:lstStyle/>
            <a:p>
              <a:endParaRPr/>
            </a:p>
          </p:txBody>
        </p:sp>
        <p:sp>
          <p:nvSpPr>
            <p:cNvPr id="243" name="Google Shape;243;p21"/>
            <p:cNvSpPr txBox="1"/>
            <p:nvPr/>
          </p:nvSpPr>
          <p:spPr>
            <a:xfrm>
              <a:off x="8734334" y="2775856"/>
              <a:ext cx="2400467" cy="720000"/>
            </a:xfrm>
            <a:prstGeom prst="rect">
              <a:avLst/>
            </a:prstGeom>
            <a:noFill/>
            <a:ln>
              <a:noFill/>
            </a:ln>
          </p:spPr>
          <p:txBody>
            <a:bodyPr spcFirstLastPara="1" wrap="square" lIns="0" tIns="0" rIns="0" bIns="0" anchor="t" anchorCtr="0">
              <a:noAutofit/>
            </a:bodyPr>
            <a:lstStyle/>
            <a:p>
              <a:pPr algn="ctr">
                <a:lnSpc>
                  <a:spcPct val="90000"/>
                </a:lnSpc>
                <a:buClr>
                  <a:schemeClr val="dk1"/>
                </a:buClr>
                <a:buSzPts val="3000"/>
              </a:pPr>
              <a:r>
                <a:rPr lang="en-US" sz="2667" dirty="0">
                  <a:solidFill>
                    <a:schemeClr val="dk1"/>
                  </a:solidFill>
                  <a:latin typeface="Century Gothic"/>
                  <a:ea typeface="Century Gothic"/>
                  <a:cs typeface="Century Gothic"/>
                  <a:sym typeface="Century Gothic"/>
                </a:rPr>
                <a:t>CONFIDENT</a:t>
              </a:r>
              <a:endParaRPr sz="1600" dirty="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4" name="Google Shape;94;gb827a2558f_0_0"/>
          <p:cNvSpPr txBox="1">
            <a:spLocks noGrp="1"/>
          </p:cNvSpPr>
          <p:nvPr>
            <p:ph type="title"/>
          </p:nvPr>
        </p:nvSpPr>
        <p:spPr>
          <a:xfrm>
            <a:off x="711200" y="198521"/>
            <a:ext cx="11480800" cy="1143000"/>
          </a:xfrm>
        </p:spPr>
        <p:txBody>
          <a:bodyPr spcFirstLastPara="1" vert="horz" lIns="91425" tIns="45700" rIns="91425" bIns="45700" rtlCol="0" anchor="ctr" anchorCtr="0">
            <a:normAutofit/>
          </a:bodyPr>
          <a:lstStyle/>
          <a:p>
            <a:pPr>
              <a:spcBef>
                <a:spcPts val="0"/>
              </a:spcBef>
              <a:buClr>
                <a:srgbClr val="FFFFFF"/>
              </a:buClr>
              <a:buSzPts val="4000"/>
            </a:pPr>
            <a:r>
              <a:rPr lang="en-US" b="1" dirty="0"/>
              <a:t>Resident</a:t>
            </a:r>
            <a:r>
              <a:rPr lang="en-US" dirty="0"/>
              <a:t> Engagement?</a:t>
            </a:r>
          </a:p>
        </p:txBody>
      </p:sp>
      <p:graphicFrame>
        <p:nvGraphicFramePr>
          <p:cNvPr id="97" name="Google Shape;95;gb827a2558f_0_0">
            <a:extLst>
              <a:ext uri="{FF2B5EF4-FFF2-40B4-BE49-F238E27FC236}">
                <a16:creationId xmlns:a16="http://schemas.microsoft.com/office/drawing/2014/main" id="{85482ACF-59EF-8095-CDAD-4E4EC81549C9}"/>
              </a:ext>
            </a:extLst>
          </p:cNvPr>
          <p:cNvGraphicFramePr/>
          <p:nvPr>
            <p:extLst>
              <p:ext uri="{D42A27DB-BD31-4B8C-83A1-F6EECF244321}">
                <p14:modId xmlns:p14="http://schemas.microsoft.com/office/powerpoint/2010/main" val="3579857301"/>
              </p:ext>
            </p:extLst>
          </p:nvPr>
        </p:nvGraphicFramePr>
        <p:xfrm>
          <a:off x="609600" y="1341522"/>
          <a:ext cx="10972800" cy="4174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5407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a:spLocks noGrp="1"/>
          </p:cNvSpPr>
          <p:nvPr>
            <p:ph type="title"/>
          </p:nvPr>
        </p:nvSpPr>
        <p:spPr>
          <a:xfrm>
            <a:off x="609600" y="6864"/>
            <a:ext cx="11480800" cy="1143000"/>
          </a:xfrm>
        </p:spPr>
        <p:txBody>
          <a:bodyPr spcFirstLastPara="1" vert="horz" lIns="91425" tIns="45700" rIns="91425" bIns="45700" rtlCol="0" anchor="ctr" anchorCtr="0">
            <a:normAutofit/>
          </a:bodyPr>
          <a:lstStyle/>
          <a:p>
            <a:pPr>
              <a:spcBef>
                <a:spcPts val="0"/>
              </a:spcBef>
              <a:buClr>
                <a:schemeClr val="lt1"/>
              </a:buClr>
              <a:buSzPts val="4000"/>
            </a:pPr>
            <a:r>
              <a:rPr lang="en-US" dirty="0"/>
              <a:t>Drivers of Resident Engagement</a:t>
            </a:r>
          </a:p>
        </p:txBody>
      </p:sp>
      <p:graphicFrame>
        <p:nvGraphicFramePr>
          <p:cNvPr id="103" name="Google Shape;101;p4">
            <a:extLst>
              <a:ext uri="{FF2B5EF4-FFF2-40B4-BE49-F238E27FC236}">
                <a16:creationId xmlns:a16="http://schemas.microsoft.com/office/drawing/2014/main" id="{F6F55018-CF79-EFAC-D75E-AC1590CBA105}"/>
              </a:ext>
            </a:extLst>
          </p:cNvPr>
          <p:cNvGraphicFramePr/>
          <p:nvPr>
            <p:extLst>
              <p:ext uri="{D42A27DB-BD31-4B8C-83A1-F6EECF244321}">
                <p14:modId xmlns:p14="http://schemas.microsoft.com/office/powerpoint/2010/main" val="4052350581"/>
              </p:ext>
            </p:extLst>
          </p:nvPr>
        </p:nvGraphicFramePr>
        <p:xfrm>
          <a:off x="609600" y="1341522"/>
          <a:ext cx="10972800" cy="4174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2341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3" name="Picture 12" descr="Lock with a love heart">
            <a:extLst>
              <a:ext uri="{FF2B5EF4-FFF2-40B4-BE49-F238E27FC236}">
                <a16:creationId xmlns:a16="http://schemas.microsoft.com/office/drawing/2014/main" id="{A669717A-128A-0F58-0F67-F60DC0B037E1}"/>
              </a:ext>
            </a:extLst>
          </p:cNvPr>
          <p:cNvPicPr>
            <a:picLocks noChangeAspect="1"/>
          </p:cNvPicPr>
          <p:nvPr/>
        </p:nvPicPr>
        <p:blipFill rotWithShape="1">
          <a:blip r:embed="rId3">
            <a:alphaModFix amt="50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731E472A-C618-6350-364A-5B202592D02E}"/>
              </a:ext>
            </a:extLst>
          </p:cNvPr>
          <p:cNvSpPr>
            <a:spLocks noGrp="1"/>
          </p:cNvSpPr>
          <p:nvPr>
            <p:ph type="title" idx="4294967295"/>
          </p:nvPr>
        </p:nvSpPr>
        <p:spPr>
          <a:xfrm>
            <a:off x="1524000" y="1024709"/>
            <a:ext cx="9144000" cy="2900362"/>
          </a:xfrm>
        </p:spPr>
        <p:txBody>
          <a:bodyPr vert="horz" lIns="91440" tIns="45720" rIns="91440" bIns="45720" rtlCol="0" anchor="b">
            <a:normAutofit fontScale="90000"/>
          </a:bodyPr>
          <a:lstStyle/>
          <a:p>
            <a:pPr algn="ctr" defTabSz="914400"/>
            <a:r>
              <a:rPr lang="en-US" sz="5600" dirty="0">
                <a:solidFill>
                  <a:srgbClr val="FFFFFF"/>
                </a:solidFill>
              </a:rPr>
              <a:t>What if our role was to facilitate more love between people and our communities?</a:t>
            </a:r>
          </a:p>
        </p:txBody>
      </p:sp>
    </p:spTree>
    <p:extLst>
      <p:ext uri="{BB962C8B-B14F-4D97-AF65-F5344CB8AC3E}">
        <p14:creationId xmlns:p14="http://schemas.microsoft.com/office/powerpoint/2010/main" val="517087253"/>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517FCE-CE83-86CF-7E05-EB02C8BB550F}"/>
              </a:ext>
            </a:extLst>
          </p:cNvPr>
          <p:cNvSpPr>
            <a:spLocks noGrp="1"/>
          </p:cNvSpPr>
          <p:nvPr>
            <p:ph type="title"/>
          </p:nvPr>
        </p:nvSpPr>
        <p:spPr>
          <a:xfrm>
            <a:off x="6411685" y="634946"/>
            <a:ext cx="5127171" cy="1450757"/>
          </a:xfrm>
        </p:spPr>
        <p:txBody>
          <a:bodyPr>
            <a:normAutofit fontScale="90000"/>
          </a:bodyPr>
          <a:lstStyle/>
          <a:p>
            <a:r>
              <a:rPr lang="en-US" dirty="0">
                <a:latin typeface="Century Gothic" panose="020B0502020202020204" pitchFamily="34" charset="0"/>
              </a:rPr>
              <a:t>Fostering Engagement…</a:t>
            </a:r>
          </a:p>
        </p:txBody>
      </p:sp>
      <p:pic>
        <p:nvPicPr>
          <p:cNvPr id="7" name="Graphic 6" descr="Heart Lock">
            <a:extLst>
              <a:ext uri="{FF2B5EF4-FFF2-40B4-BE49-F238E27FC236}">
                <a16:creationId xmlns:a16="http://schemas.microsoft.com/office/drawing/2014/main" id="{9EC212C0-C9E5-724A-DA9E-391ABD8666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132" y="645106"/>
            <a:ext cx="5247747" cy="5247747"/>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1DECB7A-578F-A9AA-D625-B127EC2776ED}"/>
              </a:ext>
            </a:extLst>
          </p:cNvPr>
          <p:cNvSpPr>
            <a:spLocks noGrp="1"/>
          </p:cNvSpPr>
          <p:nvPr>
            <p:ph idx="1"/>
          </p:nvPr>
        </p:nvSpPr>
        <p:spPr>
          <a:xfrm>
            <a:off x="5992879" y="2198914"/>
            <a:ext cx="5545977" cy="3670180"/>
          </a:xfrm>
        </p:spPr>
        <p:txBody>
          <a:bodyPr>
            <a:normAutofit/>
          </a:bodyPr>
          <a:lstStyle/>
          <a:p>
            <a:pPr>
              <a:buFont typeface="Wingdings" panose="05000000000000000000" pitchFamily="2" charset="2"/>
              <a:buChar char="§"/>
            </a:pPr>
            <a:r>
              <a:rPr lang="en-US" sz="3200" dirty="0">
                <a:latin typeface="Century Gothic" panose="020B0502020202020204" pitchFamily="34" charset="0"/>
              </a:rPr>
              <a:t> Model it </a:t>
            </a:r>
          </a:p>
          <a:p>
            <a:pPr>
              <a:buFont typeface="Wingdings" panose="05000000000000000000" pitchFamily="2" charset="2"/>
              <a:buChar char="§"/>
            </a:pPr>
            <a:r>
              <a:rPr lang="en-US" sz="3200" dirty="0">
                <a:latin typeface="Century Gothic" panose="020B0502020202020204" pitchFamily="34" charset="0"/>
              </a:rPr>
              <a:t> Help them connect to people + stuff</a:t>
            </a:r>
          </a:p>
          <a:p>
            <a:pPr>
              <a:buFont typeface="Wingdings" panose="05000000000000000000" pitchFamily="2" charset="2"/>
              <a:buChar char="§"/>
            </a:pPr>
            <a:r>
              <a:rPr lang="en-US" sz="3200" dirty="0">
                <a:latin typeface="Century Gothic" panose="020B0502020202020204" pitchFamily="34" charset="0"/>
              </a:rPr>
              <a:t> Invite them</a:t>
            </a:r>
          </a:p>
          <a:p>
            <a:pPr>
              <a:buFont typeface="Wingdings" panose="05000000000000000000" pitchFamily="2" charset="2"/>
              <a:buChar char="§"/>
            </a:pPr>
            <a:r>
              <a:rPr lang="en-US" sz="3200" dirty="0">
                <a:latin typeface="Century Gothic" panose="020B0502020202020204" pitchFamily="34" charset="0"/>
              </a:rPr>
              <a:t> Appreciate them</a:t>
            </a:r>
          </a:p>
          <a:p>
            <a:pPr>
              <a:buFont typeface="Wingdings" panose="05000000000000000000" pitchFamily="2" charset="2"/>
              <a:buChar char="§"/>
            </a:pPr>
            <a:r>
              <a:rPr lang="en-US" sz="3200" dirty="0">
                <a:latin typeface="Century Gothic" panose="020B0502020202020204" pitchFamily="34" charset="0"/>
              </a:rPr>
              <a:t> Make room </a:t>
            </a:r>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04155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6" name="Google Shape;226;p21"/>
          <p:cNvSpPr txBox="1">
            <a:spLocks noGrp="1"/>
          </p:cNvSpPr>
          <p:nvPr>
            <p:ph type="title"/>
          </p:nvPr>
        </p:nvSpPr>
        <p:spPr>
          <a:xfrm>
            <a:off x="609600" y="578364"/>
            <a:ext cx="11480800" cy="1143000"/>
          </a:xfrm>
          <a:prstGeom prst="rect">
            <a:avLst/>
          </a:prstGeom>
          <a:noFill/>
          <a:ln>
            <a:noFill/>
          </a:ln>
        </p:spPr>
        <p:txBody>
          <a:bodyPr spcFirstLastPara="1" vert="horz" wrap="square" lIns="91425" tIns="45700" rIns="91425" bIns="45700" rtlCol="0" anchor="ctr" anchorCtr="0">
            <a:normAutofit/>
          </a:bodyPr>
          <a:lstStyle/>
          <a:p>
            <a:pPr>
              <a:lnSpc>
                <a:spcPct val="90000"/>
              </a:lnSpc>
              <a:spcBef>
                <a:spcPts val="0"/>
              </a:spcBef>
              <a:buClr>
                <a:schemeClr val="lt1"/>
              </a:buClr>
              <a:buSzPts val="5400"/>
            </a:pPr>
            <a:r>
              <a:rPr lang="en-US" sz="5400" dirty="0"/>
              <a:t>BE this. </a:t>
            </a:r>
            <a:endParaRPr dirty="0"/>
          </a:p>
        </p:txBody>
      </p:sp>
      <p:grpSp>
        <p:nvGrpSpPr>
          <p:cNvPr id="227" name="Google Shape;227;p21"/>
          <p:cNvGrpSpPr/>
          <p:nvPr/>
        </p:nvGrpSpPr>
        <p:grpSpPr>
          <a:xfrm>
            <a:off x="609600" y="2580765"/>
            <a:ext cx="10862117" cy="2640375"/>
            <a:chOff x="272684" y="855481"/>
            <a:chExt cx="10862117" cy="2640375"/>
          </a:xfrm>
        </p:grpSpPr>
        <p:sp>
          <p:nvSpPr>
            <p:cNvPr id="228" name="Google Shape;228;p21"/>
            <p:cNvSpPr/>
            <p:nvPr/>
          </p:nvSpPr>
          <p:spPr>
            <a:xfrm>
              <a:off x="740776" y="855481"/>
              <a:ext cx="1464285" cy="1464285"/>
            </a:xfrm>
            <a:prstGeom prst="ellipse">
              <a:avLst/>
            </a:prstGeom>
            <a:solidFill>
              <a:schemeClr val="accent2"/>
            </a:solidFill>
            <a:ln>
              <a:noFill/>
            </a:ln>
          </p:spPr>
          <p:txBody>
            <a:bodyPr spcFirstLastPara="1" wrap="square" lIns="91425" tIns="91425" rIns="91425" bIns="91425" anchor="ctr" anchorCtr="0">
              <a:noAutofit/>
            </a:bodyPr>
            <a:lstStyle/>
            <a:p>
              <a:endParaRPr/>
            </a:p>
          </p:txBody>
        </p:sp>
        <p:sp>
          <p:nvSpPr>
            <p:cNvPr id="229" name="Google Shape;229;p21"/>
            <p:cNvSpPr/>
            <p:nvPr/>
          </p:nvSpPr>
          <p:spPr>
            <a:xfrm>
              <a:off x="1052836" y="1167542"/>
              <a:ext cx="840163" cy="84016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endParaRPr/>
            </a:p>
          </p:txBody>
        </p:sp>
        <p:sp>
          <p:nvSpPr>
            <p:cNvPr id="230" name="Google Shape;230;p21"/>
            <p:cNvSpPr/>
            <p:nvPr/>
          </p:nvSpPr>
          <p:spPr>
            <a:xfrm>
              <a:off x="272684" y="2775856"/>
              <a:ext cx="2400467" cy="720000"/>
            </a:xfrm>
            <a:prstGeom prst="rect">
              <a:avLst/>
            </a:prstGeom>
            <a:noFill/>
            <a:ln>
              <a:noFill/>
            </a:ln>
          </p:spPr>
          <p:txBody>
            <a:bodyPr spcFirstLastPara="1" wrap="square" lIns="91425" tIns="91425" rIns="91425" bIns="91425" anchor="ctr" anchorCtr="0">
              <a:noAutofit/>
            </a:bodyPr>
            <a:lstStyle/>
            <a:p>
              <a:endParaRPr/>
            </a:p>
          </p:txBody>
        </p:sp>
        <p:sp>
          <p:nvSpPr>
            <p:cNvPr id="231" name="Google Shape;231;p21"/>
            <p:cNvSpPr txBox="1"/>
            <p:nvPr/>
          </p:nvSpPr>
          <p:spPr>
            <a:xfrm>
              <a:off x="272684" y="2775856"/>
              <a:ext cx="2400467" cy="720000"/>
            </a:xfrm>
            <a:prstGeom prst="rect">
              <a:avLst/>
            </a:prstGeom>
            <a:noFill/>
            <a:ln>
              <a:noFill/>
            </a:ln>
          </p:spPr>
          <p:txBody>
            <a:bodyPr spcFirstLastPara="1" wrap="square" lIns="0" tIns="0" rIns="0" bIns="0" anchor="t" anchorCtr="0">
              <a:noAutofit/>
            </a:bodyPr>
            <a:lstStyle/>
            <a:p>
              <a:pPr algn="ctr">
                <a:lnSpc>
                  <a:spcPct val="90000"/>
                </a:lnSpc>
                <a:buClr>
                  <a:schemeClr val="dk1"/>
                </a:buClr>
                <a:buSzPts val="3000"/>
              </a:pPr>
              <a:r>
                <a:rPr lang="en-US" sz="2667" dirty="0">
                  <a:solidFill>
                    <a:schemeClr val="dk1"/>
                  </a:solidFill>
                  <a:latin typeface="Century Gothic"/>
                  <a:ea typeface="Century Gothic"/>
                  <a:cs typeface="Century Gothic"/>
                  <a:sym typeface="Century Gothic"/>
                </a:rPr>
                <a:t>ENTHUSIASTIC</a:t>
              </a:r>
              <a:endParaRPr dirty="0"/>
            </a:p>
          </p:txBody>
        </p:sp>
        <p:sp>
          <p:nvSpPr>
            <p:cNvPr id="232" name="Google Shape;232;p21"/>
            <p:cNvSpPr/>
            <p:nvPr/>
          </p:nvSpPr>
          <p:spPr>
            <a:xfrm>
              <a:off x="3561325" y="855481"/>
              <a:ext cx="1464285" cy="1464285"/>
            </a:xfrm>
            <a:prstGeom prst="ellipse">
              <a:avLst/>
            </a:prstGeom>
            <a:solidFill>
              <a:schemeClr val="accent2"/>
            </a:solidFill>
            <a:ln>
              <a:noFill/>
            </a:ln>
          </p:spPr>
          <p:txBody>
            <a:bodyPr spcFirstLastPara="1" wrap="square" lIns="91425" tIns="91425" rIns="91425" bIns="91425" anchor="ctr" anchorCtr="0">
              <a:noAutofit/>
            </a:bodyPr>
            <a:lstStyle/>
            <a:p>
              <a:endParaRPr dirty="0"/>
            </a:p>
          </p:txBody>
        </p:sp>
        <p:sp>
          <p:nvSpPr>
            <p:cNvPr id="233" name="Google Shape;233;p21"/>
            <p:cNvSpPr/>
            <p:nvPr/>
          </p:nvSpPr>
          <p:spPr>
            <a:xfrm>
              <a:off x="3873386" y="1167542"/>
              <a:ext cx="840163" cy="840163"/>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endParaRPr dirty="0"/>
            </a:p>
          </p:txBody>
        </p:sp>
        <p:sp>
          <p:nvSpPr>
            <p:cNvPr id="234" name="Google Shape;234;p21"/>
            <p:cNvSpPr/>
            <p:nvPr/>
          </p:nvSpPr>
          <p:spPr>
            <a:xfrm>
              <a:off x="3093234" y="2775856"/>
              <a:ext cx="2400467" cy="720000"/>
            </a:xfrm>
            <a:prstGeom prst="rect">
              <a:avLst/>
            </a:prstGeom>
            <a:noFill/>
            <a:ln>
              <a:noFill/>
            </a:ln>
          </p:spPr>
          <p:txBody>
            <a:bodyPr spcFirstLastPara="1" wrap="square" lIns="91425" tIns="91425" rIns="91425" bIns="91425" anchor="ctr" anchorCtr="0">
              <a:noAutofit/>
            </a:bodyPr>
            <a:lstStyle/>
            <a:p>
              <a:endParaRPr/>
            </a:p>
          </p:txBody>
        </p:sp>
        <p:sp>
          <p:nvSpPr>
            <p:cNvPr id="235" name="Google Shape;235;p21"/>
            <p:cNvSpPr txBox="1"/>
            <p:nvPr/>
          </p:nvSpPr>
          <p:spPr>
            <a:xfrm>
              <a:off x="3093234" y="2775856"/>
              <a:ext cx="2400467" cy="720000"/>
            </a:xfrm>
            <a:prstGeom prst="rect">
              <a:avLst/>
            </a:prstGeom>
            <a:noFill/>
            <a:ln>
              <a:noFill/>
            </a:ln>
          </p:spPr>
          <p:txBody>
            <a:bodyPr spcFirstLastPara="1" wrap="square" lIns="0" tIns="0" rIns="0" bIns="0" anchor="t" anchorCtr="0">
              <a:noAutofit/>
            </a:bodyPr>
            <a:lstStyle/>
            <a:p>
              <a:pPr algn="ctr">
                <a:lnSpc>
                  <a:spcPct val="90000"/>
                </a:lnSpc>
                <a:buClr>
                  <a:schemeClr val="dk1"/>
                </a:buClr>
                <a:buSzPts val="3000"/>
              </a:pPr>
              <a:r>
                <a:rPr lang="en-US" sz="2667" dirty="0">
                  <a:solidFill>
                    <a:schemeClr val="dk1"/>
                  </a:solidFill>
                  <a:latin typeface="Century Gothic"/>
                  <a:ea typeface="Century Gothic"/>
                  <a:cs typeface="Century Gothic"/>
                  <a:sym typeface="Century Gothic"/>
                </a:rPr>
                <a:t>EMPOWERED</a:t>
              </a:r>
              <a:endParaRPr sz="1600" dirty="0"/>
            </a:p>
          </p:txBody>
        </p:sp>
        <p:sp>
          <p:nvSpPr>
            <p:cNvPr id="236" name="Google Shape;236;p21"/>
            <p:cNvSpPr/>
            <p:nvPr/>
          </p:nvSpPr>
          <p:spPr>
            <a:xfrm>
              <a:off x="6381875" y="855481"/>
              <a:ext cx="1464285" cy="1464285"/>
            </a:xfrm>
            <a:prstGeom prst="ellipse">
              <a:avLst/>
            </a:prstGeom>
            <a:solidFill>
              <a:schemeClr val="accent2"/>
            </a:solidFill>
            <a:ln>
              <a:noFill/>
            </a:ln>
          </p:spPr>
          <p:txBody>
            <a:bodyPr spcFirstLastPara="1" wrap="square" lIns="91425" tIns="91425" rIns="91425" bIns="91425" anchor="ctr" anchorCtr="0">
              <a:noAutofit/>
            </a:bodyPr>
            <a:lstStyle/>
            <a:p>
              <a:endParaRPr dirty="0"/>
            </a:p>
          </p:txBody>
        </p:sp>
        <p:sp>
          <p:nvSpPr>
            <p:cNvPr id="237" name="Google Shape;237;p21"/>
            <p:cNvSpPr/>
            <p:nvPr/>
          </p:nvSpPr>
          <p:spPr>
            <a:xfrm>
              <a:off x="6693936" y="1167542"/>
              <a:ext cx="840163" cy="840163"/>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endParaRPr/>
            </a:p>
          </p:txBody>
        </p:sp>
        <p:sp>
          <p:nvSpPr>
            <p:cNvPr id="238" name="Google Shape;238;p21"/>
            <p:cNvSpPr/>
            <p:nvPr/>
          </p:nvSpPr>
          <p:spPr>
            <a:xfrm>
              <a:off x="5913784" y="2775856"/>
              <a:ext cx="2400467" cy="720000"/>
            </a:xfrm>
            <a:prstGeom prst="rect">
              <a:avLst/>
            </a:prstGeom>
            <a:noFill/>
            <a:ln>
              <a:noFill/>
            </a:ln>
          </p:spPr>
          <p:txBody>
            <a:bodyPr spcFirstLastPara="1" wrap="square" lIns="91425" tIns="91425" rIns="91425" bIns="91425" anchor="ctr" anchorCtr="0">
              <a:noAutofit/>
            </a:bodyPr>
            <a:lstStyle/>
            <a:p>
              <a:endParaRPr/>
            </a:p>
          </p:txBody>
        </p:sp>
        <p:sp>
          <p:nvSpPr>
            <p:cNvPr id="239" name="Google Shape;239;p21"/>
            <p:cNvSpPr txBox="1"/>
            <p:nvPr/>
          </p:nvSpPr>
          <p:spPr>
            <a:xfrm>
              <a:off x="5913784" y="2775856"/>
              <a:ext cx="2400467" cy="720000"/>
            </a:xfrm>
            <a:prstGeom prst="rect">
              <a:avLst/>
            </a:prstGeom>
            <a:noFill/>
            <a:ln>
              <a:noFill/>
            </a:ln>
          </p:spPr>
          <p:txBody>
            <a:bodyPr spcFirstLastPara="1" wrap="square" lIns="0" tIns="0" rIns="0" bIns="0" anchor="t" anchorCtr="0">
              <a:noAutofit/>
            </a:bodyPr>
            <a:lstStyle/>
            <a:p>
              <a:pPr algn="ctr">
                <a:lnSpc>
                  <a:spcPct val="90000"/>
                </a:lnSpc>
                <a:buClr>
                  <a:schemeClr val="dk1"/>
                </a:buClr>
                <a:buSzPts val="3000"/>
              </a:pPr>
              <a:r>
                <a:rPr lang="en-US" sz="2667" dirty="0">
                  <a:solidFill>
                    <a:schemeClr val="dk1"/>
                  </a:solidFill>
                  <a:latin typeface="Century Gothic"/>
                  <a:ea typeface="Century Gothic"/>
                  <a:cs typeface="Century Gothic"/>
                  <a:sym typeface="Century Gothic"/>
                </a:rPr>
                <a:t>INSPIRED</a:t>
              </a:r>
              <a:endParaRPr dirty="0"/>
            </a:p>
          </p:txBody>
        </p:sp>
        <p:sp>
          <p:nvSpPr>
            <p:cNvPr id="240" name="Google Shape;240;p21"/>
            <p:cNvSpPr/>
            <p:nvPr/>
          </p:nvSpPr>
          <p:spPr>
            <a:xfrm>
              <a:off x="9202425" y="855481"/>
              <a:ext cx="1464285" cy="1464285"/>
            </a:xfrm>
            <a:prstGeom prst="ellipse">
              <a:avLst/>
            </a:prstGeom>
            <a:solidFill>
              <a:schemeClr val="accent2"/>
            </a:solidFill>
            <a:ln>
              <a:noFill/>
            </a:ln>
          </p:spPr>
          <p:txBody>
            <a:bodyPr spcFirstLastPara="1" wrap="square" lIns="91425" tIns="91425" rIns="91425" bIns="91425" anchor="ctr" anchorCtr="0">
              <a:noAutofit/>
            </a:bodyPr>
            <a:lstStyle/>
            <a:p>
              <a:endParaRPr/>
            </a:p>
          </p:txBody>
        </p:sp>
        <p:sp>
          <p:nvSpPr>
            <p:cNvPr id="241" name="Google Shape;241;p21"/>
            <p:cNvSpPr/>
            <p:nvPr/>
          </p:nvSpPr>
          <p:spPr>
            <a:xfrm>
              <a:off x="9514486" y="1167542"/>
              <a:ext cx="840163" cy="840163"/>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endParaRPr/>
            </a:p>
          </p:txBody>
        </p:sp>
        <p:sp>
          <p:nvSpPr>
            <p:cNvPr id="242" name="Google Shape;242;p21"/>
            <p:cNvSpPr/>
            <p:nvPr/>
          </p:nvSpPr>
          <p:spPr>
            <a:xfrm>
              <a:off x="8734334" y="2775856"/>
              <a:ext cx="2400467" cy="720000"/>
            </a:xfrm>
            <a:prstGeom prst="rect">
              <a:avLst/>
            </a:prstGeom>
            <a:noFill/>
            <a:ln>
              <a:noFill/>
            </a:ln>
          </p:spPr>
          <p:txBody>
            <a:bodyPr spcFirstLastPara="1" wrap="square" lIns="91425" tIns="91425" rIns="91425" bIns="91425" anchor="ctr" anchorCtr="0">
              <a:noAutofit/>
            </a:bodyPr>
            <a:lstStyle/>
            <a:p>
              <a:endParaRPr/>
            </a:p>
          </p:txBody>
        </p:sp>
        <p:sp>
          <p:nvSpPr>
            <p:cNvPr id="243" name="Google Shape;243;p21"/>
            <p:cNvSpPr txBox="1"/>
            <p:nvPr/>
          </p:nvSpPr>
          <p:spPr>
            <a:xfrm>
              <a:off x="8734334" y="2775856"/>
              <a:ext cx="2400467" cy="720000"/>
            </a:xfrm>
            <a:prstGeom prst="rect">
              <a:avLst/>
            </a:prstGeom>
            <a:noFill/>
            <a:ln>
              <a:noFill/>
            </a:ln>
          </p:spPr>
          <p:txBody>
            <a:bodyPr spcFirstLastPara="1" wrap="square" lIns="0" tIns="0" rIns="0" bIns="0" anchor="t" anchorCtr="0">
              <a:noAutofit/>
            </a:bodyPr>
            <a:lstStyle/>
            <a:p>
              <a:pPr algn="ctr">
                <a:lnSpc>
                  <a:spcPct val="90000"/>
                </a:lnSpc>
                <a:buClr>
                  <a:schemeClr val="dk1"/>
                </a:buClr>
                <a:buSzPts val="3000"/>
              </a:pPr>
              <a:r>
                <a:rPr lang="en-US" sz="2667" dirty="0">
                  <a:solidFill>
                    <a:schemeClr val="dk1"/>
                  </a:solidFill>
                  <a:latin typeface="Century Gothic"/>
                  <a:ea typeface="Century Gothic"/>
                  <a:cs typeface="Century Gothic"/>
                  <a:sym typeface="Century Gothic"/>
                </a:rPr>
                <a:t>CONFIDENT</a:t>
              </a:r>
              <a:endParaRPr sz="1600" dirty="0"/>
            </a:p>
          </p:txBody>
        </p:sp>
      </p:grpSp>
    </p:spTree>
    <p:extLst>
      <p:ext uri="{BB962C8B-B14F-4D97-AF65-F5344CB8AC3E}">
        <p14:creationId xmlns:p14="http://schemas.microsoft.com/office/powerpoint/2010/main" val="2733349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29"/>
          <p:cNvSpPr/>
          <p:nvPr/>
        </p:nvSpPr>
        <p:spPr>
          <a:xfrm>
            <a:off x="0" y="6400800"/>
            <a:ext cx="12192000" cy="457200"/>
          </a:xfrm>
          <a:prstGeom prst="rect">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540" name="Google Shape;540;p29"/>
          <p:cNvSpPr/>
          <p:nvPr/>
        </p:nvSpPr>
        <p:spPr>
          <a:xfrm>
            <a:off x="0" y="6341936"/>
            <a:ext cx="12192000" cy="65997"/>
          </a:xfrm>
          <a:prstGeom prst="rect">
            <a:avLst/>
          </a:prstGeom>
          <a:solidFill>
            <a:schemeClr val="accent1"/>
          </a:solidFill>
          <a:ln>
            <a:noFill/>
          </a:ln>
        </p:spPr>
        <p:txBody>
          <a:bodyPr spcFirstLastPara="1" wrap="square" lIns="121900" tIns="121900" rIns="121900" bIns="121900" anchor="ctr" anchorCtr="0">
            <a:noAutofit/>
          </a:bodyPr>
          <a:lstStyle/>
          <a:p>
            <a:endParaRPr sz="2400"/>
          </a:p>
        </p:txBody>
      </p:sp>
      <p:cxnSp>
        <p:nvCxnSpPr>
          <p:cNvPr id="541" name="Google Shape;541;p29"/>
          <p:cNvCxnSpPr/>
          <p:nvPr/>
        </p:nvCxnSpPr>
        <p:spPr>
          <a:xfrm>
            <a:off x="1193532" y="1737844"/>
            <a:ext cx="9966960" cy="0"/>
          </a:xfrm>
          <a:prstGeom prst="straightConnector1">
            <a:avLst/>
          </a:prstGeom>
          <a:noFill/>
          <a:ln w="9525" cap="flat" cmpd="sng">
            <a:solidFill>
              <a:srgbClr val="7F7F7F"/>
            </a:solidFill>
            <a:prstDash val="solid"/>
            <a:round/>
            <a:headEnd type="none" w="sm" len="sm"/>
            <a:tailEnd type="none" w="sm" len="sm"/>
          </a:ln>
        </p:spPr>
      </p:cxnSp>
      <p:sp>
        <p:nvSpPr>
          <p:cNvPr id="542" name="Google Shape;542;p29"/>
          <p:cNvSpPr txBox="1">
            <a:spLocks noGrp="1"/>
          </p:cNvSpPr>
          <p:nvPr>
            <p:ph type="title"/>
          </p:nvPr>
        </p:nvSpPr>
        <p:spPr>
          <a:prstGeom prst="rect">
            <a:avLst/>
          </a:prstGeom>
          <a:noFill/>
          <a:ln>
            <a:noFill/>
          </a:ln>
        </p:spPr>
        <p:txBody>
          <a:bodyPr spcFirstLastPara="1" vert="horz" wrap="square" lIns="121900" tIns="60933" rIns="121900" bIns="60933" rtlCol="0" anchor="b" anchorCtr="0">
            <a:normAutofit/>
          </a:bodyPr>
          <a:lstStyle/>
          <a:p>
            <a:r>
              <a:rPr lang="en-US" sz="6400" dirty="0"/>
              <a:t>Fears + Challenges</a:t>
            </a:r>
            <a:endParaRPr dirty="0"/>
          </a:p>
        </p:txBody>
      </p:sp>
      <p:sp>
        <p:nvSpPr>
          <p:cNvPr id="2" name="Content Placeholder 1">
            <a:extLst>
              <a:ext uri="{FF2B5EF4-FFF2-40B4-BE49-F238E27FC236}">
                <a16:creationId xmlns:a16="http://schemas.microsoft.com/office/drawing/2014/main" id="{BB7AD766-11C9-1B22-D975-408A23EB4B6E}"/>
              </a:ext>
            </a:extLst>
          </p:cNvPr>
          <p:cNvSpPr>
            <a:spLocks noGrp="1"/>
          </p:cNvSpPr>
          <p:nvPr>
            <p:ph idx="1"/>
          </p:nvPr>
        </p:nvSpPr>
        <p:spPr/>
        <p:txBody>
          <a:bodyPr/>
          <a:lstStyle/>
          <a:p>
            <a:pPr>
              <a:buFont typeface="Wingdings" panose="05000000000000000000" pitchFamily="2" charset="2"/>
              <a:buChar char="§"/>
            </a:pPr>
            <a:r>
              <a:rPr lang="en-US" sz="3200" dirty="0">
                <a:latin typeface="Century Gothic" panose="020B0502020202020204" pitchFamily="34" charset="0"/>
              </a:rPr>
              <a:t> No “boss”</a:t>
            </a:r>
          </a:p>
          <a:p>
            <a:pPr>
              <a:buFont typeface="Wingdings" panose="05000000000000000000" pitchFamily="2" charset="2"/>
              <a:buChar char="§"/>
            </a:pPr>
            <a:r>
              <a:rPr lang="en-US" sz="3200" dirty="0">
                <a:latin typeface="Century Gothic" panose="020B0502020202020204" pitchFamily="34" charset="0"/>
              </a:rPr>
              <a:t> Too vulnerable</a:t>
            </a:r>
          </a:p>
          <a:p>
            <a:pPr>
              <a:buFont typeface="Wingdings" panose="05000000000000000000" pitchFamily="2" charset="2"/>
              <a:buChar char="§"/>
            </a:pPr>
            <a:r>
              <a:rPr lang="en-US" sz="3200" dirty="0">
                <a:latin typeface="Century Gothic" panose="020B0502020202020204" pitchFamily="34" charset="0"/>
              </a:rPr>
              <a:t> Question the ROI</a:t>
            </a:r>
          </a:p>
          <a:p>
            <a:pPr>
              <a:buFont typeface="Wingdings" panose="05000000000000000000" pitchFamily="2" charset="2"/>
              <a:buChar char="§"/>
            </a:pPr>
            <a:r>
              <a:rPr lang="en-US" sz="3200" dirty="0">
                <a:latin typeface="Century Gothic" panose="020B0502020202020204" pitchFamily="34" charset="0"/>
              </a:rPr>
              <a:t> Silos</a:t>
            </a:r>
          </a:p>
          <a:p>
            <a:pPr>
              <a:buFont typeface="Wingdings" panose="05000000000000000000" pitchFamily="2" charset="2"/>
              <a:buChar char="§"/>
            </a:pPr>
            <a:r>
              <a:rPr lang="en-US" sz="3200" dirty="0">
                <a:latin typeface="Century Gothic" panose="020B0502020202020204" pitchFamily="34" charset="0"/>
              </a:rPr>
              <a:t> Seems too granular</a:t>
            </a:r>
            <a:endParaRPr lang="en-US" dirty="0">
              <a:latin typeface="Century Gothic" panose="020B0502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4"/>
          <p:cNvSpPr/>
          <p:nvPr/>
        </p:nvSpPr>
        <p:spPr>
          <a:xfrm>
            <a:off x="0" y="1"/>
            <a:ext cx="12192000" cy="159834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alibri"/>
              <a:ea typeface="Calibri"/>
              <a:cs typeface="Calibri"/>
              <a:sym typeface="Calibri"/>
            </a:endParaRPr>
          </a:p>
        </p:txBody>
      </p:sp>
      <p:sp>
        <p:nvSpPr>
          <p:cNvPr id="167" name="Google Shape;167;p14"/>
          <p:cNvSpPr txBox="1">
            <a:spLocks noGrp="1"/>
          </p:cNvSpPr>
          <p:nvPr>
            <p:ph type="title"/>
          </p:nvPr>
        </p:nvSpPr>
        <p:spPr>
          <a:xfrm>
            <a:off x="1159933" y="995318"/>
            <a:ext cx="9872134" cy="1193968"/>
          </a:xfrm>
          <a:prstGeom prst="rect">
            <a:avLst/>
          </a:prstGeom>
          <a:solidFill>
            <a:srgbClr val="FFFFFF"/>
          </a:solidFill>
          <a:ln w="38100" cap="flat" cmpd="sng">
            <a:solidFill>
              <a:srgbClr val="7F7F7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600"/>
              <a:buFont typeface="Arial"/>
              <a:buNone/>
            </a:pPr>
            <a:r>
              <a:rPr lang="en-US" sz="3600">
                <a:solidFill>
                  <a:srgbClr val="3F3F3F"/>
                </a:solidFill>
              </a:rPr>
              <a:t>Traditional v. Modern Leadership</a:t>
            </a:r>
            <a:endParaRPr/>
          </a:p>
        </p:txBody>
      </p:sp>
      <p:sp>
        <p:nvSpPr>
          <p:cNvPr id="168" name="Google Shape;168;p14"/>
          <p:cNvSpPr txBox="1">
            <a:spLocks noGrp="1"/>
          </p:cNvSpPr>
          <p:nvPr>
            <p:ph sz="half" idx="1"/>
          </p:nvPr>
        </p:nvSpPr>
        <p:spPr>
          <a:xfrm>
            <a:off x="474134" y="2793683"/>
            <a:ext cx="5300135" cy="3519275"/>
          </a:xfrm>
          <a:prstGeom prst="rect">
            <a:avLst/>
          </a:prstGeom>
          <a:noFill/>
          <a:ln>
            <a:noFill/>
          </a:ln>
        </p:spPr>
        <p:txBody>
          <a:bodyPr spcFirstLastPara="1" wrap="square" lIns="91425" tIns="45700" rIns="91425" bIns="45700" anchor="t" anchorCtr="0">
            <a:noAutofit/>
          </a:bodyPr>
          <a:lstStyle/>
          <a:p>
            <a:pPr lvl="0" algn="l" rtl="0">
              <a:lnSpc>
                <a:spcPct val="90000"/>
              </a:lnSpc>
              <a:spcBef>
                <a:spcPts val="0"/>
              </a:spcBef>
              <a:spcAft>
                <a:spcPts val="0"/>
              </a:spcAft>
              <a:buClr>
                <a:schemeClr val="tx1"/>
              </a:buClr>
              <a:buSzPts val="2400"/>
              <a:buFont typeface="Wingdings" panose="05000000000000000000" pitchFamily="2" charset="2"/>
              <a:buChar char="§"/>
            </a:pPr>
            <a:r>
              <a:rPr lang="en-US" sz="2400" dirty="0"/>
              <a:t>Hierarchical structure</a:t>
            </a:r>
            <a:endParaRPr dirty="0"/>
          </a:p>
          <a:p>
            <a:pPr lvl="0" algn="l" rtl="0">
              <a:lnSpc>
                <a:spcPct val="90000"/>
              </a:lnSpc>
              <a:spcBef>
                <a:spcPts val="1000"/>
              </a:spcBef>
              <a:spcAft>
                <a:spcPts val="0"/>
              </a:spcAft>
              <a:buClr>
                <a:schemeClr val="tx1"/>
              </a:buClr>
              <a:buSzPts val="2400"/>
              <a:buFont typeface="Wingdings" panose="05000000000000000000" pitchFamily="2" charset="2"/>
              <a:buChar char="§"/>
            </a:pPr>
            <a:r>
              <a:rPr lang="en-US" sz="2400" dirty="0"/>
              <a:t>Cares about results above all</a:t>
            </a:r>
            <a:endParaRPr dirty="0"/>
          </a:p>
          <a:p>
            <a:pPr lvl="0" algn="l" rtl="0">
              <a:lnSpc>
                <a:spcPct val="90000"/>
              </a:lnSpc>
              <a:spcBef>
                <a:spcPts val="1000"/>
              </a:spcBef>
              <a:spcAft>
                <a:spcPts val="0"/>
              </a:spcAft>
              <a:buClr>
                <a:schemeClr val="tx1"/>
              </a:buClr>
              <a:buSzPts val="2400"/>
              <a:buFont typeface="Wingdings" panose="05000000000000000000" pitchFamily="2" charset="2"/>
              <a:buChar char="§"/>
            </a:pPr>
            <a:r>
              <a:rPr lang="en-US" sz="2400" dirty="0"/>
              <a:t>Directive</a:t>
            </a:r>
            <a:endParaRPr dirty="0"/>
          </a:p>
          <a:p>
            <a:pPr lvl="0" algn="l" rtl="0">
              <a:lnSpc>
                <a:spcPct val="90000"/>
              </a:lnSpc>
              <a:spcBef>
                <a:spcPts val="1000"/>
              </a:spcBef>
              <a:spcAft>
                <a:spcPts val="0"/>
              </a:spcAft>
              <a:buClr>
                <a:schemeClr val="tx1"/>
              </a:buClr>
              <a:buSzPts val="2400"/>
              <a:buFont typeface="Wingdings" panose="05000000000000000000" pitchFamily="2" charset="2"/>
              <a:buChar char="§"/>
            </a:pPr>
            <a:r>
              <a:rPr lang="en-US" sz="2400" dirty="0"/>
              <a:t>Instructive</a:t>
            </a:r>
            <a:endParaRPr dirty="0"/>
          </a:p>
          <a:p>
            <a:pPr lvl="0" algn="l" rtl="0">
              <a:lnSpc>
                <a:spcPct val="90000"/>
              </a:lnSpc>
              <a:spcBef>
                <a:spcPts val="1000"/>
              </a:spcBef>
              <a:spcAft>
                <a:spcPts val="0"/>
              </a:spcAft>
              <a:buClr>
                <a:schemeClr val="tx1"/>
              </a:buClr>
              <a:buSzPts val="2400"/>
              <a:buFont typeface="Wingdings" panose="05000000000000000000" pitchFamily="2" charset="2"/>
              <a:buChar char="§"/>
            </a:pPr>
            <a:r>
              <a:rPr lang="en-US" sz="2400" dirty="0"/>
              <a:t>Figure-head driven</a:t>
            </a:r>
            <a:endParaRPr dirty="0"/>
          </a:p>
          <a:p>
            <a:pPr lvl="0" algn="l" rtl="0">
              <a:lnSpc>
                <a:spcPct val="90000"/>
              </a:lnSpc>
              <a:spcBef>
                <a:spcPts val="1000"/>
              </a:spcBef>
              <a:spcAft>
                <a:spcPts val="0"/>
              </a:spcAft>
              <a:buClr>
                <a:schemeClr val="tx1"/>
              </a:buClr>
              <a:buSzPts val="2400"/>
              <a:buFont typeface="Wingdings" panose="05000000000000000000" pitchFamily="2" charset="2"/>
              <a:buChar char="§"/>
            </a:pPr>
            <a:r>
              <a:rPr lang="en-US" sz="2400" dirty="0"/>
              <a:t>“Need to know” basis</a:t>
            </a:r>
            <a:endParaRPr dirty="0"/>
          </a:p>
          <a:p>
            <a:pPr lvl="0" algn="l" rtl="0">
              <a:lnSpc>
                <a:spcPct val="90000"/>
              </a:lnSpc>
              <a:spcBef>
                <a:spcPts val="1000"/>
              </a:spcBef>
              <a:spcAft>
                <a:spcPts val="0"/>
              </a:spcAft>
              <a:buClr>
                <a:schemeClr val="tx1"/>
              </a:buClr>
              <a:buSzPts val="2400"/>
              <a:buFont typeface="Wingdings" panose="05000000000000000000" pitchFamily="2" charset="2"/>
              <a:buChar char="§"/>
            </a:pPr>
            <a:r>
              <a:rPr lang="en-US" sz="2400" dirty="0"/>
              <a:t>Encourages compliance</a:t>
            </a:r>
            <a:endParaRPr dirty="0"/>
          </a:p>
        </p:txBody>
      </p:sp>
      <p:sp>
        <p:nvSpPr>
          <p:cNvPr id="170" name="Google Shape;170;p14"/>
          <p:cNvSpPr txBox="1">
            <a:spLocks noGrp="1"/>
          </p:cNvSpPr>
          <p:nvPr>
            <p:ph sz="half" idx="2"/>
          </p:nvPr>
        </p:nvSpPr>
        <p:spPr>
          <a:xfrm>
            <a:off x="6248406" y="2793683"/>
            <a:ext cx="5469460" cy="3519275"/>
          </a:xfrm>
          <a:prstGeom prst="rect">
            <a:avLst/>
          </a:prstGeom>
          <a:noFill/>
          <a:ln>
            <a:noFill/>
          </a:ln>
        </p:spPr>
        <p:txBody>
          <a:bodyPr spcFirstLastPara="1" wrap="square" lIns="91425" tIns="45700" rIns="91425" bIns="45700" anchor="t" anchorCtr="0">
            <a:normAutofit/>
          </a:bodyPr>
          <a:lstStyle/>
          <a:p>
            <a:pPr lvl="0" algn="l" rtl="0">
              <a:lnSpc>
                <a:spcPct val="80000"/>
              </a:lnSpc>
              <a:spcBef>
                <a:spcPts val="0"/>
              </a:spcBef>
              <a:spcAft>
                <a:spcPts val="0"/>
              </a:spcAft>
              <a:buClr>
                <a:schemeClr val="tx1"/>
              </a:buClr>
              <a:buSzPts val="2550"/>
              <a:buFont typeface="Wingdings" panose="05000000000000000000" pitchFamily="2" charset="2"/>
              <a:buChar char="§"/>
            </a:pPr>
            <a:r>
              <a:rPr lang="en-US" sz="2550" dirty="0"/>
              <a:t>Flattened structure</a:t>
            </a:r>
            <a:endParaRPr dirty="0"/>
          </a:p>
          <a:p>
            <a:pPr lvl="0" algn="l" rtl="0">
              <a:lnSpc>
                <a:spcPct val="80000"/>
              </a:lnSpc>
              <a:spcBef>
                <a:spcPts val="1000"/>
              </a:spcBef>
              <a:spcAft>
                <a:spcPts val="0"/>
              </a:spcAft>
              <a:buClr>
                <a:schemeClr val="tx1"/>
              </a:buClr>
              <a:buSzPts val="2550"/>
              <a:buFont typeface="Wingdings" panose="05000000000000000000" pitchFamily="2" charset="2"/>
              <a:buChar char="§"/>
            </a:pPr>
            <a:r>
              <a:rPr lang="en-US" sz="2550" dirty="0"/>
              <a:t>Cares about people above all</a:t>
            </a:r>
            <a:endParaRPr dirty="0"/>
          </a:p>
          <a:p>
            <a:pPr lvl="0" algn="l" rtl="0">
              <a:lnSpc>
                <a:spcPct val="80000"/>
              </a:lnSpc>
              <a:spcBef>
                <a:spcPts val="1000"/>
              </a:spcBef>
              <a:spcAft>
                <a:spcPts val="0"/>
              </a:spcAft>
              <a:buClr>
                <a:schemeClr val="tx1"/>
              </a:buClr>
              <a:buSzPts val="2550"/>
              <a:buFont typeface="Wingdings" panose="05000000000000000000" pitchFamily="2" charset="2"/>
              <a:buChar char="§"/>
            </a:pPr>
            <a:r>
              <a:rPr lang="en-US" sz="2550" dirty="0"/>
              <a:t>Visionary</a:t>
            </a:r>
            <a:endParaRPr dirty="0"/>
          </a:p>
          <a:p>
            <a:pPr lvl="0" algn="l" rtl="0">
              <a:lnSpc>
                <a:spcPct val="80000"/>
              </a:lnSpc>
              <a:spcBef>
                <a:spcPts val="1000"/>
              </a:spcBef>
              <a:spcAft>
                <a:spcPts val="0"/>
              </a:spcAft>
              <a:buClr>
                <a:schemeClr val="tx1"/>
              </a:buClr>
              <a:buSzPts val="2550"/>
              <a:buFont typeface="Wingdings" panose="05000000000000000000" pitchFamily="2" charset="2"/>
              <a:buChar char="§"/>
            </a:pPr>
            <a:r>
              <a:rPr lang="en-US" sz="2550" dirty="0"/>
              <a:t>Empowering</a:t>
            </a:r>
            <a:endParaRPr dirty="0"/>
          </a:p>
          <a:p>
            <a:pPr lvl="0" algn="l" rtl="0">
              <a:lnSpc>
                <a:spcPct val="80000"/>
              </a:lnSpc>
              <a:spcBef>
                <a:spcPts val="1000"/>
              </a:spcBef>
              <a:spcAft>
                <a:spcPts val="0"/>
              </a:spcAft>
              <a:buClr>
                <a:schemeClr val="tx1"/>
              </a:buClr>
              <a:buSzPts val="2550"/>
              <a:buFont typeface="Wingdings" panose="05000000000000000000" pitchFamily="2" charset="2"/>
              <a:buChar char="§"/>
            </a:pPr>
            <a:r>
              <a:rPr lang="en-US" sz="2550" dirty="0"/>
              <a:t>Shared exposure and credit</a:t>
            </a:r>
            <a:endParaRPr dirty="0"/>
          </a:p>
          <a:p>
            <a:pPr lvl="0" algn="l" rtl="0">
              <a:lnSpc>
                <a:spcPct val="80000"/>
              </a:lnSpc>
              <a:spcBef>
                <a:spcPts val="1000"/>
              </a:spcBef>
              <a:spcAft>
                <a:spcPts val="0"/>
              </a:spcAft>
              <a:buClr>
                <a:schemeClr val="tx1"/>
              </a:buClr>
              <a:buSzPts val="2550"/>
              <a:buFont typeface="Wingdings" panose="05000000000000000000" pitchFamily="2" charset="2"/>
              <a:buChar char="§"/>
            </a:pPr>
            <a:r>
              <a:rPr lang="en-US" sz="2550" dirty="0"/>
              <a:t>Open, honest communication</a:t>
            </a:r>
            <a:endParaRPr dirty="0"/>
          </a:p>
          <a:p>
            <a:pPr lvl="0" algn="l" rtl="0">
              <a:lnSpc>
                <a:spcPct val="80000"/>
              </a:lnSpc>
              <a:spcBef>
                <a:spcPts val="1000"/>
              </a:spcBef>
              <a:spcAft>
                <a:spcPts val="0"/>
              </a:spcAft>
              <a:buClr>
                <a:schemeClr val="tx1"/>
              </a:buClr>
              <a:buSzPts val="2550"/>
              <a:buFont typeface="Wingdings" panose="05000000000000000000" pitchFamily="2" charset="2"/>
              <a:buChar char="§"/>
            </a:pPr>
            <a:r>
              <a:rPr lang="en-US" sz="2550" dirty="0"/>
              <a:t>Encourages commitment</a:t>
            </a:r>
            <a:endParaRPr sz="2040" dirty="0"/>
          </a:p>
        </p:txBody>
      </p:sp>
      <p:cxnSp>
        <p:nvCxnSpPr>
          <p:cNvPr id="169" name="Google Shape;169;p14"/>
          <p:cNvCxnSpPr/>
          <p:nvPr/>
        </p:nvCxnSpPr>
        <p:spPr>
          <a:xfrm>
            <a:off x="6096000" y="2888250"/>
            <a:ext cx="0" cy="2769135"/>
          </a:xfrm>
          <a:prstGeom prst="straightConnector1">
            <a:avLst/>
          </a:prstGeom>
          <a:noFill/>
          <a:ln w="19050" cap="flat" cmpd="sng">
            <a:solidFill>
              <a:srgbClr val="7F7F7F"/>
            </a:solidFill>
            <a:prstDash val="solid"/>
            <a:miter lim="800000"/>
            <a:headEnd type="none" w="sm" len="sm"/>
            <a:tailEnd type="none" w="sm" len="sm"/>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4"/>
          <p:cNvSpPr/>
          <p:nvPr/>
        </p:nvSpPr>
        <p:spPr>
          <a:xfrm>
            <a:off x="0" y="1"/>
            <a:ext cx="12192000" cy="159834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alibri"/>
              <a:ea typeface="Calibri"/>
              <a:cs typeface="Calibri"/>
              <a:sym typeface="Calibri"/>
            </a:endParaRPr>
          </a:p>
        </p:txBody>
      </p:sp>
      <p:sp>
        <p:nvSpPr>
          <p:cNvPr id="167" name="Google Shape;167;p14"/>
          <p:cNvSpPr txBox="1">
            <a:spLocks noGrp="1"/>
          </p:cNvSpPr>
          <p:nvPr>
            <p:ph type="title"/>
          </p:nvPr>
        </p:nvSpPr>
        <p:spPr>
          <a:xfrm>
            <a:off x="948438" y="1001357"/>
            <a:ext cx="10599936" cy="1193968"/>
          </a:xfrm>
          <a:prstGeom prst="rect">
            <a:avLst/>
          </a:prstGeom>
          <a:solidFill>
            <a:srgbClr val="FFFFFF"/>
          </a:solidFill>
          <a:ln w="38100" cap="flat" cmpd="sng">
            <a:solidFill>
              <a:srgbClr val="7F7F7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3600"/>
              <a:buFont typeface="Arial"/>
              <a:buNone/>
            </a:pPr>
            <a:r>
              <a:rPr lang="en-US" sz="3600" dirty="0">
                <a:solidFill>
                  <a:srgbClr val="3F3F3F"/>
                </a:solidFill>
              </a:rPr>
              <a:t>Traditional v. Modern Economic Development</a:t>
            </a:r>
            <a:endParaRPr dirty="0"/>
          </a:p>
        </p:txBody>
      </p:sp>
      <p:sp>
        <p:nvSpPr>
          <p:cNvPr id="168" name="Google Shape;168;p14"/>
          <p:cNvSpPr txBox="1">
            <a:spLocks noGrp="1"/>
          </p:cNvSpPr>
          <p:nvPr>
            <p:ph sz="half" idx="1"/>
          </p:nvPr>
        </p:nvSpPr>
        <p:spPr>
          <a:xfrm>
            <a:off x="474134" y="2848032"/>
            <a:ext cx="5300135" cy="351927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tx1"/>
              </a:buClr>
              <a:buSzPts val="2400"/>
              <a:buChar char="•"/>
            </a:pPr>
            <a:r>
              <a:rPr lang="en-US" sz="2400" dirty="0"/>
              <a:t>Prioritizes industry</a:t>
            </a:r>
            <a:endParaRPr dirty="0"/>
          </a:p>
          <a:p>
            <a:pPr marL="228600" lvl="0" indent="-228600" algn="l" rtl="0">
              <a:lnSpc>
                <a:spcPct val="90000"/>
              </a:lnSpc>
              <a:spcBef>
                <a:spcPts val="1000"/>
              </a:spcBef>
              <a:spcAft>
                <a:spcPts val="0"/>
              </a:spcAft>
              <a:buClr>
                <a:schemeClr val="tx1"/>
              </a:buClr>
              <a:buSzPts val="2400"/>
              <a:buChar char="•"/>
            </a:pPr>
            <a:r>
              <a:rPr lang="en-US" sz="2400" dirty="0"/>
              <a:t>Cares about tax base above all</a:t>
            </a:r>
            <a:endParaRPr dirty="0"/>
          </a:p>
          <a:p>
            <a:pPr marL="228600" lvl="0" indent="-228600" algn="l" rtl="0">
              <a:lnSpc>
                <a:spcPct val="90000"/>
              </a:lnSpc>
              <a:spcBef>
                <a:spcPts val="1000"/>
              </a:spcBef>
              <a:spcAft>
                <a:spcPts val="0"/>
              </a:spcAft>
              <a:buClr>
                <a:schemeClr val="tx1"/>
              </a:buClr>
              <a:buSzPts val="2400"/>
              <a:buChar char="•"/>
            </a:pPr>
            <a:r>
              <a:rPr lang="en-US" sz="2400" dirty="0"/>
              <a:t>Driven by incentives (rational)</a:t>
            </a:r>
            <a:endParaRPr dirty="0"/>
          </a:p>
          <a:p>
            <a:pPr marL="228600" lvl="0" indent="-228600" algn="l" rtl="0">
              <a:lnSpc>
                <a:spcPct val="90000"/>
              </a:lnSpc>
              <a:spcBef>
                <a:spcPts val="1000"/>
              </a:spcBef>
              <a:spcAft>
                <a:spcPts val="0"/>
              </a:spcAft>
              <a:buClr>
                <a:schemeClr val="tx1"/>
              </a:buClr>
              <a:buSzPts val="2400"/>
              <a:buChar char="•"/>
            </a:pPr>
            <a:r>
              <a:rPr lang="en-US" sz="2400" dirty="0"/>
              <a:t>Power + resource-driven</a:t>
            </a:r>
            <a:endParaRPr dirty="0"/>
          </a:p>
          <a:p>
            <a:pPr marL="228600" lvl="0" indent="-228600" algn="l" rtl="0">
              <a:lnSpc>
                <a:spcPct val="90000"/>
              </a:lnSpc>
              <a:spcBef>
                <a:spcPts val="1000"/>
              </a:spcBef>
              <a:spcAft>
                <a:spcPts val="0"/>
              </a:spcAft>
              <a:buClr>
                <a:schemeClr val="tx1"/>
              </a:buClr>
              <a:buSzPts val="2400"/>
              <a:buChar char="•"/>
            </a:pPr>
            <a:r>
              <a:rPr lang="en-US" sz="2400" dirty="0"/>
              <a:t>Tribal knowledge </a:t>
            </a:r>
          </a:p>
          <a:p>
            <a:pPr marL="228600" lvl="0" indent="-228600" algn="l" rtl="0">
              <a:lnSpc>
                <a:spcPct val="90000"/>
              </a:lnSpc>
              <a:spcBef>
                <a:spcPts val="1000"/>
              </a:spcBef>
              <a:spcAft>
                <a:spcPts val="0"/>
              </a:spcAft>
              <a:buClr>
                <a:schemeClr val="tx1"/>
              </a:buClr>
              <a:buSzPts val="2400"/>
              <a:buChar char="•"/>
            </a:pPr>
            <a:r>
              <a:rPr lang="en-US" sz="2400" dirty="0"/>
              <a:t>Competitive in nature</a:t>
            </a:r>
            <a:endParaRPr dirty="0"/>
          </a:p>
        </p:txBody>
      </p:sp>
      <p:sp>
        <p:nvSpPr>
          <p:cNvPr id="170" name="Google Shape;170;p14"/>
          <p:cNvSpPr txBox="1">
            <a:spLocks noGrp="1"/>
          </p:cNvSpPr>
          <p:nvPr>
            <p:ph sz="half" idx="2"/>
          </p:nvPr>
        </p:nvSpPr>
        <p:spPr>
          <a:xfrm>
            <a:off x="6248406" y="2848031"/>
            <a:ext cx="5469460" cy="3519275"/>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tx1"/>
              </a:buClr>
              <a:buSzPts val="2550"/>
              <a:buChar char="•"/>
            </a:pPr>
            <a:r>
              <a:rPr lang="en-US" sz="2550" dirty="0"/>
              <a:t>Prioritizes humans</a:t>
            </a:r>
            <a:endParaRPr dirty="0"/>
          </a:p>
          <a:p>
            <a:pPr marL="228600" lvl="0" indent="-228600" algn="l" rtl="0">
              <a:lnSpc>
                <a:spcPct val="80000"/>
              </a:lnSpc>
              <a:spcBef>
                <a:spcPts val="1000"/>
              </a:spcBef>
              <a:spcAft>
                <a:spcPts val="0"/>
              </a:spcAft>
              <a:buClr>
                <a:schemeClr val="tx1"/>
              </a:buClr>
              <a:buSzPts val="2550"/>
              <a:buChar char="•"/>
            </a:pPr>
            <a:r>
              <a:rPr lang="en-US" sz="2550" dirty="0"/>
              <a:t>Cares about people above all</a:t>
            </a:r>
            <a:endParaRPr dirty="0"/>
          </a:p>
          <a:p>
            <a:pPr marL="228600" lvl="0" indent="-228600" algn="l" rtl="0">
              <a:lnSpc>
                <a:spcPct val="80000"/>
              </a:lnSpc>
              <a:spcBef>
                <a:spcPts val="1000"/>
              </a:spcBef>
              <a:spcAft>
                <a:spcPts val="0"/>
              </a:spcAft>
              <a:buClr>
                <a:schemeClr val="tx1"/>
              </a:buClr>
              <a:buSzPts val="2550"/>
              <a:buChar char="•"/>
            </a:pPr>
            <a:r>
              <a:rPr lang="en-US" sz="2550" dirty="0"/>
              <a:t>Driven by love (emotional)</a:t>
            </a:r>
            <a:endParaRPr dirty="0"/>
          </a:p>
          <a:p>
            <a:pPr marL="228600" lvl="0" indent="-228600" algn="l" rtl="0">
              <a:lnSpc>
                <a:spcPct val="80000"/>
              </a:lnSpc>
              <a:spcBef>
                <a:spcPts val="1000"/>
              </a:spcBef>
              <a:spcAft>
                <a:spcPts val="0"/>
              </a:spcAft>
              <a:buClr>
                <a:schemeClr val="tx1"/>
              </a:buClr>
              <a:buSzPts val="2550"/>
              <a:buChar char="•"/>
            </a:pPr>
            <a:r>
              <a:rPr lang="en-US" sz="2550" dirty="0"/>
              <a:t>Creativity + human-driven</a:t>
            </a:r>
            <a:endParaRPr dirty="0"/>
          </a:p>
          <a:p>
            <a:pPr marL="228600" lvl="0" indent="-228600" algn="l" rtl="0">
              <a:lnSpc>
                <a:spcPct val="80000"/>
              </a:lnSpc>
              <a:spcBef>
                <a:spcPts val="1000"/>
              </a:spcBef>
              <a:spcAft>
                <a:spcPts val="0"/>
              </a:spcAft>
              <a:buClr>
                <a:schemeClr val="tx1"/>
              </a:buClr>
              <a:buSzPts val="2550"/>
              <a:buChar char="•"/>
            </a:pPr>
            <a:r>
              <a:rPr lang="en-US" sz="2550" dirty="0"/>
              <a:t>Shared exposure and credit</a:t>
            </a:r>
          </a:p>
          <a:p>
            <a:pPr marL="228600" lvl="0" indent="-228600" algn="l" rtl="0">
              <a:lnSpc>
                <a:spcPct val="80000"/>
              </a:lnSpc>
              <a:spcBef>
                <a:spcPts val="1000"/>
              </a:spcBef>
              <a:spcAft>
                <a:spcPts val="0"/>
              </a:spcAft>
              <a:buClr>
                <a:schemeClr val="tx1"/>
              </a:buClr>
              <a:buSzPts val="2550"/>
              <a:buChar char="•"/>
            </a:pPr>
            <a:r>
              <a:rPr lang="en-US" sz="2550" dirty="0"/>
              <a:t>Collaborative in nature</a:t>
            </a:r>
          </a:p>
          <a:p>
            <a:pPr marL="228600" lvl="0" indent="-228600" algn="l" rtl="0">
              <a:lnSpc>
                <a:spcPct val="80000"/>
              </a:lnSpc>
              <a:spcBef>
                <a:spcPts val="1000"/>
              </a:spcBef>
              <a:spcAft>
                <a:spcPts val="0"/>
              </a:spcAft>
              <a:buClr>
                <a:schemeClr val="tx1"/>
              </a:buClr>
              <a:buSzPts val="2550"/>
              <a:buChar char="•"/>
            </a:pPr>
            <a:endParaRPr dirty="0"/>
          </a:p>
        </p:txBody>
      </p:sp>
      <p:cxnSp>
        <p:nvCxnSpPr>
          <p:cNvPr id="169" name="Google Shape;169;p14"/>
          <p:cNvCxnSpPr/>
          <p:nvPr/>
        </p:nvCxnSpPr>
        <p:spPr>
          <a:xfrm>
            <a:off x="6096000" y="2888250"/>
            <a:ext cx="0" cy="2769135"/>
          </a:xfrm>
          <a:prstGeom prst="straightConnector1">
            <a:avLst/>
          </a:prstGeom>
          <a:noFill/>
          <a:ln w="19050" cap="flat" cmpd="sng">
            <a:solidFill>
              <a:srgbClr val="7F7F7F"/>
            </a:solidFill>
            <a:prstDash val="solid"/>
            <a:miter lim="800000"/>
            <a:headEnd type="none" w="sm" len="sm"/>
            <a:tailEnd type="none" w="sm" len="sm"/>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373335-04C9-F08C-5527-09EA19A41A54}"/>
              </a:ext>
            </a:extLst>
          </p:cNvPr>
          <p:cNvSpPr>
            <a:spLocks noGrp="1"/>
          </p:cNvSpPr>
          <p:nvPr>
            <p:ph type="title"/>
          </p:nvPr>
        </p:nvSpPr>
        <p:spPr>
          <a:xfrm>
            <a:off x="5181601" y="634946"/>
            <a:ext cx="6368142" cy="1450757"/>
          </a:xfrm>
        </p:spPr>
        <p:txBody>
          <a:bodyPr>
            <a:normAutofit fontScale="90000"/>
          </a:bodyPr>
          <a:lstStyle/>
          <a:p>
            <a:pPr algn="ctr"/>
            <a:r>
              <a:rPr lang="en-US" dirty="0">
                <a:latin typeface="Century Gothic" panose="020B0502020202020204" pitchFamily="34" charset="0"/>
              </a:rPr>
              <a:t>What if LOVE is the strategy?</a:t>
            </a:r>
          </a:p>
        </p:txBody>
      </p:sp>
      <p:pic>
        <p:nvPicPr>
          <p:cNvPr id="5" name="Picture 4" descr="Close up of heart shaped pages of a book">
            <a:extLst>
              <a:ext uri="{FF2B5EF4-FFF2-40B4-BE49-F238E27FC236}">
                <a16:creationId xmlns:a16="http://schemas.microsoft.com/office/drawing/2014/main" id="{71504530-9459-58F1-261C-7F7AB2ADB9F5}"/>
              </a:ext>
            </a:extLst>
          </p:cNvPr>
          <p:cNvPicPr>
            <a:picLocks noChangeAspect="1"/>
          </p:cNvPicPr>
          <p:nvPr/>
        </p:nvPicPr>
        <p:blipFill rotWithShape="1">
          <a:blip r:embed="rId3"/>
          <a:srcRect l="26442" r="28337" b="1"/>
          <a:stretch/>
        </p:blipFill>
        <p:spPr>
          <a:xfrm>
            <a:off x="20" y="-12128"/>
            <a:ext cx="4654276" cy="6870127"/>
          </a:xfrm>
          <a:prstGeom prst="rect">
            <a:avLst/>
          </a:prstGeom>
        </p:spPr>
      </p:pic>
      <p:cxnSp>
        <p:nvCxnSpPr>
          <p:cNvPr id="20" name="Straight Connector 19">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3EA2206-3B3C-0144-68FC-2845ABD6EBD3}"/>
              </a:ext>
            </a:extLst>
          </p:cNvPr>
          <p:cNvSpPr>
            <a:spLocks noGrp="1"/>
          </p:cNvSpPr>
          <p:nvPr>
            <p:ph idx="1"/>
          </p:nvPr>
        </p:nvSpPr>
        <p:spPr>
          <a:xfrm>
            <a:off x="5181601" y="2198914"/>
            <a:ext cx="6368142" cy="3670180"/>
          </a:xfrm>
        </p:spPr>
        <p:txBody>
          <a:bodyPr>
            <a:normAutofit/>
          </a:bodyPr>
          <a:lstStyle/>
          <a:p>
            <a:r>
              <a:rPr lang="en-US" sz="2800" dirty="0">
                <a:latin typeface="Century Gothic" panose="020B0502020202020204" pitchFamily="34" charset="0"/>
              </a:rPr>
              <a:t>It’s magnetic. </a:t>
            </a:r>
          </a:p>
          <a:p>
            <a:endParaRPr lang="en-US" sz="2800" dirty="0">
              <a:latin typeface="Century Gothic" panose="020B0502020202020204" pitchFamily="34" charset="0"/>
            </a:endParaRPr>
          </a:p>
          <a:p>
            <a:r>
              <a:rPr lang="en-US" sz="2800" dirty="0">
                <a:latin typeface="Century Gothic" panose="020B0502020202020204" pitchFamily="34" charset="0"/>
              </a:rPr>
              <a:t>It’s undeniable. </a:t>
            </a:r>
          </a:p>
          <a:p>
            <a:endParaRPr lang="en-US" sz="2800" dirty="0">
              <a:latin typeface="Century Gothic" panose="020B0502020202020204" pitchFamily="34" charset="0"/>
            </a:endParaRPr>
          </a:p>
          <a:p>
            <a:r>
              <a:rPr lang="en-US" sz="2800" dirty="0">
                <a:latin typeface="Century Gothic" panose="020B0502020202020204" pitchFamily="34" charset="0"/>
              </a:rPr>
              <a:t>It feels destined and meant to be. </a:t>
            </a:r>
          </a:p>
        </p:txBody>
      </p:sp>
    </p:spTree>
    <p:extLst>
      <p:ext uri="{BB962C8B-B14F-4D97-AF65-F5344CB8AC3E}">
        <p14:creationId xmlns:p14="http://schemas.microsoft.com/office/powerpoint/2010/main" val="182862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693D8-7181-7233-1AE0-C4365101408E}"/>
              </a:ext>
            </a:extLst>
          </p:cNvPr>
          <p:cNvSpPr>
            <a:spLocks noGrp="1"/>
          </p:cNvSpPr>
          <p:nvPr>
            <p:ph type="title"/>
          </p:nvPr>
        </p:nvSpPr>
        <p:spPr>
          <a:xfrm>
            <a:off x="5084068" y="459676"/>
            <a:ext cx="6656017" cy="3686015"/>
          </a:xfrm>
        </p:spPr>
        <p:txBody>
          <a:bodyPr vert="horz" lIns="91440" tIns="45720" rIns="91440" bIns="45720" rtlCol="0" anchor="b">
            <a:noAutofit/>
          </a:bodyPr>
          <a:lstStyle/>
          <a:p>
            <a:pPr algn="ctr" defTabSz="914400"/>
            <a:r>
              <a:rPr lang="en-US" sz="6000" spc="-50" dirty="0">
                <a:solidFill>
                  <a:schemeClr val="tx1">
                    <a:lumMod val="85000"/>
                    <a:lumOff val="15000"/>
                  </a:schemeClr>
                </a:solidFill>
                <a:latin typeface="Century Gothic" panose="020B0502020202020204" pitchFamily="34" charset="0"/>
              </a:rPr>
              <a:t>Home isn’t where you’re from. Home is where you belong.</a:t>
            </a:r>
          </a:p>
        </p:txBody>
      </p:sp>
      <p:pic>
        <p:nvPicPr>
          <p:cNvPr id="4" name="Picture 3" descr="Heart and house paper cut-out on a white wood background">
            <a:extLst>
              <a:ext uri="{FF2B5EF4-FFF2-40B4-BE49-F238E27FC236}">
                <a16:creationId xmlns:a16="http://schemas.microsoft.com/office/drawing/2014/main" id="{9304F95A-C05C-92EF-6C4D-6813C2BD2423}"/>
              </a:ext>
            </a:extLst>
          </p:cNvPr>
          <p:cNvPicPr>
            <a:picLocks noChangeAspect="1"/>
          </p:cNvPicPr>
          <p:nvPr/>
        </p:nvPicPr>
        <p:blipFill rotWithShape="1">
          <a:blip r:embed="rId3"/>
          <a:srcRect l="5685" r="49198" b="-1"/>
          <a:stretch/>
        </p:blipFill>
        <p:spPr>
          <a:xfrm>
            <a:off x="-1" y="10"/>
            <a:ext cx="4635315" cy="6857989"/>
          </a:xfrm>
          <a:prstGeom prst="rect">
            <a:avLst/>
          </a:prstGeom>
        </p:spPr>
      </p:pic>
      <p:cxnSp>
        <p:nvCxnSpPr>
          <p:cNvPr id="16" name="Straight Connector 15">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33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549D9556-9EC1-A5D6-1BA0-47269E9D3758}"/>
              </a:ext>
            </a:extLst>
          </p:cNvPr>
          <p:cNvGraphicFramePr/>
          <p:nvPr/>
        </p:nvGraphicFramePr>
        <p:xfrm>
          <a:off x="2608975" y="419449"/>
          <a:ext cx="8406701" cy="5685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a:extLst>
              <a:ext uri="{FF2B5EF4-FFF2-40B4-BE49-F238E27FC236}">
                <a16:creationId xmlns:a16="http://schemas.microsoft.com/office/drawing/2014/main" id="{B7C4DB45-D4DE-F4FA-39B0-6ACE95275BB6}"/>
              </a:ext>
            </a:extLst>
          </p:cNvPr>
          <p:cNvSpPr txBox="1"/>
          <p:nvPr/>
        </p:nvSpPr>
        <p:spPr>
          <a:xfrm>
            <a:off x="503339" y="587229"/>
            <a:ext cx="3858935" cy="1200329"/>
          </a:xfrm>
          <a:prstGeom prst="rect">
            <a:avLst/>
          </a:prstGeom>
          <a:noFill/>
        </p:spPr>
        <p:txBody>
          <a:bodyPr wrap="square" rtlCol="0">
            <a:spAutoFit/>
          </a:bodyPr>
          <a:lstStyle/>
          <a:p>
            <a:r>
              <a:rPr lang="en-US" sz="3600" b="1" dirty="0">
                <a:latin typeface="Century Gothic" panose="020B0502020202020204" pitchFamily="34" charset="0"/>
              </a:rPr>
              <a:t>Framework for Change</a:t>
            </a:r>
          </a:p>
        </p:txBody>
      </p:sp>
    </p:spTree>
    <p:extLst>
      <p:ext uri="{BB962C8B-B14F-4D97-AF65-F5344CB8AC3E}">
        <p14:creationId xmlns:p14="http://schemas.microsoft.com/office/powerpoint/2010/main" val="3657519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549D9556-9EC1-A5D6-1BA0-47269E9D3758}"/>
              </a:ext>
            </a:extLst>
          </p:cNvPr>
          <p:cNvGraphicFramePr/>
          <p:nvPr/>
        </p:nvGraphicFramePr>
        <p:xfrm>
          <a:off x="2608975" y="419449"/>
          <a:ext cx="8406701" cy="5685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a:extLst>
              <a:ext uri="{FF2B5EF4-FFF2-40B4-BE49-F238E27FC236}">
                <a16:creationId xmlns:a16="http://schemas.microsoft.com/office/drawing/2014/main" id="{B7C4DB45-D4DE-F4FA-39B0-6ACE95275BB6}"/>
              </a:ext>
            </a:extLst>
          </p:cNvPr>
          <p:cNvSpPr txBox="1"/>
          <p:nvPr/>
        </p:nvSpPr>
        <p:spPr>
          <a:xfrm>
            <a:off x="503339" y="587229"/>
            <a:ext cx="3858935" cy="1200329"/>
          </a:xfrm>
          <a:prstGeom prst="rect">
            <a:avLst/>
          </a:prstGeom>
          <a:noFill/>
        </p:spPr>
        <p:txBody>
          <a:bodyPr wrap="square" rtlCol="0">
            <a:spAutoFit/>
          </a:bodyPr>
          <a:lstStyle/>
          <a:p>
            <a:r>
              <a:rPr lang="en-US" sz="3600" b="1" dirty="0">
                <a:latin typeface="Century Gothic" panose="020B0502020202020204" pitchFamily="34" charset="0"/>
              </a:rPr>
              <a:t>Individual Changemaking</a:t>
            </a:r>
          </a:p>
        </p:txBody>
      </p:sp>
    </p:spTree>
    <p:extLst>
      <p:ext uri="{BB962C8B-B14F-4D97-AF65-F5344CB8AC3E}">
        <p14:creationId xmlns:p14="http://schemas.microsoft.com/office/powerpoint/2010/main" val="2435386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diagram of a process&#10;&#10;Description automatically generated with medium confidence">
            <a:extLst>
              <a:ext uri="{FF2B5EF4-FFF2-40B4-BE49-F238E27FC236}">
                <a16:creationId xmlns:a16="http://schemas.microsoft.com/office/drawing/2014/main" id="{4C1616BA-D7B6-2FBE-AA2E-7C8353D3B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708" y="521758"/>
            <a:ext cx="8168584" cy="5452533"/>
          </a:xfrm>
          <a:prstGeom prst="rect">
            <a:avLst/>
          </a:prstGeom>
        </p:spPr>
      </p:pic>
    </p:spTree>
    <p:extLst>
      <p:ext uri="{BB962C8B-B14F-4D97-AF65-F5344CB8AC3E}">
        <p14:creationId xmlns:p14="http://schemas.microsoft.com/office/powerpoint/2010/main" val="182126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549D9556-9EC1-A5D6-1BA0-47269E9D3758}"/>
              </a:ext>
            </a:extLst>
          </p:cNvPr>
          <p:cNvGraphicFramePr/>
          <p:nvPr/>
        </p:nvGraphicFramePr>
        <p:xfrm>
          <a:off x="2432806" y="327171"/>
          <a:ext cx="8406701" cy="5685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a:extLst>
              <a:ext uri="{FF2B5EF4-FFF2-40B4-BE49-F238E27FC236}">
                <a16:creationId xmlns:a16="http://schemas.microsoft.com/office/drawing/2014/main" id="{B7C4DB45-D4DE-F4FA-39B0-6ACE95275BB6}"/>
              </a:ext>
            </a:extLst>
          </p:cNvPr>
          <p:cNvSpPr txBox="1"/>
          <p:nvPr/>
        </p:nvSpPr>
        <p:spPr>
          <a:xfrm>
            <a:off x="503339" y="587229"/>
            <a:ext cx="3858935" cy="1200329"/>
          </a:xfrm>
          <a:prstGeom prst="rect">
            <a:avLst/>
          </a:prstGeom>
          <a:noFill/>
        </p:spPr>
        <p:txBody>
          <a:bodyPr wrap="square" rtlCol="0">
            <a:spAutoFit/>
          </a:bodyPr>
          <a:lstStyle/>
          <a:p>
            <a:r>
              <a:rPr lang="en-US" sz="3600" b="1" dirty="0">
                <a:latin typeface="Century Gothic" panose="020B0502020202020204" pitchFamily="34" charset="0"/>
              </a:rPr>
              <a:t>Influence-Driven Changemaking </a:t>
            </a:r>
          </a:p>
        </p:txBody>
      </p:sp>
    </p:spTree>
    <p:extLst>
      <p:ext uri="{BB962C8B-B14F-4D97-AF65-F5344CB8AC3E}">
        <p14:creationId xmlns:p14="http://schemas.microsoft.com/office/powerpoint/2010/main" val="348100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1908F2-78C4-F013-04B6-C31E5E8B94D0}"/>
              </a:ext>
            </a:extLst>
          </p:cNvPr>
          <p:cNvSpPr>
            <a:spLocks noGrp="1"/>
          </p:cNvSpPr>
          <p:nvPr>
            <p:ph type="title"/>
          </p:nvPr>
        </p:nvSpPr>
        <p:spPr>
          <a:xfrm>
            <a:off x="5220928" y="965200"/>
            <a:ext cx="5999002" cy="4927600"/>
          </a:xfrm>
        </p:spPr>
        <p:txBody>
          <a:bodyPr vert="horz" lIns="91440" tIns="45720" rIns="91440" bIns="45720" rtlCol="0" anchor="ctr">
            <a:normAutofit/>
          </a:bodyPr>
          <a:lstStyle/>
          <a:p>
            <a:pPr defTabSz="914400"/>
            <a:r>
              <a:rPr lang="en-US" sz="4400" spc="-50">
                <a:solidFill>
                  <a:schemeClr val="tx2"/>
                </a:solidFill>
                <a:latin typeface="+mj-lt"/>
              </a:rPr>
              <a:t>How do we create experiences that generate the thoughts and feelings that lead a person to adopt the beliefs they’d need to hold to take the actions we want them to take?</a:t>
            </a:r>
          </a:p>
        </p:txBody>
      </p:sp>
      <p:sp>
        <p:nvSpPr>
          <p:cNvPr id="15" name="Rectangle 14">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64986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BF0060-51DA-1885-C691-0D6C34B823DA}"/>
              </a:ext>
            </a:extLst>
          </p:cNvPr>
          <p:cNvSpPr>
            <a:spLocks noGrp="1"/>
          </p:cNvSpPr>
          <p:nvPr>
            <p:ph type="title"/>
          </p:nvPr>
        </p:nvSpPr>
        <p:spPr>
          <a:xfrm>
            <a:off x="6730000" y="639097"/>
            <a:ext cx="4813072" cy="3686015"/>
          </a:xfrm>
        </p:spPr>
        <p:txBody>
          <a:bodyPr vert="horz" lIns="91440" tIns="45720" rIns="91440" bIns="45720" rtlCol="0" anchor="b">
            <a:normAutofit/>
          </a:bodyPr>
          <a:lstStyle/>
          <a:p>
            <a:pPr algn="ctr" defTabSz="914400"/>
            <a:r>
              <a:rPr lang="en-US" spc="-50" dirty="0">
                <a:solidFill>
                  <a:schemeClr val="tx1">
                    <a:lumMod val="85000"/>
                    <a:lumOff val="15000"/>
                  </a:schemeClr>
                </a:solidFill>
                <a:latin typeface="Century Gothic" panose="020B0502020202020204" pitchFamily="34" charset="0"/>
              </a:rPr>
              <a:t>Example: Resident Recruitment + Retention </a:t>
            </a:r>
          </a:p>
        </p:txBody>
      </p:sp>
      <p:pic>
        <p:nvPicPr>
          <p:cNvPr id="4" name="Picture 3" descr="Domino effect white cut-outs and one blue cutout">
            <a:extLst>
              <a:ext uri="{FF2B5EF4-FFF2-40B4-BE49-F238E27FC236}">
                <a16:creationId xmlns:a16="http://schemas.microsoft.com/office/drawing/2014/main" id="{6ABA5AF7-317C-1868-2245-F7774498BDE6}"/>
              </a:ext>
            </a:extLst>
          </p:cNvPr>
          <p:cNvPicPr>
            <a:picLocks noChangeAspect="1"/>
          </p:cNvPicPr>
          <p:nvPr/>
        </p:nvPicPr>
        <p:blipFill rotWithShape="1">
          <a:blip r:embed="rId2"/>
          <a:srcRect l="38509" r="2157" b="-1"/>
          <a:stretch/>
        </p:blipFill>
        <p:spPr>
          <a:xfrm>
            <a:off x="1" y="10"/>
            <a:ext cx="6096000" cy="6857990"/>
          </a:xfrm>
          <a:prstGeom prst="rect">
            <a:avLst/>
          </a:prstGeom>
        </p:spPr>
      </p:pic>
      <p:cxnSp>
        <p:nvCxnSpPr>
          <p:cNvPr id="16" name="Straight Connector 1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876725"/>
      </p:ext>
    </p:extLst>
  </p:cSld>
  <p:clrMapOvr>
    <a:masterClrMapping/>
  </p:clrMapOvr>
</p:sld>
</file>

<file path=ppt/theme/theme1.xml><?xml version="1.0" encoding="utf-8"?>
<a:theme xmlns:a="http://schemas.openxmlformats.org/drawingml/2006/main" name="3_Retrospect">
  <a:themeElements>
    <a:clrScheme name="Growing Small Towns">
      <a:dk1>
        <a:sysClr val="windowText" lastClr="000000"/>
      </a:dk1>
      <a:lt1>
        <a:sysClr val="window" lastClr="FFFFFF"/>
      </a:lt1>
      <a:dk2>
        <a:srgbClr val="8DC641"/>
      </a:dk2>
      <a:lt2>
        <a:srgbClr val="FFFFFF"/>
      </a:lt2>
      <a:accent1>
        <a:srgbClr val="000000"/>
      </a:accent1>
      <a:accent2>
        <a:srgbClr val="595959"/>
      </a:accent2>
      <a:accent3>
        <a:srgbClr val="C3E19B"/>
      </a:accent3>
      <a:accent4>
        <a:srgbClr val="8DC641"/>
      </a:accent4>
      <a:accent5>
        <a:srgbClr val="000000"/>
      </a:accent5>
      <a:accent6>
        <a:srgbClr val="8DC641"/>
      </a:accent6>
      <a:hlink>
        <a:srgbClr val="3F3F3F"/>
      </a:hlink>
      <a:folHlink>
        <a:srgbClr val="00000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Growing Small Towns">
      <a:dk1>
        <a:srgbClr val="000000"/>
      </a:dk1>
      <a:lt1>
        <a:srgbClr val="FFFFFF"/>
      </a:lt1>
      <a:dk2>
        <a:srgbClr val="8DC641"/>
      </a:dk2>
      <a:lt2>
        <a:srgbClr val="FFFFFF"/>
      </a:lt2>
      <a:accent1>
        <a:srgbClr val="000000"/>
      </a:accent1>
      <a:accent2>
        <a:srgbClr val="595959"/>
      </a:accent2>
      <a:accent3>
        <a:srgbClr val="C3E19B"/>
      </a:accent3>
      <a:accent4>
        <a:srgbClr val="8DC641"/>
      </a:accent4>
      <a:accent5>
        <a:srgbClr val="000000"/>
      </a:accent5>
      <a:accent6>
        <a:srgbClr val="8DC641"/>
      </a:accent6>
      <a:hlink>
        <a:srgbClr val="3F3F3F"/>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5489</TotalTime>
  <Words>2610</Words>
  <Application>Microsoft Macintosh PowerPoint</Application>
  <PresentationFormat>Widescreen</PresentationFormat>
  <Paragraphs>309</Paragraphs>
  <Slides>36</Slides>
  <Notes>33</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Aptos</vt:lpstr>
      <vt:lpstr>Arial</vt:lpstr>
      <vt:lpstr>Calibri</vt:lpstr>
      <vt:lpstr>Century Gothic</vt:lpstr>
      <vt:lpstr>Corbel</vt:lpstr>
      <vt:lpstr>Gill Sans</vt:lpstr>
      <vt:lpstr>Wingdings</vt:lpstr>
      <vt:lpstr>3_Retrospect</vt:lpstr>
      <vt:lpstr>Office Theme</vt:lpstr>
      <vt:lpstr>The Human Side of  Economic Development</vt:lpstr>
      <vt:lpstr>PowerPoint Presentation</vt:lpstr>
      <vt:lpstr>What if our role was to facilitate more love between people and our communities?</vt:lpstr>
      <vt:lpstr>PowerPoint Presentation</vt:lpstr>
      <vt:lpstr>PowerPoint Presentation</vt:lpstr>
      <vt:lpstr>PowerPoint Presentation</vt:lpstr>
      <vt:lpstr>PowerPoint Presentation</vt:lpstr>
      <vt:lpstr>How do we create experiences that generate the thoughts and feelings that lead a person to adopt the beliefs they’d need to hold to take the actions we want them to take?</vt:lpstr>
      <vt:lpstr>Example: Resident Recruitment + Retention </vt:lpstr>
      <vt:lpstr>Begin with the end in mind…</vt:lpstr>
      <vt:lpstr>“Saying all growth is positive is like saying all diets are healthy.”  </vt:lpstr>
      <vt:lpstr>Community Culture: What if we acted like a business?</vt:lpstr>
      <vt:lpstr>PowerPoint Presentation</vt:lpstr>
      <vt:lpstr>4.5 Generations?</vt:lpstr>
      <vt:lpstr>PowerPoint Presentation</vt:lpstr>
      <vt:lpstr>Which creates the most challenge for you?</vt:lpstr>
      <vt:lpstr>PowerPoint Presentation</vt:lpstr>
      <vt:lpstr>Other Framework Factors</vt:lpstr>
      <vt:lpstr>PowerPoint Presentation</vt:lpstr>
      <vt:lpstr>Experiences</vt:lpstr>
      <vt:lpstr>Review your touchpoints. Do they generate the kinds of thoughts/feelings/beliefs needed to activate humans?</vt:lpstr>
      <vt:lpstr>You can’t fake your way into a real relationship with someone. </vt:lpstr>
      <vt:lpstr>PowerPoint Presentation</vt:lpstr>
      <vt:lpstr>What is Employee Engagement?</vt:lpstr>
      <vt:lpstr>Why Should Businesses Care? </vt:lpstr>
      <vt:lpstr>Drivers of Employee Engagement</vt:lpstr>
      <vt:lpstr>Ultimately? Engagement is a FEELING!</vt:lpstr>
      <vt:lpstr>Resident Engagement?</vt:lpstr>
      <vt:lpstr>Drivers of Resident Engagement</vt:lpstr>
      <vt:lpstr>Fostering Engagement…</vt:lpstr>
      <vt:lpstr>BE this. </vt:lpstr>
      <vt:lpstr>Fears + Challenges</vt:lpstr>
      <vt:lpstr>Traditional v. Modern Leadership</vt:lpstr>
      <vt:lpstr>Traditional v. Modern Economic Development</vt:lpstr>
      <vt:lpstr>What if LOVE is the strategy?</vt:lpstr>
      <vt:lpstr>Home isn’t where you’re from. Home is where you belong.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Places We Love to Call Home</dc:title>
  <dc:creator>Rebecca Undem</dc:creator>
  <cp:lastModifiedBy>info inwp.org</cp:lastModifiedBy>
  <cp:revision>13</cp:revision>
  <dcterms:created xsi:type="dcterms:W3CDTF">2024-04-16T20:49:15Z</dcterms:created>
  <dcterms:modified xsi:type="dcterms:W3CDTF">2025-04-09T15:18:18Z</dcterms:modified>
</cp:coreProperties>
</file>