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895" r:id="rId3"/>
    <p:sldId id="921" r:id="rId4"/>
    <p:sldId id="922" r:id="rId5"/>
    <p:sldId id="908" r:id="rId6"/>
    <p:sldId id="906" r:id="rId7"/>
    <p:sldId id="905" r:id="rId8"/>
    <p:sldId id="446" r:id="rId9"/>
    <p:sldId id="452" r:id="rId10"/>
    <p:sldId id="920" r:id="rId11"/>
    <p:sldId id="919" r:id="rId12"/>
    <p:sldId id="435" r:id="rId13"/>
    <p:sldId id="907" r:id="rId14"/>
    <p:sldId id="910" r:id="rId15"/>
    <p:sldId id="918" r:id="rId16"/>
    <p:sldId id="902" r:id="rId17"/>
    <p:sldId id="904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Wolkenhauer" initials="SW" lastIdx="1" clrIdx="0">
    <p:extLst>
      <p:ext uri="{19B8F6BF-5375-455C-9EA6-DF929625EA0E}">
        <p15:presenceInfo xmlns:p15="http://schemas.microsoft.com/office/powerpoint/2012/main" userId="S::Samuel.Wolkenhauer@labor.idaho.gov::dbe0cac6-06b0-4371-9262-8d391a09bb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25730994152045E-2"/>
          <c:y val="3.2262685914260715E-2"/>
          <c:w val="0.90293733020214584"/>
          <c:h val="0.888960156022163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01E7-4172-9156-C95A7699DF1F}"/>
              </c:ext>
            </c:extLst>
          </c:dPt>
          <c:dPt>
            <c:idx val="76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6DF-4FFC-969B-8CE4C3ACBC07}"/>
              </c:ext>
            </c:extLst>
          </c:dPt>
          <c:dPt>
            <c:idx val="76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73F8-40B0-B752-C0E697DE1970}"/>
              </c:ext>
            </c:extLst>
          </c:dPt>
          <c:dPt>
            <c:idx val="86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992-4673-BA35-1A25A4D90FFE}"/>
              </c:ext>
            </c:extLst>
          </c:dPt>
          <c:dPt>
            <c:idx val="87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4A6-46C3-9269-62C22ADAB7C6}"/>
              </c:ext>
            </c:extLst>
          </c:dPt>
          <c:dPt>
            <c:idx val="877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837-4045-A96B-8A017844A639}"/>
              </c:ext>
            </c:extLst>
          </c:dPt>
          <c:cat>
            <c:numRef>
              <c:f>Sheet1!$A$2:$A$778</c:f>
              <c:numCache>
                <c:formatCode>m/d/yyyy</c:formatCode>
                <c:ptCount val="777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  <c:pt idx="360">
                  <c:v>32874</c:v>
                </c:pt>
                <c:pt idx="361">
                  <c:v>32905</c:v>
                </c:pt>
                <c:pt idx="362">
                  <c:v>32933</c:v>
                </c:pt>
                <c:pt idx="363">
                  <c:v>32964</c:v>
                </c:pt>
                <c:pt idx="364">
                  <c:v>32994</c:v>
                </c:pt>
                <c:pt idx="365">
                  <c:v>33025</c:v>
                </c:pt>
                <c:pt idx="366">
                  <c:v>33055</c:v>
                </c:pt>
                <c:pt idx="367">
                  <c:v>33086</c:v>
                </c:pt>
                <c:pt idx="368">
                  <c:v>33117</c:v>
                </c:pt>
                <c:pt idx="369">
                  <c:v>33147</c:v>
                </c:pt>
                <c:pt idx="370">
                  <c:v>33178</c:v>
                </c:pt>
                <c:pt idx="371">
                  <c:v>33208</c:v>
                </c:pt>
                <c:pt idx="372">
                  <c:v>33239</c:v>
                </c:pt>
                <c:pt idx="373">
                  <c:v>33270</c:v>
                </c:pt>
                <c:pt idx="374">
                  <c:v>33298</c:v>
                </c:pt>
                <c:pt idx="375">
                  <c:v>33329</c:v>
                </c:pt>
                <c:pt idx="376">
                  <c:v>33359</c:v>
                </c:pt>
                <c:pt idx="377">
                  <c:v>33390</c:v>
                </c:pt>
                <c:pt idx="378">
                  <c:v>33420</c:v>
                </c:pt>
                <c:pt idx="379">
                  <c:v>33451</c:v>
                </c:pt>
                <c:pt idx="380">
                  <c:v>33482</c:v>
                </c:pt>
                <c:pt idx="381">
                  <c:v>33512</c:v>
                </c:pt>
                <c:pt idx="382">
                  <c:v>33543</c:v>
                </c:pt>
                <c:pt idx="383">
                  <c:v>33573</c:v>
                </c:pt>
                <c:pt idx="384">
                  <c:v>33604</c:v>
                </c:pt>
                <c:pt idx="385">
                  <c:v>33635</c:v>
                </c:pt>
                <c:pt idx="386">
                  <c:v>33664</c:v>
                </c:pt>
                <c:pt idx="387">
                  <c:v>33695</c:v>
                </c:pt>
                <c:pt idx="388">
                  <c:v>33725</c:v>
                </c:pt>
                <c:pt idx="389">
                  <c:v>33756</c:v>
                </c:pt>
                <c:pt idx="390">
                  <c:v>33786</c:v>
                </c:pt>
                <c:pt idx="391">
                  <c:v>33817</c:v>
                </c:pt>
                <c:pt idx="392">
                  <c:v>33848</c:v>
                </c:pt>
                <c:pt idx="393">
                  <c:v>33878</c:v>
                </c:pt>
                <c:pt idx="394">
                  <c:v>33909</c:v>
                </c:pt>
                <c:pt idx="395">
                  <c:v>33939</c:v>
                </c:pt>
                <c:pt idx="396">
                  <c:v>33970</c:v>
                </c:pt>
                <c:pt idx="397">
                  <c:v>34001</c:v>
                </c:pt>
                <c:pt idx="398">
                  <c:v>34029</c:v>
                </c:pt>
                <c:pt idx="399">
                  <c:v>34060</c:v>
                </c:pt>
                <c:pt idx="400">
                  <c:v>34090</c:v>
                </c:pt>
                <c:pt idx="401">
                  <c:v>34121</c:v>
                </c:pt>
                <c:pt idx="402">
                  <c:v>34151</c:v>
                </c:pt>
                <c:pt idx="403">
                  <c:v>34182</c:v>
                </c:pt>
                <c:pt idx="404">
                  <c:v>34213</c:v>
                </c:pt>
                <c:pt idx="405">
                  <c:v>34243</c:v>
                </c:pt>
                <c:pt idx="406">
                  <c:v>34274</c:v>
                </c:pt>
                <c:pt idx="407">
                  <c:v>34304</c:v>
                </c:pt>
                <c:pt idx="408">
                  <c:v>34335</c:v>
                </c:pt>
                <c:pt idx="409">
                  <c:v>34366</c:v>
                </c:pt>
                <c:pt idx="410">
                  <c:v>34394</c:v>
                </c:pt>
                <c:pt idx="411">
                  <c:v>34425</c:v>
                </c:pt>
                <c:pt idx="412">
                  <c:v>34455</c:v>
                </c:pt>
                <c:pt idx="413">
                  <c:v>34486</c:v>
                </c:pt>
                <c:pt idx="414">
                  <c:v>34516</c:v>
                </c:pt>
                <c:pt idx="415">
                  <c:v>34547</c:v>
                </c:pt>
                <c:pt idx="416">
                  <c:v>34578</c:v>
                </c:pt>
                <c:pt idx="417">
                  <c:v>34608</c:v>
                </c:pt>
                <c:pt idx="418">
                  <c:v>34639</c:v>
                </c:pt>
                <c:pt idx="419">
                  <c:v>34669</c:v>
                </c:pt>
                <c:pt idx="420">
                  <c:v>34700</c:v>
                </c:pt>
                <c:pt idx="421">
                  <c:v>34731</c:v>
                </c:pt>
                <c:pt idx="422">
                  <c:v>34759</c:v>
                </c:pt>
                <c:pt idx="423">
                  <c:v>34790</c:v>
                </c:pt>
                <c:pt idx="424">
                  <c:v>34820</c:v>
                </c:pt>
                <c:pt idx="425">
                  <c:v>34851</c:v>
                </c:pt>
                <c:pt idx="426">
                  <c:v>34881</c:v>
                </c:pt>
                <c:pt idx="427">
                  <c:v>34912</c:v>
                </c:pt>
                <c:pt idx="428">
                  <c:v>34943</c:v>
                </c:pt>
                <c:pt idx="429">
                  <c:v>34973</c:v>
                </c:pt>
                <c:pt idx="430">
                  <c:v>35004</c:v>
                </c:pt>
                <c:pt idx="431">
                  <c:v>35034</c:v>
                </c:pt>
                <c:pt idx="432">
                  <c:v>35065</c:v>
                </c:pt>
                <c:pt idx="433">
                  <c:v>35096</c:v>
                </c:pt>
                <c:pt idx="434">
                  <c:v>35125</c:v>
                </c:pt>
                <c:pt idx="435">
                  <c:v>35156</c:v>
                </c:pt>
                <c:pt idx="436">
                  <c:v>35186</c:v>
                </c:pt>
                <c:pt idx="437">
                  <c:v>35217</c:v>
                </c:pt>
                <c:pt idx="438">
                  <c:v>35247</c:v>
                </c:pt>
                <c:pt idx="439">
                  <c:v>35278</c:v>
                </c:pt>
                <c:pt idx="440">
                  <c:v>35309</c:v>
                </c:pt>
                <c:pt idx="441">
                  <c:v>35339</c:v>
                </c:pt>
                <c:pt idx="442">
                  <c:v>35370</c:v>
                </c:pt>
                <c:pt idx="443">
                  <c:v>35400</c:v>
                </c:pt>
                <c:pt idx="444">
                  <c:v>35431</c:v>
                </c:pt>
                <c:pt idx="445">
                  <c:v>35462</c:v>
                </c:pt>
                <c:pt idx="446">
                  <c:v>35490</c:v>
                </c:pt>
                <c:pt idx="447">
                  <c:v>35521</c:v>
                </c:pt>
                <c:pt idx="448">
                  <c:v>35551</c:v>
                </c:pt>
                <c:pt idx="449">
                  <c:v>35582</c:v>
                </c:pt>
                <c:pt idx="450">
                  <c:v>35612</c:v>
                </c:pt>
                <c:pt idx="451">
                  <c:v>35643</c:v>
                </c:pt>
                <c:pt idx="452">
                  <c:v>35674</c:v>
                </c:pt>
                <c:pt idx="453">
                  <c:v>35704</c:v>
                </c:pt>
                <c:pt idx="454">
                  <c:v>35735</c:v>
                </c:pt>
                <c:pt idx="455">
                  <c:v>35765</c:v>
                </c:pt>
                <c:pt idx="456">
                  <c:v>35796</c:v>
                </c:pt>
                <c:pt idx="457">
                  <c:v>35827</c:v>
                </c:pt>
                <c:pt idx="458">
                  <c:v>35855</c:v>
                </c:pt>
                <c:pt idx="459">
                  <c:v>35886</c:v>
                </c:pt>
                <c:pt idx="460">
                  <c:v>35916</c:v>
                </c:pt>
                <c:pt idx="461">
                  <c:v>35947</c:v>
                </c:pt>
                <c:pt idx="462">
                  <c:v>35977</c:v>
                </c:pt>
                <c:pt idx="463">
                  <c:v>36008</c:v>
                </c:pt>
                <c:pt idx="464">
                  <c:v>36039</c:v>
                </c:pt>
                <c:pt idx="465">
                  <c:v>36069</c:v>
                </c:pt>
                <c:pt idx="466">
                  <c:v>36100</c:v>
                </c:pt>
                <c:pt idx="467">
                  <c:v>36130</c:v>
                </c:pt>
                <c:pt idx="468">
                  <c:v>36161</c:v>
                </c:pt>
                <c:pt idx="469">
                  <c:v>36192</c:v>
                </c:pt>
                <c:pt idx="470">
                  <c:v>36220</c:v>
                </c:pt>
                <c:pt idx="471">
                  <c:v>36251</c:v>
                </c:pt>
                <c:pt idx="472">
                  <c:v>36281</c:v>
                </c:pt>
                <c:pt idx="473">
                  <c:v>36312</c:v>
                </c:pt>
                <c:pt idx="474">
                  <c:v>36342</c:v>
                </c:pt>
                <c:pt idx="475">
                  <c:v>36373</c:v>
                </c:pt>
                <c:pt idx="476">
                  <c:v>36404</c:v>
                </c:pt>
                <c:pt idx="477">
                  <c:v>36434</c:v>
                </c:pt>
                <c:pt idx="478">
                  <c:v>36465</c:v>
                </c:pt>
                <c:pt idx="479">
                  <c:v>36495</c:v>
                </c:pt>
                <c:pt idx="480">
                  <c:v>36526</c:v>
                </c:pt>
                <c:pt idx="481">
                  <c:v>36557</c:v>
                </c:pt>
                <c:pt idx="482">
                  <c:v>36586</c:v>
                </c:pt>
                <c:pt idx="483">
                  <c:v>36617</c:v>
                </c:pt>
                <c:pt idx="484">
                  <c:v>36647</c:v>
                </c:pt>
                <c:pt idx="485">
                  <c:v>36678</c:v>
                </c:pt>
                <c:pt idx="486">
                  <c:v>36708</c:v>
                </c:pt>
                <c:pt idx="487">
                  <c:v>36739</c:v>
                </c:pt>
                <c:pt idx="488">
                  <c:v>36770</c:v>
                </c:pt>
                <c:pt idx="489">
                  <c:v>36800</c:v>
                </c:pt>
                <c:pt idx="490">
                  <c:v>36831</c:v>
                </c:pt>
                <c:pt idx="491">
                  <c:v>36861</c:v>
                </c:pt>
                <c:pt idx="492">
                  <c:v>36892</c:v>
                </c:pt>
                <c:pt idx="493">
                  <c:v>36923</c:v>
                </c:pt>
                <c:pt idx="494">
                  <c:v>36951</c:v>
                </c:pt>
                <c:pt idx="495">
                  <c:v>36982</c:v>
                </c:pt>
                <c:pt idx="496">
                  <c:v>37012</c:v>
                </c:pt>
                <c:pt idx="497">
                  <c:v>37043</c:v>
                </c:pt>
                <c:pt idx="498">
                  <c:v>37073</c:v>
                </c:pt>
                <c:pt idx="499">
                  <c:v>37104</c:v>
                </c:pt>
                <c:pt idx="500">
                  <c:v>37135</c:v>
                </c:pt>
                <c:pt idx="501">
                  <c:v>37165</c:v>
                </c:pt>
                <c:pt idx="502">
                  <c:v>37196</c:v>
                </c:pt>
                <c:pt idx="503">
                  <c:v>37226</c:v>
                </c:pt>
                <c:pt idx="504">
                  <c:v>37257</c:v>
                </c:pt>
                <c:pt idx="505">
                  <c:v>37288</c:v>
                </c:pt>
                <c:pt idx="506">
                  <c:v>37316</c:v>
                </c:pt>
                <c:pt idx="507">
                  <c:v>37347</c:v>
                </c:pt>
                <c:pt idx="508">
                  <c:v>37377</c:v>
                </c:pt>
                <c:pt idx="509">
                  <c:v>37408</c:v>
                </c:pt>
                <c:pt idx="510">
                  <c:v>37438</c:v>
                </c:pt>
                <c:pt idx="511">
                  <c:v>37469</c:v>
                </c:pt>
                <c:pt idx="512">
                  <c:v>37500</c:v>
                </c:pt>
                <c:pt idx="513">
                  <c:v>37530</c:v>
                </c:pt>
                <c:pt idx="514">
                  <c:v>37561</c:v>
                </c:pt>
                <c:pt idx="515">
                  <c:v>37591</c:v>
                </c:pt>
                <c:pt idx="516">
                  <c:v>37622</c:v>
                </c:pt>
                <c:pt idx="517">
                  <c:v>37653</c:v>
                </c:pt>
                <c:pt idx="518">
                  <c:v>37681</c:v>
                </c:pt>
                <c:pt idx="519">
                  <c:v>37712</c:v>
                </c:pt>
                <c:pt idx="520">
                  <c:v>37742</c:v>
                </c:pt>
                <c:pt idx="521">
                  <c:v>37773</c:v>
                </c:pt>
                <c:pt idx="522">
                  <c:v>37803</c:v>
                </c:pt>
                <c:pt idx="523">
                  <c:v>37834</c:v>
                </c:pt>
                <c:pt idx="524">
                  <c:v>37865</c:v>
                </c:pt>
                <c:pt idx="525">
                  <c:v>37895</c:v>
                </c:pt>
                <c:pt idx="526">
                  <c:v>37926</c:v>
                </c:pt>
                <c:pt idx="527">
                  <c:v>37956</c:v>
                </c:pt>
                <c:pt idx="528">
                  <c:v>37987</c:v>
                </c:pt>
                <c:pt idx="529">
                  <c:v>38018</c:v>
                </c:pt>
                <c:pt idx="530">
                  <c:v>38047</c:v>
                </c:pt>
                <c:pt idx="531">
                  <c:v>38078</c:v>
                </c:pt>
                <c:pt idx="532">
                  <c:v>38108</c:v>
                </c:pt>
                <c:pt idx="533">
                  <c:v>38139</c:v>
                </c:pt>
                <c:pt idx="534">
                  <c:v>38169</c:v>
                </c:pt>
                <c:pt idx="535">
                  <c:v>38200</c:v>
                </c:pt>
                <c:pt idx="536">
                  <c:v>38231</c:v>
                </c:pt>
                <c:pt idx="537">
                  <c:v>38261</c:v>
                </c:pt>
                <c:pt idx="538">
                  <c:v>38292</c:v>
                </c:pt>
                <c:pt idx="539">
                  <c:v>38322</c:v>
                </c:pt>
                <c:pt idx="540">
                  <c:v>38353</c:v>
                </c:pt>
                <c:pt idx="541">
                  <c:v>38384</c:v>
                </c:pt>
                <c:pt idx="542">
                  <c:v>38412</c:v>
                </c:pt>
                <c:pt idx="543">
                  <c:v>38443</c:v>
                </c:pt>
                <c:pt idx="544">
                  <c:v>38473</c:v>
                </c:pt>
                <c:pt idx="545">
                  <c:v>38504</c:v>
                </c:pt>
                <c:pt idx="546">
                  <c:v>38534</c:v>
                </c:pt>
                <c:pt idx="547">
                  <c:v>38565</c:v>
                </c:pt>
                <c:pt idx="548">
                  <c:v>38596</c:v>
                </c:pt>
                <c:pt idx="549">
                  <c:v>38626</c:v>
                </c:pt>
                <c:pt idx="550">
                  <c:v>38657</c:v>
                </c:pt>
                <c:pt idx="551">
                  <c:v>38687</c:v>
                </c:pt>
                <c:pt idx="552">
                  <c:v>38718</c:v>
                </c:pt>
                <c:pt idx="553">
                  <c:v>38749</c:v>
                </c:pt>
                <c:pt idx="554">
                  <c:v>38777</c:v>
                </c:pt>
                <c:pt idx="555">
                  <c:v>38808</c:v>
                </c:pt>
                <c:pt idx="556">
                  <c:v>38838</c:v>
                </c:pt>
                <c:pt idx="557">
                  <c:v>38869</c:v>
                </c:pt>
                <c:pt idx="558">
                  <c:v>38899</c:v>
                </c:pt>
                <c:pt idx="559">
                  <c:v>38930</c:v>
                </c:pt>
                <c:pt idx="560">
                  <c:v>38961</c:v>
                </c:pt>
                <c:pt idx="561">
                  <c:v>38991</c:v>
                </c:pt>
                <c:pt idx="562">
                  <c:v>39022</c:v>
                </c:pt>
                <c:pt idx="563">
                  <c:v>39052</c:v>
                </c:pt>
                <c:pt idx="564">
                  <c:v>39083</c:v>
                </c:pt>
                <c:pt idx="565">
                  <c:v>39114</c:v>
                </c:pt>
                <c:pt idx="566">
                  <c:v>39142</c:v>
                </c:pt>
                <c:pt idx="567">
                  <c:v>39173</c:v>
                </c:pt>
                <c:pt idx="568">
                  <c:v>39203</c:v>
                </c:pt>
                <c:pt idx="569">
                  <c:v>39234</c:v>
                </c:pt>
                <c:pt idx="570">
                  <c:v>39264</c:v>
                </c:pt>
                <c:pt idx="571">
                  <c:v>39295</c:v>
                </c:pt>
                <c:pt idx="572">
                  <c:v>39326</c:v>
                </c:pt>
                <c:pt idx="573">
                  <c:v>39356</c:v>
                </c:pt>
                <c:pt idx="574">
                  <c:v>39387</c:v>
                </c:pt>
                <c:pt idx="575">
                  <c:v>39417</c:v>
                </c:pt>
                <c:pt idx="576">
                  <c:v>39448</c:v>
                </c:pt>
                <c:pt idx="577">
                  <c:v>39479</c:v>
                </c:pt>
                <c:pt idx="578">
                  <c:v>39508</c:v>
                </c:pt>
                <c:pt idx="579">
                  <c:v>39539</c:v>
                </c:pt>
                <c:pt idx="580">
                  <c:v>39569</c:v>
                </c:pt>
                <c:pt idx="581">
                  <c:v>39600</c:v>
                </c:pt>
                <c:pt idx="582">
                  <c:v>39630</c:v>
                </c:pt>
                <c:pt idx="583">
                  <c:v>39661</c:v>
                </c:pt>
                <c:pt idx="584">
                  <c:v>39692</c:v>
                </c:pt>
                <c:pt idx="585">
                  <c:v>39722</c:v>
                </c:pt>
                <c:pt idx="586">
                  <c:v>39753</c:v>
                </c:pt>
                <c:pt idx="587">
                  <c:v>39783</c:v>
                </c:pt>
                <c:pt idx="588">
                  <c:v>39814</c:v>
                </c:pt>
                <c:pt idx="589">
                  <c:v>39845</c:v>
                </c:pt>
                <c:pt idx="590">
                  <c:v>39873</c:v>
                </c:pt>
                <c:pt idx="591">
                  <c:v>39904</c:v>
                </c:pt>
                <c:pt idx="592">
                  <c:v>39934</c:v>
                </c:pt>
                <c:pt idx="593">
                  <c:v>39965</c:v>
                </c:pt>
                <c:pt idx="594">
                  <c:v>39995</c:v>
                </c:pt>
                <c:pt idx="595">
                  <c:v>40026</c:v>
                </c:pt>
                <c:pt idx="596">
                  <c:v>40057</c:v>
                </c:pt>
                <c:pt idx="597">
                  <c:v>40087</c:v>
                </c:pt>
                <c:pt idx="598">
                  <c:v>40118</c:v>
                </c:pt>
                <c:pt idx="599">
                  <c:v>40148</c:v>
                </c:pt>
                <c:pt idx="600">
                  <c:v>40179</c:v>
                </c:pt>
                <c:pt idx="601">
                  <c:v>40210</c:v>
                </c:pt>
                <c:pt idx="602">
                  <c:v>40238</c:v>
                </c:pt>
                <c:pt idx="603">
                  <c:v>40269</c:v>
                </c:pt>
                <c:pt idx="604">
                  <c:v>40299</c:v>
                </c:pt>
                <c:pt idx="605">
                  <c:v>40330</c:v>
                </c:pt>
                <c:pt idx="606">
                  <c:v>40360</c:v>
                </c:pt>
                <c:pt idx="607">
                  <c:v>40391</c:v>
                </c:pt>
                <c:pt idx="608">
                  <c:v>40422</c:v>
                </c:pt>
                <c:pt idx="609">
                  <c:v>40452</c:v>
                </c:pt>
                <c:pt idx="610">
                  <c:v>40483</c:v>
                </c:pt>
                <c:pt idx="611">
                  <c:v>40513</c:v>
                </c:pt>
                <c:pt idx="612">
                  <c:v>40544</c:v>
                </c:pt>
                <c:pt idx="613">
                  <c:v>40575</c:v>
                </c:pt>
                <c:pt idx="614">
                  <c:v>40603</c:v>
                </c:pt>
                <c:pt idx="615">
                  <c:v>40634</c:v>
                </c:pt>
                <c:pt idx="616">
                  <c:v>40664</c:v>
                </c:pt>
                <c:pt idx="617">
                  <c:v>40695</c:v>
                </c:pt>
                <c:pt idx="618">
                  <c:v>40725</c:v>
                </c:pt>
                <c:pt idx="619">
                  <c:v>40756</c:v>
                </c:pt>
                <c:pt idx="620">
                  <c:v>40787</c:v>
                </c:pt>
                <c:pt idx="621">
                  <c:v>40817</c:v>
                </c:pt>
                <c:pt idx="622">
                  <c:v>40848</c:v>
                </c:pt>
                <c:pt idx="623">
                  <c:v>40878</c:v>
                </c:pt>
                <c:pt idx="624">
                  <c:v>40909</c:v>
                </c:pt>
                <c:pt idx="625">
                  <c:v>40940</c:v>
                </c:pt>
                <c:pt idx="626">
                  <c:v>40969</c:v>
                </c:pt>
                <c:pt idx="627">
                  <c:v>41000</c:v>
                </c:pt>
                <c:pt idx="628">
                  <c:v>41030</c:v>
                </c:pt>
                <c:pt idx="629">
                  <c:v>41061</c:v>
                </c:pt>
                <c:pt idx="630">
                  <c:v>41091</c:v>
                </c:pt>
                <c:pt idx="631">
                  <c:v>41122</c:v>
                </c:pt>
                <c:pt idx="632">
                  <c:v>41153</c:v>
                </c:pt>
                <c:pt idx="633">
                  <c:v>41183</c:v>
                </c:pt>
                <c:pt idx="634">
                  <c:v>41214</c:v>
                </c:pt>
                <c:pt idx="635">
                  <c:v>41244</c:v>
                </c:pt>
                <c:pt idx="636">
                  <c:v>41275</c:v>
                </c:pt>
                <c:pt idx="637">
                  <c:v>41306</c:v>
                </c:pt>
                <c:pt idx="638">
                  <c:v>41334</c:v>
                </c:pt>
                <c:pt idx="639">
                  <c:v>41365</c:v>
                </c:pt>
                <c:pt idx="640">
                  <c:v>41395</c:v>
                </c:pt>
                <c:pt idx="641">
                  <c:v>41426</c:v>
                </c:pt>
                <c:pt idx="642">
                  <c:v>41456</c:v>
                </c:pt>
                <c:pt idx="643">
                  <c:v>41487</c:v>
                </c:pt>
                <c:pt idx="644">
                  <c:v>41518</c:v>
                </c:pt>
                <c:pt idx="645">
                  <c:v>41548</c:v>
                </c:pt>
                <c:pt idx="646">
                  <c:v>41579</c:v>
                </c:pt>
                <c:pt idx="647">
                  <c:v>41609</c:v>
                </c:pt>
                <c:pt idx="648">
                  <c:v>41640</c:v>
                </c:pt>
                <c:pt idx="649">
                  <c:v>41671</c:v>
                </c:pt>
                <c:pt idx="650">
                  <c:v>41699</c:v>
                </c:pt>
                <c:pt idx="651">
                  <c:v>41730</c:v>
                </c:pt>
                <c:pt idx="652">
                  <c:v>41760</c:v>
                </c:pt>
                <c:pt idx="653">
                  <c:v>41791</c:v>
                </c:pt>
                <c:pt idx="654">
                  <c:v>41821</c:v>
                </c:pt>
                <c:pt idx="655">
                  <c:v>41852</c:v>
                </c:pt>
                <c:pt idx="656">
                  <c:v>41883</c:v>
                </c:pt>
                <c:pt idx="657">
                  <c:v>41913</c:v>
                </c:pt>
                <c:pt idx="658">
                  <c:v>41944</c:v>
                </c:pt>
                <c:pt idx="659">
                  <c:v>41974</c:v>
                </c:pt>
                <c:pt idx="660">
                  <c:v>42005</c:v>
                </c:pt>
                <c:pt idx="661">
                  <c:v>42036</c:v>
                </c:pt>
                <c:pt idx="662">
                  <c:v>42064</c:v>
                </c:pt>
                <c:pt idx="663">
                  <c:v>42095</c:v>
                </c:pt>
                <c:pt idx="664">
                  <c:v>42125</c:v>
                </c:pt>
                <c:pt idx="665">
                  <c:v>42156</c:v>
                </c:pt>
                <c:pt idx="666">
                  <c:v>42186</c:v>
                </c:pt>
                <c:pt idx="667">
                  <c:v>42217</c:v>
                </c:pt>
                <c:pt idx="668">
                  <c:v>42248</c:v>
                </c:pt>
                <c:pt idx="669">
                  <c:v>42278</c:v>
                </c:pt>
                <c:pt idx="670">
                  <c:v>42309</c:v>
                </c:pt>
                <c:pt idx="671">
                  <c:v>42339</c:v>
                </c:pt>
                <c:pt idx="672">
                  <c:v>42370</c:v>
                </c:pt>
                <c:pt idx="673">
                  <c:v>42401</c:v>
                </c:pt>
                <c:pt idx="674">
                  <c:v>42430</c:v>
                </c:pt>
                <c:pt idx="675">
                  <c:v>42461</c:v>
                </c:pt>
                <c:pt idx="676">
                  <c:v>42491</c:v>
                </c:pt>
                <c:pt idx="677">
                  <c:v>42522</c:v>
                </c:pt>
                <c:pt idx="678">
                  <c:v>42552</c:v>
                </c:pt>
                <c:pt idx="679">
                  <c:v>42583</c:v>
                </c:pt>
                <c:pt idx="680">
                  <c:v>42614</c:v>
                </c:pt>
                <c:pt idx="681">
                  <c:v>42644</c:v>
                </c:pt>
                <c:pt idx="682">
                  <c:v>42675</c:v>
                </c:pt>
                <c:pt idx="683">
                  <c:v>42705</c:v>
                </c:pt>
                <c:pt idx="684">
                  <c:v>42736</c:v>
                </c:pt>
                <c:pt idx="685">
                  <c:v>42767</c:v>
                </c:pt>
                <c:pt idx="686">
                  <c:v>42795</c:v>
                </c:pt>
                <c:pt idx="687">
                  <c:v>42826</c:v>
                </c:pt>
                <c:pt idx="688">
                  <c:v>42856</c:v>
                </c:pt>
                <c:pt idx="689">
                  <c:v>42887</c:v>
                </c:pt>
                <c:pt idx="690">
                  <c:v>42917</c:v>
                </c:pt>
                <c:pt idx="691">
                  <c:v>42948</c:v>
                </c:pt>
                <c:pt idx="692">
                  <c:v>42979</c:v>
                </c:pt>
                <c:pt idx="693">
                  <c:v>43009</c:v>
                </c:pt>
                <c:pt idx="694">
                  <c:v>43040</c:v>
                </c:pt>
                <c:pt idx="695">
                  <c:v>43070</c:v>
                </c:pt>
                <c:pt idx="696">
                  <c:v>43101</c:v>
                </c:pt>
                <c:pt idx="697">
                  <c:v>43132</c:v>
                </c:pt>
                <c:pt idx="698">
                  <c:v>43160</c:v>
                </c:pt>
                <c:pt idx="699">
                  <c:v>43191</c:v>
                </c:pt>
                <c:pt idx="700">
                  <c:v>43221</c:v>
                </c:pt>
                <c:pt idx="701">
                  <c:v>43252</c:v>
                </c:pt>
                <c:pt idx="702">
                  <c:v>43282</c:v>
                </c:pt>
                <c:pt idx="703">
                  <c:v>43313</c:v>
                </c:pt>
                <c:pt idx="704">
                  <c:v>43344</c:v>
                </c:pt>
                <c:pt idx="705">
                  <c:v>43374</c:v>
                </c:pt>
                <c:pt idx="706">
                  <c:v>43405</c:v>
                </c:pt>
                <c:pt idx="707">
                  <c:v>43435</c:v>
                </c:pt>
                <c:pt idx="708">
                  <c:v>43466</c:v>
                </c:pt>
                <c:pt idx="709">
                  <c:v>43497</c:v>
                </c:pt>
                <c:pt idx="710">
                  <c:v>43525</c:v>
                </c:pt>
                <c:pt idx="711">
                  <c:v>43556</c:v>
                </c:pt>
                <c:pt idx="712">
                  <c:v>43586</c:v>
                </c:pt>
                <c:pt idx="713">
                  <c:v>43617</c:v>
                </c:pt>
                <c:pt idx="714">
                  <c:v>43647</c:v>
                </c:pt>
                <c:pt idx="715">
                  <c:v>43678</c:v>
                </c:pt>
                <c:pt idx="716">
                  <c:v>43709</c:v>
                </c:pt>
                <c:pt idx="717">
                  <c:v>43739</c:v>
                </c:pt>
                <c:pt idx="718">
                  <c:v>43770</c:v>
                </c:pt>
                <c:pt idx="719">
                  <c:v>43800</c:v>
                </c:pt>
                <c:pt idx="720">
                  <c:v>43831</c:v>
                </c:pt>
                <c:pt idx="721">
                  <c:v>43862</c:v>
                </c:pt>
                <c:pt idx="722">
                  <c:v>43891</c:v>
                </c:pt>
                <c:pt idx="723">
                  <c:v>43922</c:v>
                </c:pt>
                <c:pt idx="724">
                  <c:v>43952</c:v>
                </c:pt>
                <c:pt idx="725">
                  <c:v>43983</c:v>
                </c:pt>
                <c:pt idx="726">
                  <c:v>44013</c:v>
                </c:pt>
                <c:pt idx="727">
                  <c:v>44044</c:v>
                </c:pt>
                <c:pt idx="728">
                  <c:v>44075</c:v>
                </c:pt>
                <c:pt idx="729">
                  <c:v>44105</c:v>
                </c:pt>
                <c:pt idx="730">
                  <c:v>44136</c:v>
                </c:pt>
                <c:pt idx="731">
                  <c:v>44166</c:v>
                </c:pt>
                <c:pt idx="732">
                  <c:v>44197</c:v>
                </c:pt>
                <c:pt idx="733">
                  <c:v>44228</c:v>
                </c:pt>
                <c:pt idx="734">
                  <c:v>44256</c:v>
                </c:pt>
                <c:pt idx="735">
                  <c:v>44287</c:v>
                </c:pt>
                <c:pt idx="736">
                  <c:v>44317</c:v>
                </c:pt>
                <c:pt idx="737">
                  <c:v>44348</c:v>
                </c:pt>
                <c:pt idx="738">
                  <c:v>44378</c:v>
                </c:pt>
                <c:pt idx="739">
                  <c:v>44409</c:v>
                </c:pt>
                <c:pt idx="740">
                  <c:v>44440</c:v>
                </c:pt>
                <c:pt idx="741">
                  <c:v>44470</c:v>
                </c:pt>
                <c:pt idx="742">
                  <c:v>44501</c:v>
                </c:pt>
                <c:pt idx="743">
                  <c:v>44531</c:v>
                </c:pt>
                <c:pt idx="744">
                  <c:v>44562</c:v>
                </c:pt>
                <c:pt idx="745">
                  <c:v>44593</c:v>
                </c:pt>
                <c:pt idx="746">
                  <c:v>44621</c:v>
                </c:pt>
                <c:pt idx="747">
                  <c:v>44652</c:v>
                </c:pt>
                <c:pt idx="748">
                  <c:v>44682</c:v>
                </c:pt>
                <c:pt idx="749">
                  <c:v>44713</c:v>
                </c:pt>
                <c:pt idx="750">
                  <c:v>44743</c:v>
                </c:pt>
                <c:pt idx="751">
                  <c:v>44774</c:v>
                </c:pt>
                <c:pt idx="752">
                  <c:v>44805</c:v>
                </c:pt>
                <c:pt idx="753">
                  <c:v>44835</c:v>
                </c:pt>
                <c:pt idx="754">
                  <c:v>44866</c:v>
                </c:pt>
                <c:pt idx="755">
                  <c:v>44896</c:v>
                </c:pt>
                <c:pt idx="756">
                  <c:v>44927</c:v>
                </c:pt>
                <c:pt idx="757">
                  <c:v>44958</c:v>
                </c:pt>
                <c:pt idx="758">
                  <c:v>44986</c:v>
                </c:pt>
                <c:pt idx="759">
                  <c:v>45017</c:v>
                </c:pt>
                <c:pt idx="760">
                  <c:v>45047</c:v>
                </c:pt>
                <c:pt idx="761">
                  <c:v>45078</c:v>
                </c:pt>
                <c:pt idx="762">
                  <c:v>45108</c:v>
                </c:pt>
                <c:pt idx="763">
                  <c:v>45139</c:v>
                </c:pt>
                <c:pt idx="764">
                  <c:v>45170</c:v>
                </c:pt>
                <c:pt idx="765">
                  <c:v>45200</c:v>
                </c:pt>
                <c:pt idx="766" formatCode="yyyy\-mm\-dd">
                  <c:v>45231</c:v>
                </c:pt>
                <c:pt idx="767" formatCode="yyyy\-mm\-dd">
                  <c:v>45261</c:v>
                </c:pt>
                <c:pt idx="768" formatCode="yyyy\-mm\-dd">
                  <c:v>45292</c:v>
                </c:pt>
                <c:pt idx="769" formatCode="yyyy\-mm\-dd">
                  <c:v>45323</c:v>
                </c:pt>
                <c:pt idx="770" formatCode="yyyy\-mm\-dd">
                  <c:v>45352</c:v>
                </c:pt>
                <c:pt idx="771" formatCode="yyyy\-mm\-dd">
                  <c:v>45383</c:v>
                </c:pt>
                <c:pt idx="772" formatCode="yyyy\-mm\-dd">
                  <c:v>45413</c:v>
                </c:pt>
                <c:pt idx="773" formatCode="yyyy\-mm\-dd">
                  <c:v>45444</c:v>
                </c:pt>
                <c:pt idx="774" formatCode="yyyy\-mm\-dd">
                  <c:v>45474</c:v>
                </c:pt>
                <c:pt idx="775" formatCode="yyyy\-mm\-dd">
                  <c:v>45505</c:v>
                </c:pt>
                <c:pt idx="776" formatCode="yyyy\-mm\-dd">
                  <c:v>45536</c:v>
                </c:pt>
              </c:numCache>
            </c:numRef>
          </c:cat>
          <c:val>
            <c:numRef>
              <c:f>Sheet1!$B$2:$B$778</c:f>
              <c:numCache>
                <c:formatCode>0.0%</c:formatCode>
                <c:ptCount val="777"/>
                <c:pt idx="0">
                  <c:v>1.6955499999999998E-2</c:v>
                </c:pt>
                <c:pt idx="1">
                  <c:v>1.7064200000000002E-2</c:v>
                </c:pt>
                <c:pt idx="2">
                  <c:v>1.6928099999999998E-2</c:v>
                </c:pt>
                <c:pt idx="3">
                  <c:v>1.8633500000000001E-2</c:v>
                </c:pt>
                <c:pt idx="4">
                  <c:v>1.91197E-2</c:v>
                </c:pt>
                <c:pt idx="5">
                  <c:v>1.6651199999999998E-2</c:v>
                </c:pt>
                <c:pt idx="6">
                  <c:v>1.63074E-2</c:v>
                </c:pt>
                <c:pt idx="7">
                  <c:v>1.6592599999999999E-2</c:v>
                </c:pt>
                <c:pt idx="8">
                  <c:v>1.45186E-2</c:v>
                </c:pt>
                <c:pt idx="9">
                  <c:v>1.32564E-2</c:v>
                </c:pt>
                <c:pt idx="10">
                  <c:v>1.60083E-2</c:v>
                </c:pt>
                <c:pt idx="11">
                  <c:v>1.5070800000000001E-2</c:v>
                </c:pt>
                <c:pt idx="12">
                  <c:v>1.5753299999999998E-2</c:v>
                </c:pt>
                <c:pt idx="13">
                  <c:v>1.5675700000000001E-2</c:v>
                </c:pt>
                <c:pt idx="14">
                  <c:v>1.45655E-2</c:v>
                </c:pt>
                <c:pt idx="15">
                  <c:v>1.0243899999999998E-2</c:v>
                </c:pt>
                <c:pt idx="16">
                  <c:v>9.7459999999999995E-3</c:v>
                </c:pt>
                <c:pt idx="17">
                  <c:v>9.8026999999999993E-3</c:v>
                </c:pt>
                <c:pt idx="18">
                  <c:v>1.02109E-2</c:v>
                </c:pt>
                <c:pt idx="19">
                  <c:v>9.3440999999999993E-3</c:v>
                </c:pt>
                <c:pt idx="20">
                  <c:v>9.8841999999999992E-3</c:v>
                </c:pt>
                <c:pt idx="21">
                  <c:v>8.6007999999999987E-3</c:v>
                </c:pt>
                <c:pt idx="22">
                  <c:v>5.3124000000000001E-3</c:v>
                </c:pt>
                <c:pt idx="23">
                  <c:v>5.3715000000000004E-3</c:v>
                </c:pt>
                <c:pt idx="24">
                  <c:v>7.1209000000000003E-3</c:v>
                </c:pt>
                <c:pt idx="25">
                  <c:v>8.8623999999999994E-3</c:v>
                </c:pt>
                <c:pt idx="26">
                  <c:v>1.0737099999999999E-2</c:v>
                </c:pt>
                <c:pt idx="27">
                  <c:v>1.2494E-2</c:v>
                </c:pt>
                <c:pt idx="28">
                  <c:v>1.2607800000000001E-2</c:v>
                </c:pt>
                <c:pt idx="29">
                  <c:v>1.2722299999999999E-2</c:v>
                </c:pt>
                <c:pt idx="30">
                  <c:v>9.9874000000000004E-3</c:v>
                </c:pt>
                <c:pt idx="31">
                  <c:v>1.0580099999999999E-2</c:v>
                </c:pt>
                <c:pt idx="32">
                  <c:v>1.4411E-2</c:v>
                </c:pt>
                <c:pt idx="33">
                  <c:v>1.34518E-2</c:v>
                </c:pt>
                <c:pt idx="34">
                  <c:v>1.4171599999999999E-2</c:v>
                </c:pt>
                <c:pt idx="35">
                  <c:v>1.3447000000000001E-2</c:v>
                </c:pt>
                <c:pt idx="36">
                  <c:v>1.4021200000000001E-2</c:v>
                </c:pt>
                <c:pt idx="37">
                  <c:v>1.2370000000000001E-2</c:v>
                </c:pt>
                <c:pt idx="38">
                  <c:v>1.0265E-2</c:v>
                </c:pt>
                <c:pt idx="39">
                  <c:v>9.061099999999999E-3</c:v>
                </c:pt>
                <c:pt idx="40">
                  <c:v>1.0008300000000001E-2</c:v>
                </c:pt>
                <c:pt idx="41">
                  <c:v>1.1609899999999999E-2</c:v>
                </c:pt>
                <c:pt idx="42">
                  <c:v>1.4177599999999999E-2</c:v>
                </c:pt>
                <c:pt idx="43">
                  <c:v>1.4097900000000002E-2</c:v>
                </c:pt>
                <c:pt idx="44">
                  <c:v>8.8789000000000003E-3</c:v>
                </c:pt>
                <c:pt idx="45">
                  <c:v>1.1969700000000002E-2</c:v>
                </c:pt>
                <c:pt idx="46">
                  <c:v>1.2611799999999999E-2</c:v>
                </c:pt>
                <c:pt idx="47">
                  <c:v>1.4512499999999999E-2</c:v>
                </c:pt>
                <c:pt idx="48">
                  <c:v>1.4181900000000001E-2</c:v>
                </c:pt>
                <c:pt idx="49">
                  <c:v>1.4579999999999999E-2</c:v>
                </c:pt>
                <c:pt idx="50">
                  <c:v>1.5949899999999999E-2</c:v>
                </c:pt>
                <c:pt idx="51">
                  <c:v>1.6777899999999998E-2</c:v>
                </c:pt>
                <c:pt idx="52">
                  <c:v>1.52766E-2</c:v>
                </c:pt>
                <c:pt idx="53">
                  <c:v>1.44783E-2</c:v>
                </c:pt>
                <c:pt idx="54">
                  <c:v>1.37445E-2</c:v>
                </c:pt>
                <c:pt idx="55">
                  <c:v>1.3198000000000001E-2</c:v>
                </c:pt>
                <c:pt idx="56">
                  <c:v>1.49613E-2</c:v>
                </c:pt>
                <c:pt idx="57">
                  <c:v>1.35847E-2</c:v>
                </c:pt>
                <c:pt idx="58">
                  <c:v>1.35657E-2</c:v>
                </c:pt>
                <c:pt idx="59">
                  <c:v>1.35459E-2</c:v>
                </c:pt>
                <c:pt idx="60">
                  <c:v>1.2526900000000001E-2</c:v>
                </c:pt>
                <c:pt idx="61">
                  <c:v>1.1461499999999999E-2</c:v>
                </c:pt>
                <c:pt idx="62">
                  <c:v>1.2210700000000001E-2</c:v>
                </c:pt>
                <c:pt idx="63">
                  <c:v>1.3014900000000001E-2</c:v>
                </c:pt>
                <c:pt idx="64">
                  <c:v>1.5162999999999999E-2</c:v>
                </c:pt>
                <c:pt idx="65">
                  <c:v>1.6708199999999999E-2</c:v>
                </c:pt>
                <c:pt idx="66">
                  <c:v>1.6165499999999999E-2</c:v>
                </c:pt>
                <c:pt idx="67">
                  <c:v>1.5573399999999999E-2</c:v>
                </c:pt>
                <c:pt idx="68">
                  <c:v>1.45095E-2</c:v>
                </c:pt>
                <c:pt idx="69">
                  <c:v>1.4211400000000001E-2</c:v>
                </c:pt>
                <c:pt idx="70">
                  <c:v>1.44802E-2</c:v>
                </c:pt>
                <c:pt idx="71">
                  <c:v>1.6706000000000002E-2</c:v>
                </c:pt>
                <c:pt idx="72">
                  <c:v>1.6802899999999999E-2</c:v>
                </c:pt>
                <c:pt idx="73">
                  <c:v>2.05925E-2</c:v>
                </c:pt>
                <c:pt idx="74">
                  <c:v>2.1714199999999999E-2</c:v>
                </c:pt>
                <c:pt idx="75">
                  <c:v>2.3687999999999997E-2</c:v>
                </c:pt>
                <c:pt idx="76">
                  <c:v>2.26622E-2</c:v>
                </c:pt>
                <c:pt idx="77">
                  <c:v>2.22539E-2</c:v>
                </c:pt>
                <c:pt idx="78">
                  <c:v>2.3434799999999999E-2</c:v>
                </c:pt>
                <c:pt idx="79">
                  <c:v>2.7134900000000003E-2</c:v>
                </c:pt>
                <c:pt idx="80">
                  <c:v>2.99145E-2</c:v>
                </c:pt>
                <c:pt idx="81">
                  <c:v>3.2296699999999998E-2</c:v>
                </c:pt>
                <c:pt idx="82">
                  <c:v>3.2129699999999997E-2</c:v>
                </c:pt>
                <c:pt idx="83">
                  <c:v>3.0483300000000001E-2</c:v>
                </c:pt>
                <c:pt idx="84">
                  <c:v>2.93152E-2</c:v>
                </c:pt>
                <c:pt idx="85">
                  <c:v>2.6263899999999996E-2</c:v>
                </c:pt>
                <c:pt idx="86">
                  <c:v>2.4401199999999998E-2</c:v>
                </c:pt>
                <c:pt idx="87">
                  <c:v>2.2467500000000001E-2</c:v>
                </c:pt>
                <c:pt idx="88">
                  <c:v>2.3223299999999999E-2</c:v>
                </c:pt>
                <c:pt idx="89">
                  <c:v>2.3890600000000001E-2</c:v>
                </c:pt>
                <c:pt idx="90">
                  <c:v>2.5405299999999999E-2</c:v>
                </c:pt>
                <c:pt idx="91">
                  <c:v>2.4697499999999997E-2</c:v>
                </c:pt>
                <c:pt idx="92">
                  <c:v>2.4564300000000001E-2</c:v>
                </c:pt>
                <c:pt idx="93">
                  <c:v>2.4664799999999997E-2</c:v>
                </c:pt>
                <c:pt idx="94">
                  <c:v>2.65565E-2</c:v>
                </c:pt>
                <c:pt idx="95">
                  <c:v>2.6062599999999998E-2</c:v>
                </c:pt>
                <c:pt idx="96">
                  <c:v>3.0789499999999997E-2</c:v>
                </c:pt>
                <c:pt idx="97">
                  <c:v>3.3774499999999999E-2</c:v>
                </c:pt>
                <c:pt idx="98">
                  <c:v>3.6553200000000001E-2</c:v>
                </c:pt>
                <c:pt idx="99">
                  <c:v>3.8139100000000002E-2</c:v>
                </c:pt>
                <c:pt idx="100">
                  <c:v>3.9923399999999998E-2</c:v>
                </c:pt>
                <c:pt idx="101">
                  <c:v>3.9906199999999996E-2</c:v>
                </c:pt>
                <c:pt idx="102">
                  <c:v>3.96088E-2</c:v>
                </c:pt>
                <c:pt idx="103">
                  <c:v>4.0567599999999995E-2</c:v>
                </c:pt>
                <c:pt idx="104">
                  <c:v>4.1038899999999996E-2</c:v>
                </c:pt>
                <c:pt idx="105">
                  <c:v>4.2757099999999999E-2</c:v>
                </c:pt>
                <c:pt idx="106">
                  <c:v>4.2829499999999993E-2</c:v>
                </c:pt>
                <c:pt idx="107">
                  <c:v>4.3352399999999999E-2</c:v>
                </c:pt>
                <c:pt idx="108">
                  <c:v>4.2564499999999998E-2</c:v>
                </c:pt>
                <c:pt idx="109">
                  <c:v>4.0958399999999999E-2</c:v>
                </c:pt>
                <c:pt idx="110">
                  <c:v>4.2412400000000003E-2</c:v>
                </c:pt>
                <c:pt idx="111">
                  <c:v>4.3758199999999997E-2</c:v>
                </c:pt>
                <c:pt idx="112">
                  <c:v>4.4123099999999998E-2</c:v>
                </c:pt>
                <c:pt idx="113">
                  <c:v>4.5871599999999998E-2</c:v>
                </c:pt>
                <c:pt idx="114">
                  <c:v>4.7193500000000006E-2</c:v>
                </c:pt>
                <c:pt idx="115">
                  <c:v>4.5856800000000003E-2</c:v>
                </c:pt>
                <c:pt idx="116">
                  <c:v>4.6527300000000001E-2</c:v>
                </c:pt>
                <c:pt idx="117">
                  <c:v>4.5496800000000004E-2</c:v>
                </c:pt>
                <c:pt idx="118">
                  <c:v>4.6423100000000002E-2</c:v>
                </c:pt>
                <c:pt idx="119">
                  <c:v>4.9101199999999998E-2</c:v>
                </c:pt>
                <c:pt idx="120">
                  <c:v>4.8756800000000003E-2</c:v>
                </c:pt>
                <c:pt idx="121">
                  <c:v>5.0267900000000004E-2</c:v>
                </c:pt>
                <c:pt idx="122">
                  <c:v>4.7950400000000004E-2</c:v>
                </c:pt>
                <c:pt idx="123">
                  <c:v>4.8649699999999997E-2</c:v>
                </c:pt>
                <c:pt idx="124">
                  <c:v>4.7748600000000002E-2</c:v>
                </c:pt>
                <c:pt idx="125">
                  <c:v>4.5413500000000002E-2</c:v>
                </c:pt>
                <c:pt idx="126">
                  <c:v>4.4667399999999996E-2</c:v>
                </c:pt>
                <c:pt idx="127">
                  <c:v>4.4493099999999994E-2</c:v>
                </c:pt>
                <c:pt idx="128">
                  <c:v>4.4855300000000001E-2</c:v>
                </c:pt>
                <c:pt idx="129">
                  <c:v>4.6431199999999999E-2</c:v>
                </c:pt>
                <c:pt idx="130">
                  <c:v>4.6085000000000001E-2</c:v>
                </c:pt>
                <c:pt idx="131">
                  <c:v>4.5872900000000001E-2</c:v>
                </c:pt>
                <c:pt idx="132">
                  <c:v>4.4343599999999997E-2</c:v>
                </c:pt>
                <c:pt idx="133">
                  <c:v>4.3294499999999993E-2</c:v>
                </c:pt>
                <c:pt idx="134">
                  <c:v>4.4156899999999999E-2</c:v>
                </c:pt>
                <c:pt idx="135">
                  <c:v>4.29205E-2</c:v>
                </c:pt>
                <c:pt idx="136">
                  <c:v>4.3986200000000003E-2</c:v>
                </c:pt>
                <c:pt idx="137">
                  <c:v>4.5886099999999999E-2</c:v>
                </c:pt>
                <c:pt idx="138">
                  <c:v>4.5241699999999996E-2</c:v>
                </c:pt>
                <c:pt idx="139">
                  <c:v>4.55044E-2</c:v>
                </c:pt>
                <c:pt idx="140">
                  <c:v>4.2407899999999998E-2</c:v>
                </c:pt>
                <c:pt idx="141">
                  <c:v>3.8895400000000004E-2</c:v>
                </c:pt>
                <c:pt idx="142">
                  <c:v>3.6908200000000002E-2</c:v>
                </c:pt>
                <c:pt idx="143">
                  <c:v>3.6418100000000002E-2</c:v>
                </c:pt>
                <c:pt idx="144">
                  <c:v>3.8490299999999998E-2</c:v>
                </c:pt>
                <c:pt idx="145">
                  <c:v>3.9495099999999998E-2</c:v>
                </c:pt>
                <c:pt idx="146">
                  <c:v>3.7554500000000005E-2</c:v>
                </c:pt>
                <c:pt idx="147">
                  <c:v>3.5142899999999998E-2</c:v>
                </c:pt>
                <c:pt idx="148">
                  <c:v>3.3015599999999999E-2</c:v>
                </c:pt>
                <c:pt idx="149">
                  <c:v>3.0073799999999998E-2</c:v>
                </c:pt>
                <c:pt idx="150">
                  <c:v>3.0623000000000001E-2</c:v>
                </c:pt>
                <c:pt idx="151">
                  <c:v>3.0671799999999999E-2</c:v>
                </c:pt>
                <c:pt idx="152">
                  <c:v>3.3720100000000003E-2</c:v>
                </c:pt>
                <c:pt idx="153">
                  <c:v>3.32591E-2</c:v>
                </c:pt>
                <c:pt idx="154">
                  <c:v>3.4234199999999999E-2</c:v>
                </c:pt>
                <c:pt idx="155">
                  <c:v>3.3467299999999998E-2</c:v>
                </c:pt>
                <c:pt idx="156">
                  <c:v>3.2340800000000003E-2</c:v>
                </c:pt>
                <c:pt idx="157">
                  <c:v>3.37381E-2</c:v>
                </c:pt>
                <c:pt idx="158">
                  <c:v>3.9550800000000004E-2</c:v>
                </c:pt>
                <c:pt idx="159">
                  <c:v>4.5653499999999993E-2</c:v>
                </c:pt>
                <c:pt idx="160">
                  <c:v>4.8542399999999999E-2</c:v>
                </c:pt>
                <c:pt idx="161">
                  <c:v>5.2917399999999996E-2</c:v>
                </c:pt>
                <c:pt idx="162">
                  <c:v>5.29957E-2</c:v>
                </c:pt>
                <c:pt idx="163">
                  <c:v>6.1994300000000002E-2</c:v>
                </c:pt>
                <c:pt idx="164">
                  <c:v>6.1498499999999998E-2</c:v>
                </c:pt>
                <c:pt idx="165">
                  <c:v>6.6311900000000007E-2</c:v>
                </c:pt>
                <c:pt idx="166">
                  <c:v>7.1857600000000008E-2</c:v>
                </c:pt>
                <c:pt idx="167">
                  <c:v>7.7222299999999994E-2</c:v>
                </c:pt>
                <c:pt idx="168">
                  <c:v>8.4266500000000008E-2</c:v>
                </c:pt>
                <c:pt idx="169">
                  <c:v>9.1149400000000005E-2</c:v>
                </c:pt>
                <c:pt idx="170">
                  <c:v>9.6061999999999995E-2</c:v>
                </c:pt>
                <c:pt idx="171">
                  <c:v>9.5651100000000003E-2</c:v>
                </c:pt>
                <c:pt idx="172">
                  <c:v>0.10105</c:v>
                </c:pt>
                <c:pt idx="173">
                  <c:v>0.10402400000000001</c:v>
                </c:pt>
                <c:pt idx="174">
                  <c:v>0.1081536</c:v>
                </c:pt>
                <c:pt idx="175">
                  <c:v>0.10700749999999999</c:v>
                </c:pt>
                <c:pt idx="176">
                  <c:v>0.11404640000000001</c:v>
                </c:pt>
                <c:pt idx="177">
                  <c:v>0.1157574</c:v>
                </c:pt>
                <c:pt idx="178">
                  <c:v>0.1149787</c:v>
                </c:pt>
                <c:pt idx="179">
                  <c:v>0.11460910000000001</c:v>
                </c:pt>
                <c:pt idx="180">
                  <c:v>0.1109102</c:v>
                </c:pt>
                <c:pt idx="181">
                  <c:v>0.1040715</c:v>
                </c:pt>
                <c:pt idx="182">
                  <c:v>9.5103500000000007E-2</c:v>
                </c:pt>
                <c:pt idx="183">
                  <c:v>9.1121800000000003E-2</c:v>
                </c:pt>
                <c:pt idx="184">
                  <c:v>8.4749000000000005E-2</c:v>
                </c:pt>
                <c:pt idx="185">
                  <c:v>8.2392099999999996E-2</c:v>
                </c:pt>
                <c:pt idx="186">
                  <c:v>8.3688100000000001E-2</c:v>
                </c:pt>
                <c:pt idx="187">
                  <c:v>7.7105400000000004E-2</c:v>
                </c:pt>
                <c:pt idx="188">
                  <c:v>7.1324899999999997E-2</c:v>
                </c:pt>
                <c:pt idx="189">
                  <c:v>6.9855100000000003E-2</c:v>
                </c:pt>
                <c:pt idx="190">
                  <c:v>6.8711300000000003E-2</c:v>
                </c:pt>
                <c:pt idx="191">
                  <c:v>6.6208099999999992E-2</c:v>
                </c:pt>
                <c:pt idx="192">
                  <c:v>6.3664300000000007E-2</c:v>
                </c:pt>
                <c:pt idx="193">
                  <c:v>5.9255300000000004E-2</c:v>
                </c:pt>
                <c:pt idx="194">
                  <c:v>5.7262700000000007E-2</c:v>
                </c:pt>
                <c:pt idx="195">
                  <c:v>5.6067799999999994E-2</c:v>
                </c:pt>
                <c:pt idx="196">
                  <c:v>5.6949600000000003E-2</c:v>
                </c:pt>
                <c:pt idx="197">
                  <c:v>5.4932600000000005E-2</c:v>
                </c:pt>
                <c:pt idx="198">
                  <c:v>5.1237999999999999E-2</c:v>
                </c:pt>
                <c:pt idx="199">
                  <c:v>5.2484500000000003E-2</c:v>
                </c:pt>
                <c:pt idx="200">
                  <c:v>5.3198499999999996E-2</c:v>
                </c:pt>
                <c:pt idx="201">
                  <c:v>5.2615200000000001E-2</c:v>
                </c:pt>
                <c:pt idx="202">
                  <c:v>5.0631599999999999E-2</c:v>
                </c:pt>
                <c:pt idx="203">
                  <c:v>5.0694700000000002E-2</c:v>
                </c:pt>
                <c:pt idx="204">
                  <c:v>5.2780100000000003E-2</c:v>
                </c:pt>
                <c:pt idx="205">
                  <c:v>5.9676699999999999E-2</c:v>
                </c:pt>
                <c:pt idx="206">
                  <c:v>6.3419900000000001E-2</c:v>
                </c:pt>
                <c:pt idx="207">
                  <c:v>6.7167500000000005E-2</c:v>
                </c:pt>
                <c:pt idx="208">
                  <c:v>6.7452399999999996E-2</c:v>
                </c:pt>
                <c:pt idx="209">
                  <c:v>6.8770100000000001E-2</c:v>
                </c:pt>
                <c:pt idx="210">
                  <c:v>6.8924100000000002E-2</c:v>
                </c:pt>
                <c:pt idx="211">
                  <c:v>6.8015900000000004E-2</c:v>
                </c:pt>
                <c:pt idx="212">
                  <c:v>6.6017800000000001E-2</c:v>
                </c:pt>
                <c:pt idx="213">
                  <c:v>6.5377900000000003E-2</c:v>
                </c:pt>
                <c:pt idx="214">
                  <c:v>6.6684099999999996E-2</c:v>
                </c:pt>
                <c:pt idx="215">
                  <c:v>6.5891199999999997E-2</c:v>
                </c:pt>
                <c:pt idx="216">
                  <c:v>6.5994799999999992E-2</c:v>
                </c:pt>
                <c:pt idx="217">
                  <c:v>6.2630199999999997E-2</c:v>
                </c:pt>
                <c:pt idx="218">
                  <c:v>6.4166299999999996E-2</c:v>
                </c:pt>
                <c:pt idx="219">
                  <c:v>6.6047300000000003E-2</c:v>
                </c:pt>
                <c:pt idx="220">
                  <c:v>6.8237699999999998E-2</c:v>
                </c:pt>
                <c:pt idx="221">
                  <c:v>6.9239200000000001E-2</c:v>
                </c:pt>
                <c:pt idx="222">
                  <c:v>6.9535899999999998E-2</c:v>
                </c:pt>
                <c:pt idx="223">
                  <c:v>6.9959599999999997E-2</c:v>
                </c:pt>
                <c:pt idx="224">
                  <c:v>7.2018799999999994E-2</c:v>
                </c:pt>
                <c:pt idx="225">
                  <c:v>7.5536800000000001E-2</c:v>
                </c:pt>
                <c:pt idx="226">
                  <c:v>7.5471700000000003E-2</c:v>
                </c:pt>
                <c:pt idx="227">
                  <c:v>7.52911E-2</c:v>
                </c:pt>
                <c:pt idx="228">
                  <c:v>7.7030299999999996E-2</c:v>
                </c:pt>
                <c:pt idx="229">
                  <c:v>7.7790800000000007E-2</c:v>
                </c:pt>
                <c:pt idx="230">
                  <c:v>7.9207599999999989E-2</c:v>
                </c:pt>
                <c:pt idx="231">
                  <c:v>8.2240300000000002E-2</c:v>
                </c:pt>
                <c:pt idx="232">
                  <c:v>8.5703299999999996E-2</c:v>
                </c:pt>
                <c:pt idx="233">
                  <c:v>8.7553500000000006E-2</c:v>
                </c:pt>
                <c:pt idx="234">
                  <c:v>8.9877100000000001E-2</c:v>
                </c:pt>
                <c:pt idx="235">
                  <c:v>9.27066E-2</c:v>
                </c:pt>
                <c:pt idx="236">
                  <c:v>9.6108299999999994E-2</c:v>
                </c:pt>
                <c:pt idx="237">
                  <c:v>9.63252E-2</c:v>
                </c:pt>
                <c:pt idx="238">
                  <c:v>9.7687399999999994E-2</c:v>
                </c:pt>
                <c:pt idx="239">
                  <c:v>0.1017689</c:v>
                </c:pt>
                <c:pt idx="240">
                  <c:v>0.1049744</c:v>
                </c:pt>
                <c:pt idx="241">
                  <c:v>0.11102090000000001</c:v>
                </c:pt>
                <c:pt idx="242">
                  <c:v>0.11593680000000001</c:v>
                </c:pt>
                <c:pt idx="243">
                  <c:v>0.11020720000000001</c:v>
                </c:pt>
                <c:pt idx="244">
                  <c:v>0.1073634</c:v>
                </c:pt>
                <c:pt idx="245">
                  <c:v>0.10524470000000001</c:v>
                </c:pt>
                <c:pt idx="246">
                  <c:v>0.1053843</c:v>
                </c:pt>
                <c:pt idx="247">
                  <c:v>0.1061246</c:v>
                </c:pt>
                <c:pt idx="248">
                  <c:v>0.1065926</c:v>
                </c:pt>
                <c:pt idx="249">
                  <c:v>0.10646359999999999</c:v>
                </c:pt>
                <c:pt idx="250">
                  <c:v>0.10777850000000001</c:v>
                </c:pt>
                <c:pt idx="251">
                  <c:v>0.10567080000000001</c:v>
                </c:pt>
                <c:pt idx="252">
                  <c:v>0.1047284</c:v>
                </c:pt>
                <c:pt idx="253">
                  <c:v>0.1039321</c:v>
                </c:pt>
                <c:pt idx="254">
                  <c:v>9.8143600000000011E-2</c:v>
                </c:pt>
                <c:pt idx="255">
                  <c:v>9.7212599999999996E-2</c:v>
                </c:pt>
                <c:pt idx="256">
                  <c:v>9.3637899999999996E-2</c:v>
                </c:pt>
                <c:pt idx="257">
                  <c:v>9.109769999999999E-2</c:v>
                </c:pt>
                <c:pt idx="258">
                  <c:v>8.9233399999999991E-2</c:v>
                </c:pt>
                <c:pt idx="259">
                  <c:v>8.6982599999999993E-2</c:v>
                </c:pt>
                <c:pt idx="260">
                  <c:v>8.3543599999999996E-2</c:v>
                </c:pt>
                <c:pt idx="261">
                  <c:v>7.9785599999999998E-2</c:v>
                </c:pt>
                <c:pt idx="262">
                  <c:v>7.6822200000000007E-2</c:v>
                </c:pt>
                <c:pt idx="263">
                  <c:v>7.3185500000000001E-2</c:v>
                </c:pt>
                <c:pt idx="264">
                  <c:v>6.9284999999999999E-2</c:v>
                </c:pt>
                <c:pt idx="265">
                  <c:v>6.1745599999999998E-2</c:v>
                </c:pt>
                <c:pt idx="266">
                  <c:v>5.7126700000000002E-2</c:v>
                </c:pt>
                <c:pt idx="267">
                  <c:v>5.3065000000000001E-2</c:v>
                </c:pt>
                <c:pt idx="268">
                  <c:v>5.4557300000000003E-2</c:v>
                </c:pt>
                <c:pt idx="269">
                  <c:v>5.8010200000000005E-2</c:v>
                </c:pt>
                <c:pt idx="270">
                  <c:v>5.78843E-2</c:v>
                </c:pt>
                <c:pt idx="271">
                  <c:v>5.4585600000000005E-2</c:v>
                </c:pt>
                <c:pt idx="272">
                  <c:v>5.11379E-2</c:v>
                </c:pt>
                <c:pt idx="273">
                  <c:v>5.2285199999999997E-2</c:v>
                </c:pt>
                <c:pt idx="274">
                  <c:v>4.9786799999999999E-2</c:v>
                </c:pt>
                <c:pt idx="275">
                  <c:v>4.8137400000000004E-2</c:v>
                </c:pt>
                <c:pt idx="276">
                  <c:v>4.6818400000000003E-2</c:v>
                </c:pt>
                <c:pt idx="277">
                  <c:v>4.5453599999999997E-2</c:v>
                </c:pt>
                <c:pt idx="278">
                  <c:v>4.4114800000000003E-2</c:v>
                </c:pt>
                <c:pt idx="279">
                  <c:v>4.8334200000000001E-2</c:v>
                </c:pt>
                <c:pt idx="280">
                  <c:v>4.5132199999999997E-2</c:v>
                </c:pt>
                <c:pt idx="281">
                  <c:v>4.1465800000000004E-2</c:v>
                </c:pt>
                <c:pt idx="282">
                  <c:v>4.1158699999999999E-2</c:v>
                </c:pt>
                <c:pt idx="283">
                  <c:v>4.2393099999999996E-2</c:v>
                </c:pt>
                <c:pt idx="284">
                  <c:v>4.3132999999999998E-2</c:v>
                </c:pt>
                <c:pt idx="285">
                  <c:v>3.9088999999999999E-2</c:v>
                </c:pt>
                <c:pt idx="286">
                  <c:v>3.7439100000000003E-2</c:v>
                </c:pt>
                <c:pt idx="287">
                  <c:v>3.6451699999999997E-2</c:v>
                </c:pt>
                <c:pt idx="288">
                  <c:v>3.6117299999999998E-2</c:v>
                </c:pt>
                <c:pt idx="289">
                  <c:v>4.1318900000000006E-2</c:v>
                </c:pt>
                <c:pt idx="290">
                  <c:v>4.3400600000000004E-2</c:v>
                </c:pt>
                <c:pt idx="291">
                  <c:v>4.2610999999999996E-2</c:v>
                </c:pt>
                <c:pt idx="292">
                  <c:v>4.0961900000000002E-2</c:v>
                </c:pt>
                <c:pt idx="293">
                  <c:v>3.8941799999999999E-2</c:v>
                </c:pt>
                <c:pt idx="294">
                  <c:v>3.6826200000000003E-2</c:v>
                </c:pt>
                <c:pt idx="295">
                  <c:v>3.5562799999999999E-2</c:v>
                </c:pt>
                <c:pt idx="296">
                  <c:v>3.3376099999999999E-2</c:v>
                </c:pt>
                <c:pt idx="297">
                  <c:v>3.4038600000000002E-2</c:v>
                </c:pt>
                <c:pt idx="298">
                  <c:v>3.4030999999999999E-2</c:v>
                </c:pt>
                <c:pt idx="299">
                  <c:v>3.6367299999999998E-2</c:v>
                </c:pt>
                <c:pt idx="300">
                  <c:v>3.7044399999999998E-2</c:v>
                </c:pt>
                <c:pt idx="301">
                  <c:v>3.4902099999999998E-2</c:v>
                </c:pt>
                <c:pt idx="302">
                  <c:v>3.55351E-2</c:v>
                </c:pt>
                <c:pt idx="303">
                  <c:v>3.3126900000000001E-2</c:v>
                </c:pt>
                <c:pt idx="304">
                  <c:v>3.42796E-2</c:v>
                </c:pt>
                <c:pt idx="305">
                  <c:v>3.5234800000000004E-2</c:v>
                </c:pt>
                <c:pt idx="306">
                  <c:v>3.4077200000000002E-2</c:v>
                </c:pt>
                <c:pt idx="307">
                  <c:v>3.4322100000000001E-2</c:v>
                </c:pt>
                <c:pt idx="308">
                  <c:v>3.4663300000000001E-2</c:v>
                </c:pt>
                <c:pt idx="309">
                  <c:v>3.39432E-2</c:v>
                </c:pt>
                <c:pt idx="310">
                  <c:v>3.5499099999999999E-2</c:v>
                </c:pt>
                <c:pt idx="311">
                  <c:v>3.6073300000000003E-2</c:v>
                </c:pt>
                <c:pt idx="312">
                  <c:v>3.5644499999999996E-2</c:v>
                </c:pt>
                <c:pt idx="313">
                  <c:v>3.0863700000000001E-2</c:v>
                </c:pt>
                <c:pt idx="314">
                  <c:v>2.4606200000000002E-2</c:v>
                </c:pt>
                <c:pt idx="315">
                  <c:v>2.1003299999999999E-2</c:v>
                </c:pt>
                <c:pt idx="316">
                  <c:v>2.0461500000000001E-2</c:v>
                </c:pt>
                <c:pt idx="317">
                  <c:v>2.1482199999999996E-2</c:v>
                </c:pt>
                <c:pt idx="318">
                  <c:v>1.92453E-2</c:v>
                </c:pt>
                <c:pt idx="319">
                  <c:v>1.7154700000000002E-2</c:v>
                </c:pt>
                <c:pt idx="320">
                  <c:v>1.8755900000000002E-2</c:v>
                </c:pt>
                <c:pt idx="321">
                  <c:v>1.8893E-2</c:v>
                </c:pt>
                <c:pt idx="322">
                  <c:v>1.7756600000000001E-2</c:v>
                </c:pt>
                <c:pt idx="323">
                  <c:v>1.5707800000000001E-2</c:v>
                </c:pt>
                <c:pt idx="324">
                  <c:v>1.5783999999999999E-2</c:v>
                </c:pt>
                <c:pt idx="325">
                  <c:v>1.9355299999999999E-2</c:v>
                </c:pt>
                <c:pt idx="326">
                  <c:v>2.4274900000000002E-2</c:v>
                </c:pt>
                <c:pt idx="327">
                  <c:v>3.0215700000000002E-2</c:v>
                </c:pt>
                <c:pt idx="328">
                  <c:v>3.0939299999999999E-2</c:v>
                </c:pt>
                <c:pt idx="329">
                  <c:v>3.1028199999999999E-2</c:v>
                </c:pt>
                <c:pt idx="330">
                  <c:v>3.31264E-2</c:v>
                </c:pt>
                <c:pt idx="331">
                  <c:v>3.5908000000000002E-2</c:v>
                </c:pt>
                <c:pt idx="332">
                  <c:v>3.6011799999999997E-2</c:v>
                </c:pt>
                <c:pt idx="333">
                  <c:v>3.7434099999999998E-2</c:v>
                </c:pt>
                <c:pt idx="334">
                  <c:v>3.7569199999999997E-2</c:v>
                </c:pt>
                <c:pt idx="335">
                  <c:v>3.8067299999999998E-2</c:v>
                </c:pt>
                <c:pt idx="336">
                  <c:v>3.7271200000000004E-2</c:v>
                </c:pt>
                <c:pt idx="337">
                  <c:v>3.5143800000000003E-2</c:v>
                </c:pt>
                <c:pt idx="338">
                  <c:v>3.5992999999999997E-2</c:v>
                </c:pt>
                <c:pt idx="339">
                  <c:v>3.7158000000000004E-2</c:v>
                </c:pt>
                <c:pt idx="340">
                  <c:v>3.7531500000000002E-2</c:v>
                </c:pt>
                <c:pt idx="341">
                  <c:v>3.8016899999999999E-2</c:v>
                </c:pt>
                <c:pt idx="342">
                  <c:v>4.0666000000000001E-2</c:v>
                </c:pt>
                <c:pt idx="343">
                  <c:v>3.9650900000000003E-2</c:v>
                </c:pt>
                <c:pt idx="344">
                  <c:v>4.1204400000000002E-2</c:v>
                </c:pt>
                <c:pt idx="345">
                  <c:v>4.1286199999999995E-2</c:v>
                </c:pt>
                <c:pt idx="346">
                  <c:v>4.1719699999999998E-2</c:v>
                </c:pt>
                <c:pt idx="347">
                  <c:v>4.3053600000000004E-2</c:v>
                </c:pt>
                <c:pt idx="348">
                  <c:v>4.4326600000000001E-2</c:v>
                </c:pt>
                <c:pt idx="349">
                  <c:v>4.6278800000000002E-2</c:v>
                </c:pt>
                <c:pt idx="350">
                  <c:v>4.6556300000000002E-2</c:v>
                </c:pt>
                <c:pt idx="351">
                  <c:v>4.8435600000000002E-2</c:v>
                </c:pt>
                <c:pt idx="352">
                  <c:v>4.9214399999999998E-2</c:v>
                </c:pt>
                <c:pt idx="353">
                  <c:v>4.7054200000000004E-2</c:v>
                </c:pt>
                <c:pt idx="354">
                  <c:v>4.4489899999999999E-2</c:v>
                </c:pt>
                <c:pt idx="355">
                  <c:v>4.1513899999999999E-2</c:v>
                </c:pt>
                <c:pt idx="356">
                  <c:v>3.8772399999999999E-2</c:v>
                </c:pt>
                <c:pt idx="357">
                  <c:v>3.9445299999999996E-2</c:v>
                </c:pt>
                <c:pt idx="358">
                  <c:v>3.9302799999999999E-2</c:v>
                </c:pt>
                <c:pt idx="359">
                  <c:v>3.9062199999999998E-2</c:v>
                </c:pt>
                <c:pt idx="360">
                  <c:v>4.1604299999999997E-2</c:v>
                </c:pt>
                <c:pt idx="361">
                  <c:v>4.2723299999999999E-2</c:v>
                </c:pt>
                <c:pt idx="362">
                  <c:v>4.2765299999999999E-2</c:v>
                </c:pt>
                <c:pt idx="363">
                  <c:v>3.8036599999999997E-2</c:v>
                </c:pt>
                <c:pt idx="364">
                  <c:v>3.6592600000000003E-2</c:v>
                </c:pt>
                <c:pt idx="365">
                  <c:v>3.8887100000000001E-2</c:v>
                </c:pt>
                <c:pt idx="366">
                  <c:v>3.89754E-2</c:v>
                </c:pt>
                <c:pt idx="367">
                  <c:v>4.5764899999999997E-2</c:v>
                </c:pt>
                <c:pt idx="368">
                  <c:v>4.9848999999999997E-2</c:v>
                </c:pt>
                <c:pt idx="369">
                  <c:v>5.1747800000000004E-2</c:v>
                </c:pt>
                <c:pt idx="370">
                  <c:v>5.0786300000000006E-2</c:v>
                </c:pt>
                <c:pt idx="371">
                  <c:v>4.8736800000000004E-2</c:v>
                </c:pt>
                <c:pt idx="372">
                  <c:v>4.4802099999999997E-2</c:v>
                </c:pt>
                <c:pt idx="373">
                  <c:v>4.0747799999999994E-2</c:v>
                </c:pt>
                <c:pt idx="374">
                  <c:v>3.7055999999999999E-2</c:v>
                </c:pt>
                <c:pt idx="375">
                  <c:v>3.6770700000000003E-2</c:v>
                </c:pt>
                <c:pt idx="376">
                  <c:v>3.8728899999999997E-2</c:v>
                </c:pt>
                <c:pt idx="377">
                  <c:v>3.5907599999999998E-2</c:v>
                </c:pt>
                <c:pt idx="378">
                  <c:v>3.4979700000000002E-2</c:v>
                </c:pt>
                <c:pt idx="379">
                  <c:v>3.0517099999999998E-2</c:v>
                </c:pt>
                <c:pt idx="380">
                  <c:v>2.7766899999999997E-2</c:v>
                </c:pt>
                <c:pt idx="381">
                  <c:v>2.3831399999999999E-2</c:v>
                </c:pt>
                <c:pt idx="382">
                  <c:v>2.4779100000000002E-2</c:v>
                </c:pt>
                <c:pt idx="383">
                  <c:v>2.63848E-2</c:v>
                </c:pt>
                <c:pt idx="384">
                  <c:v>2.38897E-2</c:v>
                </c:pt>
                <c:pt idx="385">
                  <c:v>2.5962599999999999E-2</c:v>
                </c:pt>
                <c:pt idx="386">
                  <c:v>2.8242699999999999E-2</c:v>
                </c:pt>
                <c:pt idx="387">
                  <c:v>2.9146999999999999E-2</c:v>
                </c:pt>
                <c:pt idx="388">
                  <c:v>2.6248300000000002E-2</c:v>
                </c:pt>
                <c:pt idx="389">
                  <c:v>2.6341999999999997E-2</c:v>
                </c:pt>
                <c:pt idx="390">
                  <c:v>2.81059E-2</c:v>
                </c:pt>
                <c:pt idx="391">
                  <c:v>2.7109999999999999E-2</c:v>
                </c:pt>
                <c:pt idx="392">
                  <c:v>2.52521E-2</c:v>
                </c:pt>
                <c:pt idx="393">
                  <c:v>2.6951100000000002E-2</c:v>
                </c:pt>
                <c:pt idx="394">
                  <c:v>2.6710100000000001E-2</c:v>
                </c:pt>
                <c:pt idx="395">
                  <c:v>2.59332E-2</c:v>
                </c:pt>
                <c:pt idx="396">
                  <c:v>2.7045E-2</c:v>
                </c:pt>
                <c:pt idx="397">
                  <c:v>2.5982999999999999E-2</c:v>
                </c:pt>
                <c:pt idx="398">
                  <c:v>2.56048E-2</c:v>
                </c:pt>
                <c:pt idx="399">
                  <c:v>2.5550799999999999E-2</c:v>
                </c:pt>
                <c:pt idx="400">
                  <c:v>2.7371900000000001E-2</c:v>
                </c:pt>
                <c:pt idx="401">
                  <c:v>2.5904799999999999E-2</c:v>
                </c:pt>
                <c:pt idx="402">
                  <c:v>2.4152900000000001E-2</c:v>
                </c:pt>
                <c:pt idx="403">
                  <c:v>2.4536699999999998E-2</c:v>
                </c:pt>
                <c:pt idx="404">
                  <c:v>2.3932799999999997E-2</c:v>
                </c:pt>
                <c:pt idx="405">
                  <c:v>2.3538100000000003E-2</c:v>
                </c:pt>
                <c:pt idx="406">
                  <c:v>2.3462399999999998E-2</c:v>
                </c:pt>
                <c:pt idx="407">
                  <c:v>2.19191E-2</c:v>
                </c:pt>
                <c:pt idx="408">
                  <c:v>1.9764299999999999E-2</c:v>
                </c:pt>
                <c:pt idx="409">
                  <c:v>2.0600399999999998E-2</c:v>
                </c:pt>
                <c:pt idx="410">
                  <c:v>2.1319599999999998E-2</c:v>
                </c:pt>
                <c:pt idx="411">
                  <c:v>1.9817499999999998E-2</c:v>
                </c:pt>
                <c:pt idx="412">
                  <c:v>1.8140300000000002E-2</c:v>
                </c:pt>
                <c:pt idx="413">
                  <c:v>2.0273300000000001E-2</c:v>
                </c:pt>
                <c:pt idx="414">
                  <c:v>2.1868599999999998E-2</c:v>
                </c:pt>
                <c:pt idx="415">
                  <c:v>2.2454999999999999E-2</c:v>
                </c:pt>
                <c:pt idx="416">
                  <c:v>2.2532999999999997E-2</c:v>
                </c:pt>
                <c:pt idx="417">
                  <c:v>2.1046700000000002E-2</c:v>
                </c:pt>
                <c:pt idx="418">
                  <c:v>2.1064600000000003E-2</c:v>
                </c:pt>
                <c:pt idx="419">
                  <c:v>2.1492200000000003E-2</c:v>
                </c:pt>
                <c:pt idx="420">
                  <c:v>2.32143E-2</c:v>
                </c:pt>
                <c:pt idx="421">
                  <c:v>2.2657400000000001E-2</c:v>
                </c:pt>
                <c:pt idx="422">
                  <c:v>2.1720400000000001E-2</c:v>
                </c:pt>
                <c:pt idx="423">
                  <c:v>2.3212899999999998E-2</c:v>
                </c:pt>
                <c:pt idx="424">
                  <c:v>2.3307999999999999E-2</c:v>
                </c:pt>
                <c:pt idx="425">
                  <c:v>2.18105E-2</c:v>
                </c:pt>
                <c:pt idx="426">
                  <c:v>1.9864900000000001E-2</c:v>
                </c:pt>
                <c:pt idx="427">
                  <c:v>1.9734399999999999E-2</c:v>
                </c:pt>
                <c:pt idx="428">
                  <c:v>1.9287200000000001E-2</c:v>
                </c:pt>
                <c:pt idx="429">
                  <c:v>2.0216699999999997E-2</c:v>
                </c:pt>
                <c:pt idx="430">
                  <c:v>1.8243700000000002E-2</c:v>
                </c:pt>
                <c:pt idx="431">
                  <c:v>1.9530099999999998E-2</c:v>
                </c:pt>
                <c:pt idx="432">
                  <c:v>1.9744299999999999E-2</c:v>
                </c:pt>
                <c:pt idx="433">
                  <c:v>1.9540599999999998E-2</c:v>
                </c:pt>
                <c:pt idx="434">
                  <c:v>2.0739500000000001E-2</c:v>
                </c:pt>
                <c:pt idx="435">
                  <c:v>2.11048E-2</c:v>
                </c:pt>
                <c:pt idx="436">
                  <c:v>2.12959E-2</c:v>
                </c:pt>
                <c:pt idx="437">
                  <c:v>2.0283900000000001E-2</c:v>
                </c:pt>
                <c:pt idx="438">
                  <c:v>2.1179E-2</c:v>
                </c:pt>
                <c:pt idx="439">
                  <c:v>1.9936799999999998E-2</c:v>
                </c:pt>
                <c:pt idx="440">
                  <c:v>2.2120000000000001E-2</c:v>
                </c:pt>
                <c:pt idx="441">
                  <c:v>2.25618E-2</c:v>
                </c:pt>
                <c:pt idx="442">
                  <c:v>2.4406799999999999E-2</c:v>
                </c:pt>
                <c:pt idx="443">
                  <c:v>2.3626600000000001E-2</c:v>
                </c:pt>
                <c:pt idx="444">
                  <c:v>2.2676399999999999E-2</c:v>
                </c:pt>
                <c:pt idx="445">
                  <c:v>2.3219900000000002E-2</c:v>
                </c:pt>
                <c:pt idx="446">
                  <c:v>2.1211700000000003E-2</c:v>
                </c:pt>
                <c:pt idx="447">
                  <c:v>1.9160900000000002E-2</c:v>
                </c:pt>
                <c:pt idx="448">
                  <c:v>1.6924999999999999E-2</c:v>
                </c:pt>
                <c:pt idx="449">
                  <c:v>1.8252500000000001E-2</c:v>
                </c:pt>
                <c:pt idx="450">
                  <c:v>1.6698299999999999E-2</c:v>
                </c:pt>
                <c:pt idx="451">
                  <c:v>1.65598E-2</c:v>
                </c:pt>
                <c:pt idx="452">
                  <c:v>1.6145900000000001E-2</c:v>
                </c:pt>
                <c:pt idx="453">
                  <c:v>1.4388399999999999E-2</c:v>
                </c:pt>
                <c:pt idx="454">
                  <c:v>1.26301E-2</c:v>
                </c:pt>
                <c:pt idx="455">
                  <c:v>1.12499E-2</c:v>
                </c:pt>
                <c:pt idx="456">
                  <c:v>1.0438599999999999E-2</c:v>
                </c:pt>
                <c:pt idx="457">
                  <c:v>7.8024000000000001E-3</c:v>
                </c:pt>
                <c:pt idx="458">
                  <c:v>6.9056999999999999E-3</c:v>
                </c:pt>
                <c:pt idx="459">
                  <c:v>7.1545000000000003E-3</c:v>
                </c:pt>
                <c:pt idx="460">
                  <c:v>9.0146000000000011E-3</c:v>
                </c:pt>
                <c:pt idx="461">
                  <c:v>6.8663999999999999E-3</c:v>
                </c:pt>
                <c:pt idx="462">
                  <c:v>8.7559000000000005E-3</c:v>
                </c:pt>
                <c:pt idx="463">
                  <c:v>9.3393E-3</c:v>
                </c:pt>
                <c:pt idx="464">
                  <c:v>6.3182999999999998E-3</c:v>
                </c:pt>
                <c:pt idx="465">
                  <c:v>7.2192000000000003E-3</c:v>
                </c:pt>
                <c:pt idx="466">
                  <c:v>7.2321999999999994E-3</c:v>
                </c:pt>
                <c:pt idx="467">
                  <c:v>8.4506000000000008E-3</c:v>
                </c:pt>
                <c:pt idx="468">
                  <c:v>9.3819000000000003E-3</c:v>
                </c:pt>
                <c:pt idx="469">
                  <c:v>9.3197999999999996E-3</c:v>
                </c:pt>
                <c:pt idx="470">
                  <c:v>9.9199000000000006E-3</c:v>
                </c:pt>
                <c:pt idx="471">
                  <c:v>1.3552999999999999E-2</c:v>
                </c:pt>
                <c:pt idx="472">
                  <c:v>1.2814399999999998E-2</c:v>
                </c:pt>
                <c:pt idx="473">
                  <c:v>1.3986199999999999E-2</c:v>
                </c:pt>
                <c:pt idx="474">
                  <c:v>1.4178100000000001E-2</c:v>
                </c:pt>
                <c:pt idx="475">
                  <c:v>1.46105E-2</c:v>
                </c:pt>
                <c:pt idx="476">
                  <c:v>1.8849100000000001E-2</c:v>
                </c:pt>
                <c:pt idx="477">
                  <c:v>1.83433E-2</c:v>
                </c:pt>
                <c:pt idx="478">
                  <c:v>1.9205E-2</c:v>
                </c:pt>
                <c:pt idx="479">
                  <c:v>2.05516E-2</c:v>
                </c:pt>
                <c:pt idx="480">
                  <c:v>2.1886199999999998E-2</c:v>
                </c:pt>
                <c:pt idx="481">
                  <c:v>2.5674299999999997E-2</c:v>
                </c:pt>
                <c:pt idx="482">
                  <c:v>2.9308600000000001E-2</c:v>
                </c:pt>
                <c:pt idx="483">
                  <c:v>2.3502800000000001E-2</c:v>
                </c:pt>
                <c:pt idx="484">
                  <c:v>2.3698199999999999E-2</c:v>
                </c:pt>
                <c:pt idx="485">
                  <c:v>2.6849500000000002E-2</c:v>
                </c:pt>
                <c:pt idx="486">
                  <c:v>2.6686399999999999E-2</c:v>
                </c:pt>
                <c:pt idx="487">
                  <c:v>2.4764499999999998E-2</c:v>
                </c:pt>
                <c:pt idx="488">
                  <c:v>2.5485400000000002E-2</c:v>
                </c:pt>
                <c:pt idx="489">
                  <c:v>2.5142399999999999E-2</c:v>
                </c:pt>
                <c:pt idx="490">
                  <c:v>2.5653700000000002E-2</c:v>
                </c:pt>
                <c:pt idx="491">
                  <c:v>2.4853800000000002E-2</c:v>
                </c:pt>
                <c:pt idx="492">
                  <c:v>2.7014800000000002E-2</c:v>
                </c:pt>
                <c:pt idx="493">
                  <c:v>2.5393300000000001E-2</c:v>
                </c:pt>
                <c:pt idx="494">
                  <c:v>2.10919E-2</c:v>
                </c:pt>
                <c:pt idx="495">
                  <c:v>2.3735400000000004E-2</c:v>
                </c:pt>
                <c:pt idx="496">
                  <c:v>2.55675E-2</c:v>
                </c:pt>
                <c:pt idx="497">
                  <c:v>2.3917299999999999E-2</c:v>
                </c:pt>
                <c:pt idx="498">
                  <c:v>2.1019299999999998E-2</c:v>
                </c:pt>
                <c:pt idx="499">
                  <c:v>2.0956700000000002E-2</c:v>
                </c:pt>
                <c:pt idx="500">
                  <c:v>1.3139000000000001E-2</c:v>
                </c:pt>
                <c:pt idx="501">
                  <c:v>1.53207E-2</c:v>
                </c:pt>
                <c:pt idx="502">
                  <c:v>1.3217000000000001E-2</c:v>
                </c:pt>
                <c:pt idx="503">
                  <c:v>1.06233E-2</c:v>
                </c:pt>
                <c:pt idx="504">
                  <c:v>6.6612000000000008E-3</c:v>
                </c:pt>
                <c:pt idx="505">
                  <c:v>6.7767999999999995E-3</c:v>
                </c:pt>
                <c:pt idx="506">
                  <c:v>9.4337999999999991E-3</c:v>
                </c:pt>
                <c:pt idx="507">
                  <c:v>1.18817E-2</c:v>
                </c:pt>
                <c:pt idx="508">
                  <c:v>9.8817000000000002E-3</c:v>
                </c:pt>
                <c:pt idx="509">
                  <c:v>9.3509000000000005E-3</c:v>
                </c:pt>
                <c:pt idx="510">
                  <c:v>1.19212E-2</c:v>
                </c:pt>
                <c:pt idx="511">
                  <c:v>1.40392E-2</c:v>
                </c:pt>
                <c:pt idx="512">
                  <c:v>1.9327199999999999E-2</c:v>
                </c:pt>
                <c:pt idx="513">
                  <c:v>1.7593899999999999E-2</c:v>
                </c:pt>
                <c:pt idx="514">
                  <c:v>1.9297500000000002E-2</c:v>
                </c:pt>
                <c:pt idx="515">
                  <c:v>2.13244E-2</c:v>
                </c:pt>
                <c:pt idx="516">
                  <c:v>2.3448199999999999E-2</c:v>
                </c:pt>
                <c:pt idx="517">
                  <c:v>2.6061600000000001E-2</c:v>
                </c:pt>
                <c:pt idx="518">
                  <c:v>2.5890900000000001E-2</c:v>
                </c:pt>
                <c:pt idx="519">
                  <c:v>1.9893400000000002E-2</c:v>
                </c:pt>
                <c:pt idx="520">
                  <c:v>1.80676E-2</c:v>
                </c:pt>
                <c:pt idx="521">
                  <c:v>1.7883699999999999E-2</c:v>
                </c:pt>
                <c:pt idx="522">
                  <c:v>1.8623899999999999E-2</c:v>
                </c:pt>
                <c:pt idx="523">
                  <c:v>2.0057100000000001E-2</c:v>
                </c:pt>
                <c:pt idx="524">
                  <c:v>2.1413999999999999E-2</c:v>
                </c:pt>
                <c:pt idx="525">
                  <c:v>1.9689399999999999E-2</c:v>
                </c:pt>
                <c:pt idx="526">
                  <c:v>1.9964800000000001E-2</c:v>
                </c:pt>
                <c:pt idx="527">
                  <c:v>2.1235300000000002E-2</c:v>
                </c:pt>
                <c:pt idx="528">
                  <c:v>2.2127300000000003E-2</c:v>
                </c:pt>
                <c:pt idx="529">
                  <c:v>1.99978E-2</c:v>
                </c:pt>
                <c:pt idx="530">
                  <c:v>1.8961600000000002E-2</c:v>
                </c:pt>
                <c:pt idx="531">
                  <c:v>2.2587700000000002E-2</c:v>
                </c:pt>
                <c:pt idx="532">
                  <c:v>2.7077799999999999E-2</c:v>
                </c:pt>
                <c:pt idx="533">
                  <c:v>2.8912900000000002E-2</c:v>
                </c:pt>
                <c:pt idx="534">
                  <c:v>2.68481E-2</c:v>
                </c:pt>
                <c:pt idx="535">
                  <c:v>2.3924500000000001E-2</c:v>
                </c:pt>
                <c:pt idx="536">
                  <c:v>2.2727300000000002E-2</c:v>
                </c:pt>
                <c:pt idx="537">
                  <c:v>2.6996699999999998E-2</c:v>
                </c:pt>
                <c:pt idx="538">
                  <c:v>2.9650300000000001E-2</c:v>
                </c:pt>
                <c:pt idx="539">
                  <c:v>2.7937500000000001E-2</c:v>
                </c:pt>
                <c:pt idx="540">
                  <c:v>2.53262E-2</c:v>
                </c:pt>
                <c:pt idx="541">
                  <c:v>2.5989599999999998E-2</c:v>
                </c:pt>
                <c:pt idx="542">
                  <c:v>2.7477399999999999E-2</c:v>
                </c:pt>
                <c:pt idx="543">
                  <c:v>2.8439000000000002E-2</c:v>
                </c:pt>
                <c:pt idx="544">
                  <c:v>2.56989E-2</c:v>
                </c:pt>
                <c:pt idx="545">
                  <c:v>2.3399299999999998E-2</c:v>
                </c:pt>
                <c:pt idx="546">
                  <c:v>2.6796799999999999E-2</c:v>
                </c:pt>
                <c:pt idx="547">
                  <c:v>3.04012E-2</c:v>
                </c:pt>
                <c:pt idx="548">
                  <c:v>3.83077E-2</c:v>
                </c:pt>
                <c:pt idx="549">
                  <c:v>3.5511599999999997E-2</c:v>
                </c:pt>
                <c:pt idx="550">
                  <c:v>2.9393500000000003E-2</c:v>
                </c:pt>
                <c:pt idx="551">
                  <c:v>2.8839500000000001E-2</c:v>
                </c:pt>
                <c:pt idx="552">
                  <c:v>3.2470599999999995E-2</c:v>
                </c:pt>
                <c:pt idx="553">
                  <c:v>3.0224999999999998E-2</c:v>
                </c:pt>
                <c:pt idx="554">
                  <c:v>2.91357E-2</c:v>
                </c:pt>
                <c:pt idx="555">
                  <c:v>3.1023700000000001E-2</c:v>
                </c:pt>
                <c:pt idx="556">
                  <c:v>3.32176E-2</c:v>
                </c:pt>
                <c:pt idx="557">
                  <c:v>3.5129500000000001E-2</c:v>
                </c:pt>
                <c:pt idx="558">
                  <c:v>3.4278099999999999E-2</c:v>
                </c:pt>
                <c:pt idx="559">
                  <c:v>3.3360099999999997E-2</c:v>
                </c:pt>
                <c:pt idx="560">
                  <c:v>2.0811299999999998E-2</c:v>
                </c:pt>
                <c:pt idx="561">
                  <c:v>1.67724E-2</c:v>
                </c:pt>
                <c:pt idx="562">
                  <c:v>1.9240799999999999E-2</c:v>
                </c:pt>
                <c:pt idx="563">
                  <c:v>2.2868400000000001E-2</c:v>
                </c:pt>
                <c:pt idx="564">
                  <c:v>2.1332200000000003E-2</c:v>
                </c:pt>
                <c:pt idx="565">
                  <c:v>2.38868E-2</c:v>
                </c:pt>
                <c:pt idx="566">
                  <c:v>2.56581E-2</c:v>
                </c:pt>
                <c:pt idx="567">
                  <c:v>2.33149E-2</c:v>
                </c:pt>
                <c:pt idx="568">
                  <c:v>2.3532299999999999E-2</c:v>
                </c:pt>
                <c:pt idx="569">
                  <c:v>2.3172600000000002E-2</c:v>
                </c:pt>
                <c:pt idx="570">
                  <c:v>2.12444E-2</c:v>
                </c:pt>
                <c:pt idx="571">
                  <c:v>1.87347E-2</c:v>
                </c:pt>
                <c:pt idx="572">
                  <c:v>2.5341800000000001E-2</c:v>
                </c:pt>
                <c:pt idx="573">
                  <c:v>3.0893199999999999E-2</c:v>
                </c:pt>
                <c:pt idx="574">
                  <c:v>3.5992400000000001E-2</c:v>
                </c:pt>
                <c:pt idx="575">
                  <c:v>3.4719699999999999E-2</c:v>
                </c:pt>
                <c:pt idx="576">
                  <c:v>3.3883999999999997E-2</c:v>
                </c:pt>
                <c:pt idx="577">
                  <c:v>3.2729800000000003E-2</c:v>
                </c:pt>
                <c:pt idx="578">
                  <c:v>3.1905900000000001E-2</c:v>
                </c:pt>
                <c:pt idx="579">
                  <c:v>3.1403E-2</c:v>
                </c:pt>
                <c:pt idx="580">
                  <c:v>3.2822799999999999E-2</c:v>
                </c:pt>
                <c:pt idx="581">
                  <c:v>3.81178E-2</c:v>
                </c:pt>
                <c:pt idx="582">
                  <c:v>4.1353999999999995E-2</c:v>
                </c:pt>
                <c:pt idx="583">
                  <c:v>3.98108E-2</c:v>
                </c:pt>
                <c:pt idx="584">
                  <c:v>3.66714E-2</c:v>
                </c:pt>
                <c:pt idx="585">
                  <c:v>2.6719499999999997E-2</c:v>
                </c:pt>
                <c:pt idx="586">
                  <c:v>9.2617000000000012E-3</c:v>
                </c:pt>
                <c:pt idx="587">
                  <c:v>1.2893E-3</c:v>
                </c:pt>
                <c:pt idx="588">
                  <c:v>-1.1146000000000001E-3</c:v>
                </c:pt>
                <c:pt idx="589">
                  <c:v>-1.3156000000000001E-3</c:v>
                </c:pt>
                <c:pt idx="590">
                  <c:v>-5.2580999999999999E-3</c:v>
                </c:pt>
                <c:pt idx="591">
                  <c:v>-5.6742000000000008E-3</c:v>
                </c:pt>
                <c:pt idx="592">
                  <c:v>-8.8935999999999998E-3</c:v>
                </c:pt>
                <c:pt idx="593">
                  <c:v>-1.01872E-2</c:v>
                </c:pt>
                <c:pt idx="594">
                  <c:v>-1.46654E-2</c:v>
                </c:pt>
                <c:pt idx="595">
                  <c:v>-1.1007899999999999E-2</c:v>
                </c:pt>
                <c:pt idx="596">
                  <c:v>-1.0223599999999999E-2</c:v>
                </c:pt>
                <c:pt idx="597">
                  <c:v>1.2649999999999998E-4</c:v>
                </c:pt>
                <c:pt idx="598">
                  <c:v>1.4597300000000001E-2</c:v>
                </c:pt>
                <c:pt idx="599">
                  <c:v>2.0903100000000001E-2</c:v>
                </c:pt>
                <c:pt idx="600">
                  <c:v>2.3014299999999998E-2</c:v>
                </c:pt>
                <c:pt idx="601">
                  <c:v>2.1163299999999999E-2</c:v>
                </c:pt>
                <c:pt idx="602">
                  <c:v>2.3727600000000001E-2</c:v>
                </c:pt>
                <c:pt idx="603">
                  <c:v>2.2815599999999998E-2</c:v>
                </c:pt>
                <c:pt idx="604">
                  <c:v>2.2075300000000003E-2</c:v>
                </c:pt>
                <c:pt idx="605">
                  <c:v>1.56189E-2</c:v>
                </c:pt>
                <c:pt idx="606">
                  <c:v>1.6382600000000001E-2</c:v>
                </c:pt>
                <c:pt idx="607">
                  <c:v>1.4830000000000001E-2</c:v>
                </c:pt>
                <c:pt idx="608">
                  <c:v>1.4192100000000001E-2</c:v>
                </c:pt>
                <c:pt idx="609">
                  <c:v>1.35798E-2</c:v>
                </c:pt>
                <c:pt idx="610">
                  <c:v>1.30727E-2</c:v>
                </c:pt>
                <c:pt idx="611">
                  <c:v>1.47677E-2</c:v>
                </c:pt>
                <c:pt idx="612">
                  <c:v>1.55955E-2</c:v>
                </c:pt>
                <c:pt idx="613">
                  <c:v>1.8459300000000001E-2</c:v>
                </c:pt>
                <c:pt idx="614">
                  <c:v>2.1114399999999998E-2</c:v>
                </c:pt>
                <c:pt idx="615">
                  <c:v>2.48712E-2</c:v>
                </c:pt>
                <c:pt idx="616">
                  <c:v>2.7667899999999999E-2</c:v>
                </c:pt>
                <c:pt idx="617">
                  <c:v>2.7888899999999998E-2</c:v>
                </c:pt>
                <c:pt idx="618">
                  <c:v>2.8753999999999998E-2</c:v>
                </c:pt>
                <c:pt idx="619">
                  <c:v>2.97592E-2</c:v>
                </c:pt>
                <c:pt idx="620">
                  <c:v>3.0188899999999998E-2</c:v>
                </c:pt>
                <c:pt idx="621">
                  <c:v>2.6941299999999998E-2</c:v>
                </c:pt>
                <c:pt idx="622">
                  <c:v>2.7001799999999999E-2</c:v>
                </c:pt>
                <c:pt idx="623">
                  <c:v>2.5262799999999998E-2</c:v>
                </c:pt>
                <c:pt idx="624">
                  <c:v>2.5693199999999999E-2</c:v>
                </c:pt>
                <c:pt idx="625">
                  <c:v>2.5127400000000001E-2</c:v>
                </c:pt>
                <c:pt idx="626">
                  <c:v>2.2964999999999999E-2</c:v>
                </c:pt>
                <c:pt idx="627">
                  <c:v>1.99984E-2</c:v>
                </c:pt>
                <c:pt idx="628">
                  <c:v>1.57628E-2</c:v>
                </c:pt>
                <c:pt idx="629">
                  <c:v>1.5460499999999999E-2</c:v>
                </c:pt>
                <c:pt idx="630">
                  <c:v>1.4102300000000002E-2</c:v>
                </c:pt>
                <c:pt idx="631">
                  <c:v>1.5124200000000001E-2</c:v>
                </c:pt>
                <c:pt idx="632">
                  <c:v>1.67742E-2</c:v>
                </c:pt>
                <c:pt idx="633">
                  <c:v>1.9772100000000001E-2</c:v>
                </c:pt>
                <c:pt idx="634">
                  <c:v>1.6992199999999999E-2</c:v>
                </c:pt>
                <c:pt idx="635">
                  <c:v>1.6255200000000001E-2</c:v>
                </c:pt>
                <c:pt idx="636">
                  <c:v>1.4739800000000001E-2</c:v>
                </c:pt>
                <c:pt idx="637">
                  <c:v>1.6183599999999999E-2</c:v>
                </c:pt>
                <c:pt idx="638">
                  <c:v>1.2914200000000001E-2</c:v>
                </c:pt>
                <c:pt idx="639">
                  <c:v>1.07945E-2</c:v>
                </c:pt>
                <c:pt idx="640">
                  <c:v>1.2591000000000001E-2</c:v>
                </c:pt>
                <c:pt idx="641">
                  <c:v>1.5285200000000001E-2</c:v>
                </c:pt>
                <c:pt idx="642">
                  <c:v>1.6182099999999998E-2</c:v>
                </c:pt>
                <c:pt idx="643">
                  <c:v>1.4339200000000002E-2</c:v>
                </c:pt>
                <c:pt idx="644">
                  <c:v>1.1665799999999999E-2</c:v>
                </c:pt>
                <c:pt idx="645">
                  <c:v>1.03797E-2</c:v>
                </c:pt>
                <c:pt idx="646">
                  <c:v>1.2643E-2</c:v>
                </c:pt>
                <c:pt idx="647">
                  <c:v>1.48221E-2</c:v>
                </c:pt>
                <c:pt idx="648">
                  <c:v>1.47936E-2</c:v>
                </c:pt>
                <c:pt idx="649">
                  <c:v>1.16849E-2</c:v>
                </c:pt>
                <c:pt idx="650">
                  <c:v>1.50461E-2</c:v>
                </c:pt>
                <c:pt idx="651">
                  <c:v>1.7811900000000002E-2</c:v>
                </c:pt>
                <c:pt idx="652">
                  <c:v>1.8899099999999999E-2</c:v>
                </c:pt>
                <c:pt idx="653">
                  <c:v>1.78508E-2</c:v>
                </c:pt>
                <c:pt idx="654">
                  <c:v>1.8114699999999997E-2</c:v>
                </c:pt>
                <c:pt idx="655">
                  <c:v>1.6422000000000003E-2</c:v>
                </c:pt>
                <c:pt idx="656">
                  <c:v>1.6277699999999999E-2</c:v>
                </c:pt>
                <c:pt idx="657">
                  <c:v>1.4303699999999999E-2</c:v>
                </c:pt>
                <c:pt idx="658">
                  <c:v>1.1945300000000001E-2</c:v>
                </c:pt>
                <c:pt idx="659">
                  <c:v>8.3853E-3</c:v>
                </c:pt>
                <c:pt idx="660">
                  <c:v>1.8284E-3</c:v>
                </c:pt>
                <c:pt idx="661">
                  <c:v>2.8923999999999998E-3</c:v>
                </c:pt>
                <c:pt idx="662">
                  <c:v>2.8086000000000001E-3</c:v>
                </c:pt>
                <c:pt idx="663">
                  <c:v>1.6352000000000001E-3</c:v>
                </c:pt>
                <c:pt idx="664">
                  <c:v>2.3028000000000002E-3</c:v>
                </c:pt>
                <c:pt idx="665">
                  <c:v>3.1153999999999999E-3</c:v>
                </c:pt>
                <c:pt idx="666">
                  <c:v>2.4323999999999999E-3</c:v>
                </c:pt>
                <c:pt idx="667">
                  <c:v>2.5684000000000002E-3</c:v>
                </c:pt>
                <c:pt idx="668">
                  <c:v>8.3330000000000003E-4</c:v>
                </c:pt>
                <c:pt idx="669">
                  <c:v>9.4009999999999992E-4</c:v>
                </c:pt>
                <c:pt idx="670">
                  <c:v>2.3181999999999999E-3</c:v>
                </c:pt>
                <c:pt idx="671">
                  <c:v>3.0406000000000001E-3</c:v>
                </c:pt>
                <c:pt idx="672">
                  <c:v>8.2077000000000001E-3</c:v>
                </c:pt>
                <c:pt idx="673">
                  <c:v>5.9240000000000004E-3</c:v>
                </c:pt>
                <c:pt idx="674">
                  <c:v>6.3210999999999996E-3</c:v>
                </c:pt>
                <c:pt idx="675">
                  <c:v>8.8717999999999991E-3</c:v>
                </c:pt>
                <c:pt idx="676">
                  <c:v>7.9588000000000002E-3</c:v>
                </c:pt>
                <c:pt idx="677">
                  <c:v>7.9240999999999999E-3</c:v>
                </c:pt>
                <c:pt idx="678">
                  <c:v>7.5114999999999999E-3</c:v>
                </c:pt>
                <c:pt idx="679">
                  <c:v>9.0098999999999995E-3</c:v>
                </c:pt>
                <c:pt idx="680">
                  <c:v>1.2256899999999999E-2</c:v>
                </c:pt>
                <c:pt idx="681">
                  <c:v>1.46407E-2</c:v>
                </c:pt>
                <c:pt idx="682">
                  <c:v>1.44092E-2</c:v>
                </c:pt>
                <c:pt idx="683">
                  <c:v>1.7084200000000001E-2</c:v>
                </c:pt>
                <c:pt idx="684">
                  <c:v>2.0347300000000002E-2</c:v>
                </c:pt>
                <c:pt idx="685">
                  <c:v>2.2549E-2</c:v>
                </c:pt>
                <c:pt idx="686">
                  <c:v>1.96268E-2</c:v>
                </c:pt>
                <c:pt idx="687">
                  <c:v>1.8502600000000001E-2</c:v>
                </c:pt>
                <c:pt idx="688">
                  <c:v>1.6705600000000001E-2</c:v>
                </c:pt>
                <c:pt idx="689">
                  <c:v>1.5742700000000002E-2</c:v>
                </c:pt>
                <c:pt idx="690">
                  <c:v>1.55827E-2</c:v>
                </c:pt>
                <c:pt idx="691">
                  <c:v>1.6469600000000001E-2</c:v>
                </c:pt>
                <c:pt idx="692">
                  <c:v>1.8516600000000001E-2</c:v>
                </c:pt>
                <c:pt idx="693">
                  <c:v>1.7769500000000001E-2</c:v>
                </c:pt>
                <c:pt idx="694">
                  <c:v>1.9069700000000002E-2</c:v>
                </c:pt>
                <c:pt idx="695">
                  <c:v>1.8692200000000003E-2</c:v>
                </c:pt>
                <c:pt idx="696">
                  <c:v>1.8537499999999998E-2</c:v>
                </c:pt>
                <c:pt idx="697">
                  <c:v>1.9465799999999998E-2</c:v>
                </c:pt>
                <c:pt idx="698">
                  <c:v>2.1466799999999998E-2</c:v>
                </c:pt>
                <c:pt idx="699">
                  <c:v>2.1221100000000003E-2</c:v>
                </c:pt>
                <c:pt idx="700">
                  <c:v>2.3450099999999998E-2</c:v>
                </c:pt>
                <c:pt idx="701">
                  <c:v>2.3644999999999999E-2</c:v>
                </c:pt>
                <c:pt idx="702">
                  <c:v>2.4328699999999998E-2</c:v>
                </c:pt>
                <c:pt idx="703">
                  <c:v>2.2706499999999998E-2</c:v>
                </c:pt>
                <c:pt idx="704">
                  <c:v>2.1100400000000002E-2</c:v>
                </c:pt>
                <c:pt idx="705">
                  <c:v>2.1341199999999998E-2</c:v>
                </c:pt>
                <c:pt idx="706">
                  <c:v>2.0070199999999996E-2</c:v>
                </c:pt>
                <c:pt idx="707">
                  <c:v>1.8797899999999999E-2</c:v>
                </c:pt>
                <c:pt idx="708">
                  <c:v>1.50426E-2</c:v>
                </c:pt>
                <c:pt idx="709">
                  <c:v>1.41324E-2</c:v>
                </c:pt>
                <c:pt idx="710">
                  <c:v>1.5457799999999999E-2</c:v>
                </c:pt>
                <c:pt idx="711">
                  <c:v>1.6594399999999999E-2</c:v>
                </c:pt>
                <c:pt idx="712">
                  <c:v>1.5370699999999999E-2</c:v>
                </c:pt>
                <c:pt idx="713">
                  <c:v>1.4937600000000001E-2</c:v>
                </c:pt>
                <c:pt idx="714">
                  <c:v>1.54681E-2</c:v>
                </c:pt>
                <c:pt idx="715">
                  <c:v>1.5022800000000001E-2</c:v>
                </c:pt>
                <c:pt idx="716">
                  <c:v>1.3509500000000001E-2</c:v>
                </c:pt>
                <c:pt idx="717">
                  <c:v>1.3761900000000001E-2</c:v>
                </c:pt>
                <c:pt idx="718">
                  <c:v>1.3765400000000001E-2</c:v>
                </c:pt>
                <c:pt idx="719">
                  <c:v>1.60105E-2</c:v>
                </c:pt>
                <c:pt idx="720">
                  <c:v>1.8049699999999998E-2</c:v>
                </c:pt>
                <c:pt idx="721">
                  <c:v>1.7627799999999999E-2</c:v>
                </c:pt>
                <c:pt idx="722">
                  <c:v>1.26184E-2</c:v>
                </c:pt>
                <c:pt idx="723">
                  <c:v>4.1628999999999998E-3</c:v>
                </c:pt>
                <c:pt idx="724">
                  <c:v>4.5240999999999996E-3</c:v>
                </c:pt>
                <c:pt idx="725">
                  <c:v>7.3771000000000002E-3</c:v>
                </c:pt>
                <c:pt idx="726">
                  <c:v>8.8833000000000002E-3</c:v>
                </c:pt>
                <c:pt idx="727">
                  <c:v>1.16133E-2</c:v>
                </c:pt>
                <c:pt idx="728">
                  <c:v>1.27578E-2</c:v>
                </c:pt>
                <c:pt idx="729">
                  <c:v>1.10937E-2</c:v>
                </c:pt>
                <c:pt idx="730">
                  <c:v>1.0835600000000001E-2</c:v>
                </c:pt>
                <c:pt idx="731">
                  <c:v>1.27691E-2</c:v>
                </c:pt>
                <c:pt idx="732">
                  <c:v>1.47732E-2</c:v>
                </c:pt>
                <c:pt idx="733">
                  <c:v>1.70253E-2</c:v>
                </c:pt>
                <c:pt idx="734">
                  <c:v>2.5337499999999999E-2</c:v>
                </c:pt>
                <c:pt idx="735">
                  <c:v>3.62945E-2</c:v>
                </c:pt>
                <c:pt idx="736">
                  <c:v>4.0470100000000002E-2</c:v>
                </c:pt>
                <c:pt idx="737">
                  <c:v>4.2547800000000004E-2</c:v>
                </c:pt>
                <c:pt idx="738">
                  <c:v>4.4241599999999999E-2</c:v>
                </c:pt>
                <c:pt idx="739">
                  <c:v>4.5175099999999996E-2</c:v>
                </c:pt>
                <c:pt idx="740">
                  <c:v>4.6544800000000004E-2</c:v>
                </c:pt>
                <c:pt idx="741">
                  <c:v>5.2226600000000005E-2</c:v>
                </c:pt>
                <c:pt idx="742">
                  <c:v>5.8513799999999998E-2</c:v>
                </c:pt>
                <c:pt idx="743">
                  <c:v>5.9661199999999998E-2</c:v>
                </c:pt>
                <c:pt idx="744">
                  <c:v>6.1163800000000004E-2</c:v>
                </c:pt>
                <c:pt idx="745">
                  <c:v>6.3889299999999996E-2</c:v>
                </c:pt>
                <c:pt idx="746">
                  <c:v>6.7665799999999998E-2</c:v>
                </c:pt>
                <c:pt idx="747">
                  <c:v>6.4120499999999997E-2</c:v>
                </c:pt>
                <c:pt idx="748">
                  <c:v>6.5154699999999996E-2</c:v>
                </c:pt>
                <c:pt idx="749">
                  <c:v>6.9757E-2</c:v>
                </c:pt>
                <c:pt idx="750">
                  <c:v>6.3895599999999997E-2</c:v>
                </c:pt>
                <c:pt idx="751">
                  <c:v>6.2553700000000004E-2</c:v>
                </c:pt>
                <c:pt idx="752">
                  <c:v>6.2889500000000001E-2</c:v>
                </c:pt>
                <c:pt idx="753">
                  <c:v>6.1261999999999997E-2</c:v>
                </c:pt>
                <c:pt idx="754">
                  <c:v>5.6590499999999995E-2</c:v>
                </c:pt>
                <c:pt idx="755">
                  <c:v>5.3011999999999997E-2</c:v>
                </c:pt>
                <c:pt idx="756">
                  <c:v>5.3813100000000003E-2</c:v>
                </c:pt>
                <c:pt idx="757">
                  <c:v>5.0749700000000002E-2</c:v>
                </c:pt>
                <c:pt idx="758">
                  <c:v>4.1641600000000001E-2</c:v>
                </c:pt>
                <c:pt idx="759">
                  <c:v>4.1000000000000002E-2</c:v>
                </c:pt>
                <c:pt idx="760">
                  <c:v>0.04</c:v>
                </c:pt>
                <c:pt idx="761">
                  <c:v>3.1E-2</c:v>
                </c:pt>
                <c:pt idx="762">
                  <c:v>3.3000000000000002E-2</c:v>
                </c:pt>
                <c:pt idx="763">
                  <c:v>3.6999999999999998E-2</c:v>
                </c:pt>
                <c:pt idx="764">
                  <c:v>3.6999999999999998E-2</c:v>
                </c:pt>
                <c:pt idx="765">
                  <c:v>3.2000000000000001E-2</c:v>
                </c:pt>
                <c:pt idx="766">
                  <c:v>3.1E-2</c:v>
                </c:pt>
                <c:pt idx="767">
                  <c:v>3.3000000000000002E-2</c:v>
                </c:pt>
                <c:pt idx="768">
                  <c:v>3.1E-2</c:v>
                </c:pt>
                <c:pt idx="769">
                  <c:v>3.2000000000000001E-2</c:v>
                </c:pt>
                <c:pt idx="770">
                  <c:v>3.5000000000000003E-2</c:v>
                </c:pt>
                <c:pt idx="771">
                  <c:v>3.4000000000000002E-2</c:v>
                </c:pt>
                <c:pt idx="772">
                  <c:v>3.3000000000000002E-2</c:v>
                </c:pt>
                <c:pt idx="773">
                  <c:v>0.03</c:v>
                </c:pt>
                <c:pt idx="774">
                  <c:v>2.9000000000000001E-2</c:v>
                </c:pt>
                <c:pt idx="775">
                  <c:v>2.5999999999999999E-2</c:v>
                </c:pt>
                <c:pt idx="776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34-4A98-9098-0AB1FBD87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944568"/>
        <c:axId val="300945552"/>
      </c:lineChart>
      <c:dateAx>
        <c:axId val="300944568"/>
        <c:scaling>
          <c:orientation val="minMax"/>
          <c:max val="45627"/>
          <c:min val="40909"/>
        </c:scaling>
        <c:delete val="0"/>
        <c:axPos val="b"/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5552"/>
        <c:crosses val="autoZero"/>
        <c:auto val="1"/>
        <c:lblOffset val="100"/>
        <c:baseTimeUnit val="months"/>
        <c:majorUnit val="2"/>
        <c:majorTimeUnit val="years"/>
      </c:dateAx>
      <c:valAx>
        <c:axId val="300945552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solidFill>
              <a:srgbClr val="FAFDF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456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Outstanding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  <c:pt idx="41">
                  <c:v>45017</c:v>
                </c:pt>
                <c:pt idx="42">
                  <c:v>45108</c:v>
                </c:pt>
                <c:pt idx="43">
                  <c:v>45200</c:v>
                </c:pt>
                <c:pt idx="44">
                  <c:v>45292</c:v>
                </c:pt>
              </c:numCache>
            </c:numRef>
          </c:cat>
          <c:val>
            <c:numRef>
              <c:f>Sheet1!$B$2:$B$46</c:f>
              <c:numCache>
                <c:formatCode>0.0%</c:formatCode>
                <c:ptCount val="45"/>
                <c:pt idx="0">
                  <c:v>5.4000000000000006E-2</c:v>
                </c:pt>
                <c:pt idx="1">
                  <c:v>5.2999999999999999E-2</c:v>
                </c:pt>
                <c:pt idx="2">
                  <c:v>5.2000000000000005E-2</c:v>
                </c:pt>
                <c:pt idx="3">
                  <c:v>5.2000000000000005E-2</c:v>
                </c:pt>
                <c:pt idx="4">
                  <c:v>5.0999999999999997E-2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4.9000000000000002E-2</c:v>
                </c:pt>
                <c:pt idx="11">
                  <c:v>4.9000000000000002E-2</c:v>
                </c:pt>
                <c:pt idx="12">
                  <c:v>4.8000000000000001E-2</c:v>
                </c:pt>
                <c:pt idx="13">
                  <c:v>4.8000000000000001E-2</c:v>
                </c:pt>
                <c:pt idx="14">
                  <c:v>4.7E-2</c:v>
                </c:pt>
                <c:pt idx="15">
                  <c:v>4.7E-2</c:v>
                </c:pt>
                <c:pt idx="16">
                  <c:v>4.5999999999999999E-2</c:v>
                </c:pt>
                <c:pt idx="17">
                  <c:v>4.5999999999999999E-2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  <c:pt idx="27">
                  <c:v>4.4999999999999998E-2</c:v>
                </c:pt>
                <c:pt idx="28">
                  <c:v>4.4000000000000004E-2</c:v>
                </c:pt>
                <c:pt idx="29">
                  <c:v>4.4000000000000004E-2</c:v>
                </c:pt>
                <c:pt idx="30">
                  <c:v>4.2999999999999997E-2</c:v>
                </c:pt>
                <c:pt idx="31">
                  <c:v>4.2000000000000003E-2</c:v>
                </c:pt>
                <c:pt idx="32">
                  <c:v>4.0999999999999995E-2</c:v>
                </c:pt>
                <c:pt idx="33">
                  <c:v>0.04</c:v>
                </c:pt>
                <c:pt idx="34">
                  <c:v>3.9E-2</c:v>
                </c:pt>
                <c:pt idx="35">
                  <c:v>3.9E-2</c:v>
                </c:pt>
                <c:pt idx="36">
                  <c:v>3.7999999999999999E-2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3.9E-2</c:v>
                </c:pt>
                <c:pt idx="40">
                  <c:v>0.04</c:v>
                </c:pt>
                <c:pt idx="41">
                  <c:v>0.04</c:v>
                </c:pt>
                <c:pt idx="42">
                  <c:v>0.04</c:v>
                </c:pt>
                <c:pt idx="43">
                  <c:v>4.0999999999999995E-2</c:v>
                </c:pt>
                <c:pt idx="44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C-4690-9719-39370AB8B5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  <c:pt idx="41">
                  <c:v>45017</c:v>
                </c:pt>
                <c:pt idx="42">
                  <c:v>45108</c:v>
                </c:pt>
                <c:pt idx="43">
                  <c:v>45200</c:v>
                </c:pt>
                <c:pt idx="44">
                  <c:v>45292</c:v>
                </c:pt>
              </c:numCache>
            </c:numRef>
          </c:cat>
          <c:val>
            <c:numRef>
              <c:f>Sheet1!$C$2:$C$46</c:f>
              <c:numCache>
                <c:formatCode>0.0%</c:formatCode>
                <c:ptCount val="45"/>
                <c:pt idx="0">
                  <c:v>3.5000000000000003E-2</c:v>
                </c:pt>
                <c:pt idx="1">
                  <c:v>3.6699999999999997E-2</c:v>
                </c:pt>
                <c:pt idx="2">
                  <c:v>4.4400000000000002E-2</c:v>
                </c:pt>
                <c:pt idx="3">
                  <c:v>4.2900000000000001E-2</c:v>
                </c:pt>
                <c:pt idx="4">
                  <c:v>4.36E-2</c:v>
                </c:pt>
                <c:pt idx="5">
                  <c:v>4.2300000000000004E-2</c:v>
                </c:pt>
                <c:pt idx="6">
                  <c:v>4.1399999999999999E-2</c:v>
                </c:pt>
                <c:pt idx="7">
                  <c:v>3.9599999999999996E-2</c:v>
                </c:pt>
                <c:pt idx="8">
                  <c:v>3.7200000000000004E-2</c:v>
                </c:pt>
                <c:pt idx="9">
                  <c:v>3.8199999999999998E-2</c:v>
                </c:pt>
                <c:pt idx="10">
                  <c:v>3.95E-2</c:v>
                </c:pt>
                <c:pt idx="11">
                  <c:v>3.9E-2</c:v>
                </c:pt>
                <c:pt idx="12">
                  <c:v>3.7400000000000003E-2</c:v>
                </c:pt>
                <c:pt idx="13">
                  <c:v>3.5900000000000001E-2</c:v>
                </c:pt>
                <c:pt idx="14">
                  <c:v>3.4500000000000003E-2</c:v>
                </c:pt>
                <c:pt idx="15">
                  <c:v>3.8399999999999997E-2</c:v>
                </c:pt>
                <c:pt idx="16">
                  <c:v>4.1700000000000001E-2</c:v>
                </c:pt>
                <c:pt idx="17">
                  <c:v>3.9800000000000002E-2</c:v>
                </c:pt>
                <c:pt idx="18">
                  <c:v>3.8800000000000001E-2</c:v>
                </c:pt>
                <c:pt idx="19">
                  <c:v>3.9199999999999999E-2</c:v>
                </c:pt>
                <c:pt idx="20">
                  <c:v>4.2800000000000005E-2</c:v>
                </c:pt>
                <c:pt idx="21">
                  <c:v>4.5400000000000003E-2</c:v>
                </c:pt>
                <c:pt idx="22">
                  <c:v>4.5700000000000005E-2</c:v>
                </c:pt>
                <c:pt idx="23">
                  <c:v>4.7800000000000002E-2</c:v>
                </c:pt>
                <c:pt idx="24">
                  <c:v>4.3700000000000003E-2</c:v>
                </c:pt>
                <c:pt idx="25">
                  <c:v>4.0099999999999997E-2</c:v>
                </c:pt>
                <c:pt idx="26">
                  <c:v>3.6600000000000001E-2</c:v>
                </c:pt>
                <c:pt idx="27">
                  <c:v>3.7000000000000005E-2</c:v>
                </c:pt>
                <c:pt idx="28">
                  <c:v>3.5200000000000002E-2</c:v>
                </c:pt>
                <c:pt idx="29">
                  <c:v>3.2400000000000005E-2</c:v>
                </c:pt>
                <c:pt idx="30">
                  <c:v>2.9500000000000002E-2</c:v>
                </c:pt>
                <c:pt idx="31">
                  <c:v>2.76E-2</c:v>
                </c:pt>
                <c:pt idx="32">
                  <c:v>2.8799999999999999E-2</c:v>
                </c:pt>
                <c:pt idx="33">
                  <c:v>0.03</c:v>
                </c:pt>
                <c:pt idx="34">
                  <c:v>2.87E-2</c:v>
                </c:pt>
                <c:pt idx="35">
                  <c:v>3.0800000000000001E-2</c:v>
                </c:pt>
                <c:pt idx="36">
                  <c:v>3.8199999999999998E-2</c:v>
                </c:pt>
                <c:pt idx="37">
                  <c:v>5.2699999999999997E-2</c:v>
                </c:pt>
                <c:pt idx="38">
                  <c:v>5.62E-2</c:v>
                </c:pt>
                <c:pt idx="39">
                  <c:v>6.6600000000000006E-2</c:v>
                </c:pt>
                <c:pt idx="40">
                  <c:v>6.3700000000000007E-2</c:v>
                </c:pt>
                <c:pt idx="41">
                  <c:v>6.5099999999999991E-2</c:v>
                </c:pt>
                <c:pt idx="42">
                  <c:v>7.0400000000000004E-2</c:v>
                </c:pt>
                <c:pt idx="43">
                  <c:v>7.2999999999999995E-2</c:v>
                </c:pt>
                <c:pt idx="44">
                  <c:v>6.7500000000000004E-2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C-4690-9719-39370AB8B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42640"/>
        <c:axId val="500615088"/>
      </c:lineChart>
      <c:dateAx>
        <c:axId val="5006426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0615088"/>
        <c:crosses val="autoZero"/>
        <c:auto val="1"/>
        <c:lblOffset val="100"/>
        <c:baseTimeUnit val="months"/>
        <c:majorUnit val="12"/>
        <c:majorTimeUnit val="months"/>
      </c:dateAx>
      <c:valAx>
        <c:axId val="500615088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064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Idaho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m/d/yyyy</c:formatCode>
                <c:ptCount val="96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  <c:pt idx="54">
                  <c:v>44197</c:v>
                </c:pt>
                <c:pt idx="55">
                  <c:v>44228</c:v>
                </c:pt>
                <c:pt idx="56">
                  <c:v>44256</c:v>
                </c:pt>
                <c:pt idx="57">
                  <c:v>44287</c:v>
                </c:pt>
                <c:pt idx="58">
                  <c:v>44317</c:v>
                </c:pt>
                <c:pt idx="59">
                  <c:v>44348</c:v>
                </c:pt>
                <c:pt idx="60">
                  <c:v>44378</c:v>
                </c:pt>
                <c:pt idx="61">
                  <c:v>44409</c:v>
                </c:pt>
                <c:pt idx="62">
                  <c:v>44440</c:v>
                </c:pt>
                <c:pt idx="63">
                  <c:v>44470</c:v>
                </c:pt>
                <c:pt idx="64">
                  <c:v>44501</c:v>
                </c:pt>
                <c:pt idx="65">
                  <c:v>44531</c:v>
                </c:pt>
                <c:pt idx="66">
                  <c:v>44562</c:v>
                </c:pt>
                <c:pt idx="67">
                  <c:v>44593</c:v>
                </c:pt>
                <c:pt idx="68">
                  <c:v>44621</c:v>
                </c:pt>
                <c:pt idx="69">
                  <c:v>44652</c:v>
                </c:pt>
                <c:pt idx="70">
                  <c:v>44682</c:v>
                </c:pt>
                <c:pt idx="71">
                  <c:v>44713</c:v>
                </c:pt>
                <c:pt idx="72">
                  <c:v>44743</c:v>
                </c:pt>
                <c:pt idx="73">
                  <c:v>44774</c:v>
                </c:pt>
                <c:pt idx="74">
                  <c:v>44805</c:v>
                </c:pt>
                <c:pt idx="75">
                  <c:v>44835</c:v>
                </c:pt>
                <c:pt idx="76">
                  <c:v>44866</c:v>
                </c:pt>
                <c:pt idx="77">
                  <c:v>44896</c:v>
                </c:pt>
                <c:pt idx="78">
                  <c:v>44927</c:v>
                </c:pt>
                <c:pt idx="79">
                  <c:v>44958</c:v>
                </c:pt>
                <c:pt idx="80">
                  <c:v>44986</c:v>
                </c:pt>
                <c:pt idx="81">
                  <c:v>45017</c:v>
                </c:pt>
                <c:pt idx="82">
                  <c:v>45047</c:v>
                </c:pt>
                <c:pt idx="83">
                  <c:v>45078</c:v>
                </c:pt>
                <c:pt idx="84">
                  <c:v>45108</c:v>
                </c:pt>
                <c:pt idx="85">
                  <c:v>45139</c:v>
                </c:pt>
                <c:pt idx="86">
                  <c:v>45170</c:v>
                </c:pt>
                <c:pt idx="87">
                  <c:v>45200</c:v>
                </c:pt>
                <c:pt idx="88">
                  <c:v>45231</c:v>
                </c:pt>
                <c:pt idx="89">
                  <c:v>45261</c:v>
                </c:pt>
                <c:pt idx="90">
                  <c:v>45292</c:v>
                </c:pt>
                <c:pt idx="91">
                  <c:v>45323</c:v>
                </c:pt>
                <c:pt idx="92">
                  <c:v>45352</c:v>
                </c:pt>
                <c:pt idx="93">
                  <c:v>45383</c:v>
                </c:pt>
                <c:pt idx="94">
                  <c:v>45413</c:v>
                </c:pt>
                <c:pt idx="95">
                  <c:v>45444</c:v>
                </c:pt>
              </c:numCache>
            </c:numRef>
          </c:cat>
          <c:val>
            <c:numRef>
              <c:f>Sheet1!$B$2:$B$97</c:f>
              <c:numCache>
                <c:formatCode>"$"#,##0</c:formatCode>
                <c:ptCount val="96"/>
                <c:pt idx="0">
                  <c:v>259900</c:v>
                </c:pt>
                <c:pt idx="1">
                  <c:v>259000</c:v>
                </c:pt>
                <c:pt idx="2">
                  <c:v>258995</c:v>
                </c:pt>
                <c:pt idx="3">
                  <c:v>259000</c:v>
                </c:pt>
                <c:pt idx="4">
                  <c:v>257625</c:v>
                </c:pt>
                <c:pt idx="5">
                  <c:v>259000</c:v>
                </c:pt>
                <c:pt idx="6">
                  <c:v>259450</c:v>
                </c:pt>
                <c:pt idx="7">
                  <c:v>262495</c:v>
                </c:pt>
                <c:pt idx="8">
                  <c:v>269425</c:v>
                </c:pt>
                <c:pt idx="9">
                  <c:v>279900</c:v>
                </c:pt>
                <c:pt idx="10">
                  <c:v>289000</c:v>
                </c:pt>
                <c:pt idx="11">
                  <c:v>289250</c:v>
                </c:pt>
                <c:pt idx="12">
                  <c:v>289900</c:v>
                </c:pt>
                <c:pt idx="13">
                  <c:v>289850</c:v>
                </c:pt>
                <c:pt idx="14">
                  <c:v>289000</c:v>
                </c:pt>
                <c:pt idx="15">
                  <c:v>289950</c:v>
                </c:pt>
                <c:pt idx="16">
                  <c:v>295000</c:v>
                </c:pt>
                <c:pt idx="17">
                  <c:v>297000</c:v>
                </c:pt>
                <c:pt idx="18">
                  <c:v>297395</c:v>
                </c:pt>
                <c:pt idx="19">
                  <c:v>301445</c:v>
                </c:pt>
                <c:pt idx="20">
                  <c:v>305950</c:v>
                </c:pt>
                <c:pt idx="21">
                  <c:v>317555</c:v>
                </c:pt>
                <c:pt idx="22">
                  <c:v>325000</c:v>
                </c:pt>
                <c:pt idx="23">
                  <c:v>325000</c:v>
                </c:pt>
                <c:pt idx="24">
                  <c:v>326250</c:v>
                </c:pt>
                <c:pt idx="25">
                  <c:v>329797</c:v>
                </c:pt>
                <c:pt idx="26">
                  <c:v>325000</c:v>
                </c:pt>
                <c:pt idx="27">
                  <c:v>325000</c:v>
                </c:pt>
                <c:pt idx="28">
                  <c:v>325000</c:v>
                </c:pt>
                <c:pt idx="29">
                  <c:v>328449</c:v>
                </c:pt>
                <c:pt idx="30">
                  <c:v>329828</c:v>
                </c:pt>
                <c:pt idx="31">
                  <c:v>332445</c:v>
                </c:pt>
                <c:pt idx="32">
                  <c:v>337811</c:v>
                </c:pt>
                <c:pt idx="33">
                  <c:v>345950</c:v>
                </c:pt>
                <c:pt idx="34">
                  <c:v>354500</c:v>
                </c:pt>
                <c:pt idx="35">
                  <c:v>361900</c:v>
                </c:pt>
                <c:pt idx="36">
                  <c:v>365000</c:v>
                </c:pt>
                <c:pt idx="37">
                  <c:v>362245</c:v>
                </c:pt>
                <c:pt idx="38">
                  <c:v>358114</c:v>
                </c:pt>
                <c:pt idx="39">
                  <c:v>354995</c:v>
                </c:pt>
                <c:pt idx="40">
                  <c:v>357000</c:v>
                </c:pt>
                <c:pt idx="41">
                  <c:v>359950</c:v>
                </c:pt>
                <c:pt idx="42">
                  <c:v>363698</c:v>
                </c:pt>
                <c:pt idx="43">
                  <c:v>370000</c:v>
                </c:pt>
                <c:pt idx="44">
                  <c:v>378900</c:v>
                </c:pt>
                <c:pt idx="45">
                  <c:v>379900</c:v>
                </c:pt>
                <c:pt idx="46">
                  <c:v>385000</c:v>
                </c:pt>
                <c:pt idx="47">
                  <c:v>396625</c:v>
                </c:pt>
                <c:pt idx="48">
                  <c:v>399945</c:v>
                </c:pt>
                <c:pt idx="49">
                  <c:v>400000</c:v>
                </c:pt>
                <c:pt idx="50">
                  <c:v>404990</c:v>
                </c:pt>
                <c:pt idx="51">
                  <c:v>415000</c:v>
                </c:pt>
                <c:pt idx="52">
                  <c:v>429495</c:v>
                </c:pt>
                <c:pt idx="53">
                  <c:v>426904</c:v>
                </c:pt>
                <c:pt idx="54">
                  <c:v>444900</c:v>
                </c:pt>
                <c:pt idx="55">
                  <c:v>468033</c:v>
                </c:pt>
                <c:pt idx="56">
                  <c:v>484900</c:v>
                </c:pt>
                <c:pt idx="57">
                  <c:v>495047</c:v>
                </c:pt>
                <c:pt idx="58">
                  <c:v>514900</c:v>
                </c:pt>
                <c:pt idx="59">
                  <c:v>543450</c:v>
                </c:pt>
                <c:pt idx="60">
                  <c:v>539990</c:v>
                </c:pt>
                <c:pt idx="61">
                  <c:v>530000</c:v>
                </c:pt>
                <c:pt idx="62">
                  <c:v>525000</c:v>
                </c:pt>
                <c:pt idx="63">
                  <c:v>529000</c:v>
                </c:pt>
                <c:pt idx="64">
                  <c:v>529497</c:v>
                </c:pt>
                <c:pt idx="65">
                  <c:v>546950</c:v>
                </c:pt>
                <c:pt idx="66">
                  <c:v>559900</c:v>
                </c:pt>
                <c:pt idx="67">
                  <c:v>584500</c:v>
                </c:pt>
                <c:pt idx="68">
                  <c:v>590450</c:v>
                </c:pt>
                <c:pt idx="69">
                  <c:v>599000</c:v>
                </c:pt>
                <c:pt idx="70">
                  <c:v>604995</c:v>
                </c:pt>
                <c:pt idx="71">
                  <c:v>584995</c:v>
                </c:pt>
                <c:pt idx="72">
                  <c:v>569900</c:v>
                </c:pt>
                <c:pt idx="73">
                  <c:v>556950</c:v>
                </c:pt>
                <c:pt idx="74">
                  <c:v>549900</c:v>
                </c:pt>
                <c:pt idx="75">
                  <c:v>545745</c:v>
                </c:pt>
                <c:pt idx="76">
                  <c:v>527450</c:v>
                </c:pt>
                <c:pt idx="77">
                  <c:v>515990</c:v>
                </c:pt>
                <c:pt idx="78">
                  <c:v>519950</c:v>
                </c:pt>
                <c:pt idx="79">
                  <c:v>539725</c:v>
                </c:pt>
                <c:pt idx="80">
                  <c:v>558800</c:v>
                </c:pt>
                <c:pt idx="81">
                  <c:v>574900</c:v>
                </c:pt>
                <c:pt idx="82">
                  <c:v>589000</c:v>
                </c:pt>
                <c:pt idx="83">
                  <c:v>598635</c:v>
                </c:pt>
                <c:pt idx="84">
                  <c:v>597750</c:v>
                </c:pt>
                <c:pt idx="85">
                  <c:v>587450</c:v>
                </c:pt>
                <c:pt idx="86">
                  <c:v>579000</c:v>
                </c:pt>
                <c:pt idx="87">
                  <c:v>556980</c:v>
                </c:pt>
                <c:pt idx="88">
                  <c:v>560475</c:v>
                </c:pt>
                <c:pt idx="89">
                  <c:v>550000</c:v>
                </c:pt>
                <c:pt idx="90">
                  <c:v>555000</c:v>
                </c:pt>
                <c:pt idx="91">
                  <c:v>554500</c:v>
                </c:pt>
                <c:pt idx="92">
                  <c:v>565000</c:v>
                </c:pt>
                <c:pt idx="93">
                  <c:v>573248</c:v>
                </c:pt>
                <c:pt idx="94">
                  <c:v>599000</c:v>
                </c:pt>
                <c:pt idx="95">
                  <c:v>589900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0-4AD4-ADDC-DAF3C7E6E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m/d/yyyy</c:formatCode>
                <c:ptCount val="96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  <c:pt idx="54">
                  <c:v>44197</c:v>
                </c:pt>
                <c:pt idx="55">
                  <c:v>44228</c:v>
                </c:pt>
                <c:pt idx="56">
                  <c:v>44256</c:v>
                </c:pt>
                <c:pt idx="57">
                  <c:v>44287</c:v>
                </c:pt>
                <c:pt idx="58">
                  <c:v>44317</c:v>
                </c:pt>
                <c:pt idx="59">
                  <c:v>44348</c:v>
                </c:pt>
                <c:pt idx="60">
                  <c:v>44378</c:v>
                </c:pt>
                <c:pt idx="61">
                  <c:v>44409</c:v>
                </c:pt>
                <c:pt idx="62">
                  <c:v>44440</c:v>
                </c:pt>
                <c:pt idx="63">
                  <c:v>44470</c:v>
                </c:pt>
                <c:pt idx="64">
                  <c:v>44501</c:v>
                </c:pt>
                <c:pt idx="65">
                  <c:v>44531</c:v>
                </c:pt>
                <c:pt idx="66">
                  <c:v>44562</c:v>
                </c:pt>
                <c:pt idx="67">
                  <c:v>44593</c:v>
                </c:pt>
                <c:pt idx="68">
                  <c:v>44621</c:v>
                </c:pt>
                <c:pt idx="69">
                  <c:v>44652</c:v>
                </c:pt>
                <c:pt idx="70">
                  <c:v>44682</c:v>
                </c:pt>
                <c:pt idx="71">
                  <c:v>44713</c:v>
                </c:pt>
                <c:pt idx="72">
                  <c:v>44743</c:v>
                </c:pt>
                <c:pt idx="73">
                  <c:v>44774</c:v>
                </c:pt>
                <c:pt idx="74">
                  <c:v>44805</c:v>
                </c:pt>
                <c:pt idx="75">
                  <c:v>44835</c:v>
                </c:pt>
                <c:pt idx="76">
                  <c:v>44866</c:v>
                </c:pt>
                <c:pt idx="77">
                  <c:v>44896</c:v>
                </c:pt>
                <c:pt idx="78">
                  <c:v>44927</c:v>
                </c:pt>
                <c:pt idx="79">
                  <c:v>44958</c:v>
                </c:pt>
                <c:pt idx="80">
                  <c:v>44986</c:v>
                </c:pt>
                <c:pt idx="81">
                  <c:v>45017</c:v>
                </c:pt>
                <c:pt idx="82">
                  <c:v>45047</c:v>
                </c:pt>
                <c:pt idx="83">
                  <c:v>45078</c:v>
                </c:pt>
                <c:pt idx="84">
                  <c:v>45108</c:v>
                </c:pt>
                <c:pt idx="85">
                  <c:v>45139</c:v>
                </c:pt>
                <c:pt idx="86">
                  <c:v>45170</c:v>
                </c:pt>
                <c:pt idx="87">
                  <c:v>45200</c:v>
                </c:pt>
                <c:pt idx="88">
                  <c:v>45231</c:v>
                </c:pt>
                <c:pt idx="89">
                  <c:v>45261</c:v>
                </c:pt>
                <c:pt idx="90">
                  <c:v>45292</c:v>
                </c:pt>
                <c:pt idx="91">
                  <c:v>45323</c:v>
                </c:pt>
                <c:pt idx="92">
                  <c:v>45352</c:v>
                </c:pt>
                <c:pt idx="93">
                  <c:v>45383</c:v>
                </c:pt>
                <c:pt idx="94">
                  <c:v>45413</c:v>
                </c:pt>
                <c:pt idx="95">
                  <c:v>45444</c:v>
                </c:pt>
              </c:numCache>
            </c:numRef>
          </c:cat>
          <c:val>
            <c:numRef>
              <c:f>Sheet1!$C$2:$C$97</c:f>
              <c:numCache>
                <c:formatCode>"$"#,##0</c:formatCode>
                <c:ptCount val="96"/>
                <c:pt idx="0">
                  <c:v>259000</c:v>
                </c:pt>
                <c:pt idx="1">
                  <c:v>255271</c:v>
                </c:pt>
                <c:pt idx="2">
                  <c:v>255000</c:v>
                </c:pt>
                <c:pt idx="3">
                  <c:v>255000</c:v>
                </c:pt>
                <c:pt idx="4">
                  <c:v>252995</c:v>
                </c:pt>
                <c:pt idx="5">
                  <c:v>249900</c:v>
                </c:pt>
                <c:pt idx="6">
                  <c:v>249900</c:v>
                </c:pt>
                <c:pt idx="7">
                  <c:v>255400</c:v>
                </c:pt>
                <c:pt idx="8">
                  <c:v>264450</c:v>
                </c:pt>
                <c:pt idx="9">
                  <c:v>270000</c:v>
                </c:pt>
                <c:pt idx="10">
                  <c:v>277488</c:v>
                </c:pt>
                <c:pt idx="11">
                  <c:v>279000</c:v>
                </c:pt>
                <c:pt idx="12">
                  <c:v>279000</c:v>
                </c:pt>
                <c:pt idx="13">
                  <c:v>275000</c:v>
                </c:pt>
                <c:pt idx="14">
                  <c:v>275000</c:v>
                </c:pt>
                <c:pt idx="15">
                  <c:v>275000</c:v>
                </c:pt>
                <c:pt idx="16">
                  <c:v>274440</c:v>
                </c:pt>
                <c:pt idx="17">
                  <c:v>269900</c:v>
                </c:pt>
                <c:pt idx="18">
                  <c:v>269740</c:v>
                </c:pt>
                <c:pt idx="19">
                  <c:v>275450</c:v>
                </c:pt>
                <c:pt idx="20">
                  <c:v>285000</c:v>
                </c:pt>
                <c:pt idx="21">
                  <c:v>294950</c:v>
                </c:pt>
                <c:pt idx="22">
                  <c:v>299450</c:v>
                </c:pt>
                <c:pt idx="23">
                  <c:v>299900</c:v>
                </c:pt>
                <c:pt idx="24">
                  <c:v>299450</c:v>
                </c:pt>
                <c:pt idx="25">
                  <c:v>298500</c:v>
                </c:pt>
                <c:pt idx="26">
                  <c:v>297500</c:v>
                </c:pt>
                <c:pt idx="27">
                  <c:v>295250</c:v>
                </c:pt>
                <c:pt idx="28">
                  <c:v>295000</c:v>
                </c:pt>
                <c:pt idx="29">
                  <c:v>289900</c:v>
                </c:pt>
                <c:pt idx="30">
                  <c:v>289450</c:v>
                </c:pt>
                <c:pt idx="31">
                  <c:v>296000</c:v>
                </c:pt>
                <c:pt idx="32">
                  <c:v>305814</c:v>
                </c:pt>
                <c:pt idx="33">
                  <c:v>314950</c:v>
                </c:pt>
                <c:pt idx="34">
                  <c:v>319950</c:v>
                </c:pt>
                <c:pt idx="35">
                  <c:v>320000</c:v>
                </c:pt>
                <c:pt idx="36">
                  <c:v>319450</c:v>
                </c:pt>
                <c:pt idx="37">
                  <c:v>315791</c:v>
                </c:pt>
                <c:pt idx="38">
                  <c:v>312477</c:v>
                </c:pt>
                <c:pt idx="39">
                  <c:v>309945</c:v>
                </c:pt>
                <c:pt idx="40">
                  <c:v>305000</c:v>
                </c:pt>
                <c:pt idx="41">
                  <c:v>299900</c:v>
                </c:pt>
                <c:pt idx="42">
                  <c:v>299250</c:v>
                </c:pt>
                <c:pt idx="43">
                  <c:v>305485</c:v>
                </c:pt>
                <c:pt idx="44">
                  <c:v>319000</c:v>
                </c:pt>
                <c:pt idx="45">
                  <c:v>319250</c:v>
                </c:pt>
                <c:pt idx="46">
                  <c:v>329000</c:v>
                </c:pt>
                <c:pt idx="47">
                  <c:v>339450</c:v>
                </c:pt>
                <c:pt idx="48">
                  <c:v>345000</c:v>
                </c:pt>
                <c:pt idx="49">
                  <c:v>349000</c:v>
                </c:pt>
                <c:pt idx="50">
                  <c:v>349000</c:v>
                </c:pt>
                <c:pt idx="51">
                  <c:v>349000</c:v>
                </c:pt>
                <c:pt idx="52">
                  <c:v>342000</c:v>
                </c:pt>
                <c:pt idx="53">
                  <c:v>336250</c:v>
                </c:pt>
                <c:pt idx="54">
                  <c:v>335000</c:v>
                </c:pt>
                <c:pt idx="55">
                  <c:v>343500</c:v>
                </c:pt>
                <c:pt idx="56">
                  <c:v>352450</c:v>
                </c:pt>
                <c:pt idx="57">
                  <c:v>369450</c:v>
                </c:pt>
                <c:pt idx="58">
                  <c:v>376451</c:v>
                </c:pt>
                <c:pt idx="59">
                  <c:v>379900</c:v>
                </c:pt>
                <c:pt idx="60">
                  <c:v>379000</c:v>
                </c:pt>
                <c:pt idx="61">
                  <c:v>375000</c:v>
                </c:pt>
                <c:pt idx="62">
                  <c:v>375000</c:v>
                </c:pt>
                <c:pt idx="63">
                  <c:v>375000</c:v>
                </c:pt>
                <c:pt idx="64">
                  <c:v>374131</c:v>
                </c:pt>
                <c:pt idx="65">
                  <c:v>369161</c:v>
                </c:pt>
                <c:pt idx="66">
                  <c:v>369900</c:v>
                </c:pt>
                <c:pt idx="67">
                  <c:v>384500</c:v>
                </c:pt>
                <c:pt idx="68">
                  <c:v>399450</c:v>
                </c:pt>
                <c:pt idx="69">
                  <c:v>419500</c:v>
                </c:pt>
                <c:pt idx="70">
                  <c:v>437450</c:v>
                </c:pt>
                <c:pt idx="71">
                  <c:v>449000</c:v>
                </c:pt>
                <c:pt idx="72">
                  <c:v>443900</c:v>
                </c:pt>
                <c:pt idx="73">
                  <c:v>432590</c:v>
                </c:pt>
                <c:pt idx="74">
                  <c:v>427750</c:v>
                </c:pt>
                <c:pt idx="75">
                  <c:v>425000</c:v>
                </c:pt>
                <c:pt idx="76">
                  <c:v>416000</c:v>
                </c:pt>
                <c:pt idx="77">
                  <c:v>405000</c:v>
                </c:pt>
                <c:pt idx="78">
                  <c:v>403700</c:v>
                </c:pt>
                <c:pt idx="79">
                  <c:v>414365</c:v>
                </c:pt>
                <c:pt idx="80">
                  <c:v>424000</c:v>
                </c:pt>
                <c:pt idx="81">
                  <c:v>430000</c:v>
                </c:pt>
                <c:pt idx="82">
                  <c:v>441012</c:v>
                </c:pt>
                <c:pt idx="83">
                  <c:v>445000</c:v>
                </c:pt>
                <c:pt idx="84">
                  <c:v>440000</c:v>
                </c:pt>
                <c:pt idx="85">
                  <c:v>435495</c:v>
                </c:pt>
                <c:pt idx="86">
                  <c:v>429500</c:v>
                </c:pt>
                <c:pt idx="87">
                  <c:v>425000</c:v>
                </c:pt>
                <c:pt idx="88">
                  <c:v>420000</c:v>
                </c:pt>
                <c:pt idx="89">
                  <c:v>410000</c:v>
                </c:pt>
                <c:pt idx="90">
                  <c:v>409500</c:v>
                </c:pt>
                <c:pt idx="91">
                  <c:v>415500</c:v>
                </c:pt>
                <c:pt idx="92">
                  <c:v>424900</c:v>
                </c:pt>
                <c:pt idx="93">
                  <c:v>429950</c:v>
                </c:pt>
                <c:pt idx="94">
                  <c:v>442450</c:v>
                </c:pt>
                <c:pt idx="95">
                  <c:v>445000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10-4AD4-ADDC-DAF3C7E6E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051744"/>
        <c:axId val="503054696"/>
      </c:lineChart>
      <c:dateAx>
        <c:axId val="503051744"/>
        <c:scaling>
          <c:orientation val="minMax"/>
          <c:max val="45627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3054696"/>
        <c:crosses val="autoZero"/>
        <c:auto val="1"/>
        <c:lblOffset val="100"/>
        <c:baseTimeUnit val="months"/>
        <c:majorUnit val="12"/>
        <c:majorTimeUnit val="months"/>
      </c:dateAx>
      <c:valAx>
        <c:axId val="503054696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&quot;$&quot;#,##0\k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30517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 cmpd="sng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080-4457-9100-20F38C92BD0C}"/>
              </c:ext>
            </c:extLst>
          </c:dPt>
          <c:dPt>
            <c:idx val="6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080-4457-9100-20F38C92BD0C}"/>
              </c:ext>
            </c:extLst>
          </c:dPt>
          <c:dPt>
            <c:idx val="4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D2F-4456-A215-82E33F4A8B27}"/>
              </c:ext>
            </c:extLst>
          </c:dPt>
          <c:cat>
            <c:numRef>
              <c:f>Sheet1!$A$2:$A$778</c:f>
              <c:numCache>
                <c:formatCode>m/d/yyyy</c:formatCode>
                <c:ptCount val="777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  <c:pt idx="360">
                  <c:v>32874</c:v>
                </c:pt>
                <c:pt idx="361">
                  <c:v>32905</c:v>
                </c:pt>
                <c:pt idx="362">
                  <c:v>32933</c:v>
                </c:pt>
                <c:pt idx="363">
                  <c:v>32964</c:v>
                </c:pt>
                <c:pt idx="364">
                  <c:v>32994</c:v>
                </c:pt>
                <c:pt idx="365">
                  <c:v>33025</c:v>
                </c:pt>
                <c:pt idx="366">
                  <c:v>33055</c:v>
                </c:pt>
                <c:pt idx="367">
                  <c:v>33086</c:v>
                </c:pt>
                <c:pt idx="368">
                  <c:v>33117</c:v>
                </c:pt>
                <c:pt idx="369">
                  <c:v>33147</c:v>
                </c:pt>
                <c:pt idx="370">
                  <c:v>33178</c:v>
                </c:pt>
                <c:pt idx="371">
                  <c:v>33208</c:v>
                </c:pt>
                <c:pt idx="372">
                  <c:v>33239</c:v>
                </c:pt>
                <c:pt idx="373">
                  <c:v>33270</c:v>
                </c:pt>
                <c:pt idx="374">
                  <c:v>33298</c:v>
                </c:pt>
                <c:pt idx="375">
                  <c:v>33329</c:v>
                </c:pt>
                <c:pt idx="376">
                  <c:v>33359</c:v>
                </c:pt>
                <c:pt idx="377">
                  <c:v>33390</c:v>
                </c:pt>
                <c:pt idx="378">
                  <c:v>33420</c:v>
                </c:pt>
                <c:pt idx="379">
                  <c:v>33451</c:v>
                </c:pt>
                <c:pt idx="380">
                  <c:v>33482</c:v>
                </c:pt>
                <c:pt idx="381">
                  <c:v>33512</c:v>
                </c:pt>
                <c:pt idx="382">
                  <c:v>33543</c:v>
                </c:pt>
                <c:pt idx="383">
                  <c:v>33573</c:v>
                </c:pt>
                <c:pt idx="384">
                  <c:v>33604</c:v>
                </c:pt>
                <c:pt idx="385">
                  <c:v>33635</c:v>
                </c:pt>
                <c:pt idx="386">
                  <c:v>33664</c:v>
                </c:pt>
                <c:pt idx="387">
                  <c:v>33695</c:v>
                </c:pt>
                <c:pt idx="388">
                  <c:v>33725</c:v>
                </c:pt>
                <c:pt idx="389">
                  <c:v>33756</c:v>
                </c:pt>
                <c:pt idx="390">
                  <c:v>33786</c:v>
                </c:pt>
                <c:pt idx="391">
                  <c:v>33817</c:v>
                </c:pt>
                <c:pt idx="392">
                  <c:v>33848</c:v>
                </c:pt>
                <c:pt idx="393">
                  <c:v>33878</c:v>
                </c:pt>
                <c:pt idx="394">
                  <c:v>33909</c:v>
                </c:pt>
                <c:pt idx="395">
                  <c:v>33939</c:v>
                </c:pt>
                <c:pt idx="396">
                  <c:v>33970</c:v>
                </c:pt>
                <c:pt idx="397">
                  <c:v>34001</c:v>
                </c:pt>
                <c:pt idx="398">
                  <c:v>34029</c:v>
                </c:pt>
                <c:pt idx="399">
                  <c:v>34060</c:v>
                </c:pt>
                <c:pt idx="400">
                  <c:v>34090</c:v>
                </c:pt>
                <c:pt idx="401">
                  <c:v>34121</c:v>
                </c:pt>
                <c:pt idx="402">
                  <c:v>34151</c:v>
                </c:pt>
                <c:pt idx="403">
                  <c:v>34182</c:v>
                </c:pt>
                <c:pt idx="404">
                  <c:v>34213</c:v>
                </c:pt>
                <c:pt idx="405">
                  <c:v>34243</c:v>
                </c:pt>
                <c:pt idx="406">
                  <c:v>34274</c:v>
                </c:pt>
                <c:pt idx="407">
                  <c:v>34304</c:v>
                </c:pt>
                <c:pt idx="408">
                  <c:v>34335</c:v>
                </c:pt>
                <c:pt idx="409">
                  <c:v>34366</c:v>
                </c:pt>
                <c:pt idx="410">
                  <c:v>34394</c:v>
                </c:pt>
                <c:pt idx="411">
                  <c:v>34425</c:v>
                </c:pt>
                <c:pt idx="412">
                  <c:v>34455</c:v>
                </c:pt>
                <c:pt idx="413">
                  <c:v>34486</c:v>
                </c:pt>
                <c:pt idx="414">
                  <c:v>34516</c:v>
                </c:pt>
                <c:pt idx="415">
                  <c:v>34547</c:v>
                </c:pt>
                <c:pt idx="416">
                  <c:v>34578</c:v>
                </c:pt>
                <c:pt idx="417">
                  <c:v>34608</c:v>
                </c:pt>
                <c:pt idx="418">
                  <c:v>34639</c:v>
                </c:pt>
                <c:pt idx="419">
                  <c:v>34669</c:v>
                </c:pt>
                <c:pt idx="420">
                  <c:v>34700</c:v>
                </c:pt>
                <c:pt idx="421">
                  <c:v>34731</c:v>
                </c:pt>
                <c:pt idx="422">
                  <c:v>34759</c:v>
                </c:pt>
                <c:pt idx="423">
                  <c:v>34790</c:v>
                </c:pt>
                <c:pt idx="424">
                  <c:v>34820</c:v>
                </c:pt>
                <c:pt idx="425">
                  <c:v>34851</c:v>
                </c:pt>
                <c:pt idx="426">
                  <c:v>34881</c:v>
                </c:pt>
                <c:pt idx="427">
                  <c:v>34912</c:v>
                </c:pt>
                <c:pt idx="428">
                  <c:v>34943</c:v>
                </c:pt>
                <c:pt idx="429">
                  <c:v>34973</c:v>
                </c:pt>
                <c:pt idx="430">
                  <c:v>35004</c:v>
                </c:pt>
                <c:pt idx="431">
                  <c:v>35034</c:v>
                </c:pt>
                <c:pt idx="432">
                  <c:v>35065</c:v>
                </c:pt>
                <c:pt idx="433">
                  <c:v>35096</c:v>
                </c:pt>
                <c:pt idx="434">
                  <c:v>35125</c:v>
                </c:pt>
                <c:pt idx="435">
                  <c:v>35156</c:v>
                </c:pt>
                <c:pt idx="436">
                  <c:v>35186</c:v>
                </c:pt>
                <c:pt idx="437">
                  <c:v>35217</c:v>
                </c:pt>
                <c:pt idx="438">
                  <c:v>35247</c:v>
                </c:pt>
                <c:pt idx="439">
                  <c:v>35278</c:v>
                </c:pt>
                <c:pt idx="440">
                  <c:v>35309</c:v>
                </c:pt>
                <c:pt idx="441">
                  <c:v>35339</c:v>
                </c:pt>
                <c:pt idx="442">
                  <c:v>35370</c:v>
                </c:pt>
                <c:pt idx="443">
                  <c:v>35400</c:v>
                </c:pt>
                <c:pt idx="444">
                  <c:v>35431</c:v>
                </c:pt>
                <c:pt idx="445">
                  <c:v>35462</c:v>
                </c:pt>
                <c:pt idx="446">
                  <c:v>35490</c:v>
                </c:pt>
                <c:pt idx="447">
                  <c:v>35521</c:v>
                </c:pt>
                <c:pt idx="448">
                  <c:v>35551</c:v>
                </c:pt>
                <c:pt idx="449">
                  <c:v>35582</c:v>
                </c:pt>
                <c:pt idx="450">
                  <c:v>35612</c:v>
                </c:pt>
                <c:pt idx="451">
                  <c:v>35643</c:v>
                </c:pt>
                <c:pt idx="452">
                  <c:v>35674</c:v>
                </c:pt>
                <c:pt idx="453">
                  <c:v>35704</c:v>
                </c:pt>
                <c:pt idx="454">
                  <c:v>35735</c:v>
                </c:pt>
                <c:pt idx="455">
                  <c:v>35765</c:v>
                </c:pt>
                <c:pt idx="456">
                  <c:v>35796</c:v>
                </c:pt>
                <c:pt idx="457">
                  <c:v>35827</c:v>
                </c:pt>
                <c:pt idx="458">
                  <c:v>35855</c:v>
                </c:pt>
                <c:pt idx="459">
                  <c:v>35886</c:v>
                </c:pt>
                <c:pt idx="460">
                  <c:v>35916</c:v>
                </c:pt>
                <c:pt idx="461">
                  <c:v>35947</c:v>
                </c:pt>
                <c:pt idx="462">
                  <c:v>35977</c:v>
                </c:pt>
                <c:pt idx="463">
                  <c:v>36008</c:v>
                </c:pt>
                <c:pt idx="464">
                  <c:v>36039</c:v>
                </c:pt>
                <c:pt idx="465">
                  <c:v>36069</c:v>
                </c:pt>
                <c:pt idx="466">
                  <c:v>36100</c:v>
                </c:pt>
                <c:pt idx="467">
                  <c:v>36130</c:v>
                </c:pt>
                <c:pt idx="468">
                  <c:v>36161</c:v>
                </c:pt>
                <c:pt idx="469">
                  <c:v>36192</c:v>
                </c:pt>
                <c:pt idx="470">
                  <c:v>36220</c:v>
                </c:pt>
                <c:pt idx="471">
                  <c:v>36251</c:v>
                </c:pt>
                <c:pt idx="472">
                  <c:v>36281</c:v>
                </c:pt>
                <c:pt idx="473">
                  <c:v>36312</c:v>
                </c:pt>
                <c:pt idx="474">
                  <c:v>36342</c:v>
                </c:pt>
                <c:pt idx="475">
                  <c:v>36373</c:v>
                </c:pt>
                <c:pt idx="476">
                  <c:v>36404</c:v>
                </c:pt>
                <c:pt idx="477">
                  <c:v>36434</c:v>
                </c:pt>
                <c:pt idx="478">
                  <c:v>36465</c:v>
                </c:pt>
                <c:pt idx="479">
                  <c:v>36495</c:v>
                </c:pt>
                <c:pt idx="480">
                  <c:v>36526</c:v>
                </c:pt>
                <c:pt idx="481">
                  <c:v>36557</c:v>
                </c:pt>
                <c:pt idx="482">
                  <c:v>36586</c:v>
                </c:pt>
                <c:pt idx="483">
                  <c:v>36617</c:v>
                </c:pt>
                <c:pt idx="484">
                  <c:v>36647</c:v>
                </c:pt>
                <c:pt idx="485">
                  <c:v>36678</c:v>
                </c:pt>
                <c:pt idx="486">
                  <c:v>36708</c:v>
                </c:pt>
                <c:pt idx="487">
                  <c:v>36739</c:v>
                </c:pt>
                <c:pt idx="488">
                  <c:v>36770</c:v>
                </c:pt>
                <c:pt idx="489">
                  <c:v>36800</c:v>
                </c:pt>
                <c:pt idx="490">
                  <c:v>36831</c:v>
                </c:pt>
                <c:pt idx="491">
                  <c:v>36861</c:v>
                </c:pt>
                <c:pt idx="492">
                  <c:v>36892</c:v>
                </c:pt>
                <c:pt idx="493">
                  <c:v>36923</c:v>
                </c:pt>
                <c:pt idx="494">
                  <c:v>36951</c:v>
                </c:pt>
                <c:pt idx="495">
                  <c:v>36982</c:v>
                </c:pt>
                <c:pt idx="496">
                  <c:v>37012</c:v>
                </c:pt>
                <c:pt idx="497">
                  <c:v>37043</c:v>
                </c:pt>
                <c:pt idx="498">
                  <c:v>37073</c:v>
                </c:pt>
                <c:pt idx="499">
                  <c:v>37104</c:v>
                </c:pt>
                <c:pt idx="500">
                  <c:v>37135</c:v>
                </c:pt>
                <c:pt idx="501">
                  <c:v>37165</c:v>
                </c:pt>
                <c:pt idx="502">
                  <c:v>37196</c:v>
                </c:pt>
                <c:pt idx="503">
                  <c:v>37226</c:v>
                </c:pt>
                <c:pt idx="504">
                  <c:v>37257</c:v>
                </c:pt>
                <c:pt idx="505">
                  <c:v>37288</c:v>
                </c:pt>
                <c:pt idx="506">
                  <c:v>37316</c:v>
                </c:pt>
                <c:pt idx="507">
                  <c:v>37347</c:v>
                </c:pt>
                <c:pt idx="508">
                  <c:v>37377</c:v>
                </c:pt>
                <c:pt idx="509">
                  <c:v>37408</c:v>
                </c:pt>
                <c:pt idx="510">
                  <c:v>37438</c:v>
                </c:pt>
                <c:pt idx="511">
                  <c:v>37469</c:v>
                </c:pt>
                <c:pt idx="512">
                  <c:v>37500</c:v>
                </c:pt>
                <c:pt idx="513">
                  <c:v>37530</c:v>
                </c:pt>
                <c:pt idx="514">
                  <c:v>37561</c:v>
                </c:pt>
                <c:pt idx="515">
                  <c:v>37591</c:v>
                </c:pt>
                <c:pt idx="516">
                  <c:v>37622</c:v>
                </c:pt>
                <c:pt idx="517">
                  <c:v>37653</c:v>
                </c:pt>
                <c:pt idx="518">
                  <c:v>37681</c:v>
                </c:pt>
                <c:pt idx="519">
                  <c:v>37712</c:v>
                </c:pt>
                <c:pt idx="520">
                  <c:v>37742</c:v>
                </c:pt>
                <c:pt idx="521">
                  <c:v>37773</c:v>
                </c:pt>
                <c:pt idx="522">
                  <c:v>37803</c:v>
                </c:pt>
                <c:pt idx="523">
                  <c:v>37834</c:v>
                </c:pt>
                <c:pt idx="524">
                  <c:v>37865</c:v>
                </c:pt>
                <c:pt idx="525">
                  <c:v>37895</c:v>
                </c:pt>
                <c:pt idx="526">
                  <c:v>37926</c:v>
                </c:pt>
                <c:pt idx="527">
                  <c:v>37956</c:v>
                </c:pt>
                <c:pt idx="528">
                  <c:v>37987</c:v>
                </c:pt>
                <c:pt idx="529">
                  <c:v>38018</c:v>
                </c:pt>
                <c:pt idx="530">
                  <c:v>38047</c:v>
                </c:pt>
                <c:pt idx="531">
                  <c:v>38078</c:v>
                </c:pt>
                <c:pt idx="532">
                  <c:v>38108</c:v>
                </c:pt>
                <c:pt idx="533">
                  <c:v>38139</c:v>
                </c:pt>
                <c:pt idx="534">
                  <c:v>38169</c:v>
                </c:pt>
                <c:pt idx="535">
                  <c:v>38200</c:v>
                </c:pt>
                <c:pt idx="536">
                  <c:v>38231</c:v>
                </c:pt>
                <c:pt idx="537">
                  <c:v>38261</c:v>
                </c:pt>
                <c:pt idx="538">
                  <c:v>38292</c:v>
                </c:pt>
                <c:pt idx="539">
                  <c:v>38322</c:v>
                </c:pt>
                <c:pt idx="540">
                  <c:v>38353</c:v>
                </c:pt>
                <c:pt idx="541">
                  <c:v>38384</c:v>
                </c:pt>
                <c:pt idx="542">
                  <c:v>38412</c:v>
                </c:pt>
                <c:pt idx="543">
                  <c:v>38443</c:v>
                </c:pt>
                <c:pt idx="544">
                  <c:v>38473</c:v>
                </c:pt>
                <c:pt idx="545">
                  <c:v>38504</c:v>
                </c:pt>
                <c:pt idx="546">
                  <c:v>38534</c:v>
                </c:pt>
                <c:pt idx="547">
                  <c:v>38565</c:v>
                </c:pt>
                <c:pt idx="548">
                  <c:v>38596</c:v>
                </c:pt>
                <c:pt idx="549">
                  <c:v>38626</c:v>
                </c:pt>
                <c:pt idx="550">
                  <c:v>38657</c:v>
                </c:pt>
                <c:pt idx="551">
                  <c:v>38687</c:v>
                </c:pt>
                <c:pt idx="552">
                  <c:v>38718</c:v>
                </c:pt>
                <c:pt idx="553">
                  <c:v>38749</c:v>
                </c:pt>
                <c:pt idx="554">
                  <c:v>38777</c:v>
                </c:pt>
                <c:pt idx="555">
                  <c:v>38808</c:v>
                </c:pt>
                <c:pt idx="556">
                  <c:v>38838</c:v>
                </c:pt>
                <c:pt idx="557">
                  <c:v>38869</c:v>
                </c:pt>
                <c:pt idx="558">
                  <c:v>38899</c:v>
                </c:pt>
                <c:pt idx="559">
                  <c:v>38930</c:v>
                </c:pt>
                <c:pt idx="560">
                  <c:v>38961</c:v>
                </c:pt>
                <c:pt idx="561">
                  <c:v>38991</c:v>
                </c:pt>
                <c:pt idx="562">
                  <c:v>39022</c:v>
                </c:pt>
                <c:pt idx="563">
                  <c:v>39052</c:v>
                </c:pt>
                <c:pt idx="564">
                  <c:v>39083</c:v>
                </c:pt>
                <c:pt idx="565">
                  <c:v>39114</c:v>
                </c:pt>
                <c:pt idx="566">
                  <c:v>39142</c:v>
                </c:pt>
                <c:pt idx="567">
                  <c:v>39173</c:v>
                </c:pt>
                <c:pt idx="568">
                  <c:v>39203</c:v>
                </c:pt>
                <c:pt idx="569">
                  <c:v>39234</c:v>
                </c:pt>
                <c:pt idx="570">
                  <c:v>39264</c:v>
                </c:pt>
                <c:pt idx="571">
                  <c:v>39295</c:v>
                </c:pt>
                <c:pt idx="572">
                  <c:v>39326</c:v>
                </c:pt>
                <c:pt idx="573">
                  <c:v>39356</c:v>
                </c:pt>
                <c:pt idx="574">
                  <c:v>39387</c:v>
                </c:pt>
                <c:pt idx="575">
                  <c:v>39417</c:v>
                </c:pt>
                <c:pt idx="576">
                  <c:v>39448</c:v>
                </c:pt>
                <c:pt idx="577">
                  <c:v>39479</c:v>
                </c:pt>
                <c:pt idx="578">
                  <c:v>39508</c:v>
                </c:pt>
                <c:pt idx="579">
                  <c:v>39539</c:v>
                </c:pt>
                <c:pt idx="580">
                  <c:v>39569</c:v>
                </c:pt>
                <c:pt idx="581">
                  <c:v>39600</c:v>
                </c:pt>
                <c:pt idx="582">
                  <c:v>39630</c:v>
                </c:pt>
                <c:pt idx="583">
                  <c:v>39661</c:v>
                </c:pt>
                <c:pt idx="584">
                  <c:v>39692</c:v>
                </c:pt>
                <c:pt idx="585">
                  <c:v>39722</c:v>
                </c:pt>
                <c:pt idx="586">
                  <c:v>39753</c:v>
                </c:pt>
                <c:pt idx="587">
                  <c:v>39783</c:v>
                </c:pt>
                <c:pt idx="588">
                  <c:v>39814</c:v>
                </c:pt>
                <c:pt idx="589">
                  <c:v>39845</c:v>
                </c:pt>
                <c:pt idx="590">
                  <c:v>39873</c:v>
                </c:pt>
                <c:pt idx="591">
                  <c:v>39904</c:v>
                </c:pt>
                <c:pt idx="592">
                  <c:v>39934</c:v>
                </c:pt>
                <c:pt idx="593">
                  <c:v>39965</c:v>
                </c:pt>
                <c:pt idx="594">
                  <c:v>39995</c:v>
                </c:pt>
                <c:pt idx="595">
                  <c:v>40026</c:v>
                </c:pt>
                <c:pt idx="596">
                  <c:v>40057</c:v>
                </c:pt>
                <c:pt idx="597">
                  <c:v>40087</c:v>
                </c:pt>
                <c:pt idx="598">
                  <c:v>40118</c:v>
                </c:pt>
                <c:pt idx="599">
                  <c:v>40148</c:v>
                </c:pt>
                <c:pt idx="600">
                  <c:v>40179</c:v>
                </c:pt>
                <c:pt idx="601">
                  <c:v>40210</c:v>
                </c:pt>
                <c:pt idx="602">
                  <c:v>40238</c:v>
                </c:pt>
                <c:pt idx="603">
                  <c:v>40269</c:v>
                </c:pt>
                <c:pt idx="604">
                  <c:v>40299</c:v>
                </c:pt>
                <c:pt idx="605">
                  <c:v>40330</c:v>
                </c:pt>
                <c:pt idx="606">
                  <c:v>40360</c:v>
                </c:pt>
                <c:pt idx="607">
                  <c:v>40391</c:v>
                </c:pt>
                <c:pt idx="608">
                  <c:v>40422</c:v>
                </c:pt>
                <c:pt idx="609">
                  <c:v>40452</c:v>
                </c:pt>
                <c:pt idx="610">
                  <c:v>40483</c:v>
                </c:pt>
                <c:pt idx="611">
                  <c:v>40513</c:v>
                </c:pt>
                <c:pt idx="612">
                  <c:v>40544</c:v>
                </c:pt>
                <c:pt idx="613">
                  <c:v>40575</c:v>
                </c:pt>
                <c:pt idx="614">
                  <c:v>40603</c:v>
                </c:pt>
                <c:pt idx="615">
                  <c:v>40634</c:v>
                </c:pt>
                <c:pt idx="616">
                  <c:v>40664</c:v>
                </c:pt>
                <c:pt idx="617">
                  <c:v>40695</c:v>
                </c:pt>
                <c:pt idx="618">
                  <c:v>40725</c:v>
                </c:pt>
                <c:pt idx="619">
                  <c:v>40756</c:v>
                </c:pt>
                <c:pt idx="620">
                  <c:v>40787</c:v>
                </c:pt>
                <c:pt idx="621">
                  <c:v>40817</c:v>
                </c:pt>
                <c:pt idx="622">
                  <c:v>40848</c:v>
                </c:pt>
                <c:pt idx="623">
                  <c:v>40878</c:v>
                </c:pt>
                <c:pt idx="624">
                  <c:v>40909</c:v>
                </c:pt>
                <c:pt idx="625">
                  <c:v>40940</c:v>
                </c:pt>
                <c:pt idx="626">
                  <c:v>40969</c:v>
                </c:pt>
                <c:pt idx="627">
                  <c:v>41000</c:v>
                </c:pt>
                <c:pt idx="628">
                  <c:v>41030</c:v>
                </c:pt>
                <c:pt idx="629">
                  <c:v>41061</c:v>
                </c:pt>
                <c:pt idx="630">
                  <c:v>41091</c:v>
                </c:pt>
                <c:pt idx="631">
                  <c:v>41122</c:v>
                </c:pt>
                <c:pt idx="632">
                  <c:v>41153</c:v>
                </c:pt>
                <c:pt idx="633">
                  <c:v>41183</c:v>
                </c:pt>
                <c:pt idx="634">
                  <c:v>41214</c:v>
                </c:pt>
                <c:pt idx="635">
                  <c:v>41244</c:v>
                </c:pt>
                <c:pt idx="636">
                  <c:v>41275</c:v>
                </c:pt>
                <c:pt idx="637">
                  <c:v>41306</c:v>
                </c:pt>
                <c:pt idx="638">
                  <c:v>41334</c:v>
                </c:pt>
                <c:pt idx="639">
                  <c:v>41365</c:v>
                </c:pt>
                <c:pt idx="640">
                  <c:v>41395</c:v>
                </c:pt>
                <c:pt idx="641">
                  <c:v>41426</c:v>
                </c:pt>
                <c:pt idx="642">
                  <c:v>41456</c:v>
                </c:pt>
                <c:pt idx="643">
                  <c:v>41487</c:v>
                </c:pt>
                <c:pt idx="644">
                  <c:v>41518</c:v>
                </c:pt>
                <c:pt idx="645">
                  <c:v>41548</c:v>
                </c:pt>
                <c:pt idx="646">
                  <c:v>41579</c:v>
                </c:pt>
                <c:pt idx="647">
                  <c:v>41609</c:v>
                </c:pt>
                <c:pt idx="648">
                  <c:v>41640</c:v>
                </c:pt>
                <c:pt idx="649">
                  <c:v>41671</c:v>
                </c:pt>
                <c:pt idx="650">
                  <c:v>41699</c:v>
                </c:pt>
                <c:pt idx="651">
                  <c:v>41730</c:v>
                </c:pt>
                <c:pt idx="652">
                  <c:v>41760</c:v>
                </c:pt>
                <c:pt idx="653">
                  <c:v>41791</c:v>
                </c:pt>
                <c:pt idx="654">
                  <c:v>41821</c:v>
                </c:pt>
                <c:pt idx="655">
                  <c:v>41852</c:v>
                </c:pt>
                <c:pt idx="656">
                  <c:v>41883</c:v>
                </c:pt>
                <c:pt idx="657">
                  <c:v>41913</c:v>
                </c:pt>
                <c:pt idx="658">
                  <c:v>41944</c:v>
                </c:pt>
                <c:pt idx="659">
                  <c:v>41974</c:v>
                </c:pt>
                <c:pt idx="660">
                  <c:v>42005</c:v>
                </c:pt>
                <c:pt idx="661">
                  <c:v>42036</c:v>
                </c:pt>
                <c:pt idx="662">
                  <c:v>42064</c:v>
                </c:pt>
                <c:pt idx="663">
                  <c:v>42095</c:v>
                </c:pt>
                <c:pt idx="664">
                  <c:v>42125</c:v>
                </c:pt>
                <c:pt idx="665">
                  <c:v>42156</c:v>
                </c:pt>
                <c:pt idx="666">
                  <c:v>42186</c:v>
                </c:pt>
                <c:pt idx="667">
                  <c:v>42217</c:v>
                </c:pt>
                <c:pt idx="668">
                  <c:v>42248</c:v>
                </c:pt>
                <c:pt idx="669">
                  <c:v>42278</c:v>
                </c:pt>
                <c:pt idx="670">
                  <c:v>42309</c:v>
                </c:pt>
                <c:pt idx="671">
                  <c:v>42339</c:v>
                </c:pt>
                <c:pt idx="672">
                  <c:v>42370</c:v>
                </c:pt>
                <c:pt idx="673">
                  <c:v>42401</c:v>
                </c:pt>
                <c:pt idx="674">
                  <c:v>42430</c:v>
                </c:pt>
                <c:pt idx="675">
                  <c:v>42461</c:v>
                </c:pt>
                <c:pt idx="676">
                  <c:v>42491</c:v>
                </c:pt>
                <c:pt idx="677">
                  <c:v>42522</c:v>
                </c:pt>
                <c:pt idx="678">
                  <c:v>42552</c:v>
                </c:pt>
                <c:pt idx="679">
                  <c:v>42583</c:v>
                </c:pt>
                <c:pt idx="680">
                  <c:v>42614</c:v>
                </c:pt>
                <c:pt idx="681">
                  <c:v>42644</c:v>
                </c:pt>
                <c:pt idx="682">
                  <c:v>42675</c:v>
                </c:pt>
                <c:pt idx="683">
                  <c:v>42705</c:v>
                </c:pt>
                <c:pt idx="684">
                  <c:v>42736</c:v>
                </c:pt>
                <c:pt idx="685">
                  <c:v>42767</c:v>
                </c:pt>
                <c:pt idx="686">
                  <c:v>42795</c:v>
                </c:pt>
                <c:pt idx="687">
                  <c:v>42826</c:v>
                </c:pt>
                <c:pt idx="688">
                  <c:v>42856</c:v>
                </c:pt>
                <c:pt idx="689">
                  <c:v>42887</c:v>
                </c:pt>
                <c:pt idx="690">
                  <c:v>42917</c:v>
                </c:pt>
                <c:pt idx="691">
                  <c:v>42948</c:v>
                </c:pt>
                <c:pt idx="692">
                  <c:v>42979</c:v>
                </c:pt>
                <c:pt idx="693">
                  <c:v>43009</c:v>
                </c:pt>
                <c:pt idx="694">
                  <c:v>43040</c:v>
                </c:pt>
                <c:pt idx="695">
                  <c:v>43070</c:v>
                </c:pt>
                <c:pt idx="696">
                  <c:v>43101</c:v>
                </c:pt>
                <c:pt idx="697">
                  <c:v>43132</c:v>
                </c:pt>
                <c:pt idx="698">
                  <c:v>43160</c:v>
                </c:pt>
                <c:pt idx="699">
                  <c:v>43191</c:v>
                </c:pt>
                <c:pt idx="700">
                  <c:v>43221</c:v>
                </c:pt>
                <c:pt idx="701">
                  <c:v>43252</c:v>
                </c:pt>
                <c:pt idx="702">
                  <c:v>43282</c:v>
                </c:pt>
                <c:pt idx="703">
                  <c:v>43313</c:v>
                </c:pt>
                <c:pt idx="704">
                  <c:v>43344</c:v>
                </c:pt>
                <c:pt idx="705">
                  <c:v>43374</c:v>
                </c:pt>
                <c:pt idx="706">
                  <c:v>43405</c:v>
                </c:pt>
                <c:pt idx="707">
                  <c:v>43435</c:v>
                </c:pt>
                <c:pt idx="708">
                  <c:v>43466</c:v>
                </c:pt>
                <c:pt idx="709">
                  <c:v>43497</c:v>
                </c:pt>
                <c:pt idx="710">
                  <c:v>43525</c:v>
                </c:pt>
                <c:pt idx="711">
                  <c:v>43556</c:v>
                </c:pt>
                <c:pt idx="712">
                  <c:v>43586</c:v>
                </c:pt>
                <c:pt idx="713">
                  <c:v>43617</c:v>
                </c:pt>
                <c:pt idx="714">
                  <c:v>43647</c:v>
                </c:pt>
                <c:pt idx="715">
                  <c:v>43678</c:v>
                </c:pt>
                <c:pt idx="716">
                  <c:v>43709</c:v>
                </c:pt>
                <c:pt idx="717">
                  <c:v>43739</c:v>
                </c:pt>
                <c:pt idx="718">
                  <c:v>43770</c:v>
                </c:pt>
                <c:pt idx="719">
                  <c:v>43800</c:v>
                </c:pt>
                <c:pt idx="720">
                  <c:v>43831</c:v>
                </c:pt>
                <c:pt idx="721">
                  <c:v>43862</c:v>
                </c:pt>
                <c:pt idx="722">
                  <c:v>43891</c:v>
                </c:pt>
                <c:pt idx="723">
                  <c:v>43922</c:v>
                </c:pt>
                <c:pt idx="724">
                  <c:v>43952</c:v>
                </c:pt>
                <c:pt idx="725">
                  <c:v>43983</c:v>
                </c:pt>
                <c:pt idx="726">
                  <c:v>44013</c:v>
                </c:pt>
                <c:pt idx="727">
                  <c:v>44044</c:v>
                </c:pt>
                <c:pt idx="728">
                  <c:v>44075</c:v>
                </c:pt>
                <c:pt idx="729">
                  <c:v>44105</c:v>
                </c:pt>
                <c:pt idx="730">
                  <c:v>44136</c:v>
                </c:pt>
                <c:pt idx="731">
                  <c:v>44166</c:v>
                </c:pt>
                <c:pt idx="732">
                  <c:v>44197</c:v>
                </c:pt>
                <c:pt idx="733">
                  <c:v>44228</c:v>
                </c:pt>
                <c:pt idx="734">
                  <c:v>44256</c:v>
                </c:pt>
                <c:pt idx="735">
                  <c:v>44287</c:v>
                </c:pt>
                <c:pt idx="736">
                  <c:v>44317</c:v>
                </c:pt>
                <c:pt idx="737">
                  <c:v>44348</c:v>
                </c:pt>
                <c:pt idx="738">
                  <c:v>44378</c:v>
                </c:pt>
                <c:pt idx="739">
                  <c:v>44409</c:v>
                </c:pt>
                <c:pt idx="740">
                  <c:v>44440</c:v>
                </c:pt>
                <c:pt idx="741">
                  <c:v>44470</c:v>
                </c:pt>
                <c:pt idx="742">
                  <c:v>44501</c:v>
                </c:pt>
                <c:pt idx="743">
                  <c:v>44531</c:v>
                </c:pt>
                <c:pt idx="744">
                  <c:v>44562</c:v>
                </c:pt>
                <c:pt idx="745">
                  <c:v>44593</c:v>
                </c:pt>
                <c:pt idx="746">
                  <c:v>44621</c:v>
                </c:pt>
                <c:pt idx="747">
                  <c:v>44652</c:v>
                </c:pt>
                <c:pt idx="748">
                  <c:v>44682</c:v>
                </c:pt>
                <c:pt idx="749">
                  <c:v>44713</c:v>
                </c:pt>
                <c:pt idx="750">
                  <c:v>44743</c:v>
                </c:pt>
                <c:pt idx="751">
                  <c:v>44774</c:v>
                </c:pt>
                <c:pt idx="752">
                  <c:v>44805</c:v>
                </c:pt>
                <c:pt idx="753">
                  <c:v>44835</c:v>
                </c:pt>
                <c:pt idx="754">
                  <c:v>44866</c:v>
                </c:pt>
                <c:pt idx="755">
                  <c:v>44896</c:v>
                </c:pt>
                <c:pt idx="756">
                  <c:v>44927</c:v>
                </c:pt>
                <c:pt idx="757">
                  <c:v>44958</c:v>
                </c:pt>
                <c:pt idx="758">
                  <c:v>44986</c:v>
                </c:pt>
                <c:pt idx="759">
                  <c:v>45017</c:v>
                </c:pt>
                <c:pt idx="760">
                  <c:v>45047</c:v>
                </c:pt>
                <c:pt idx="761">
                  <c:v>45078</c:v>
                </c:pt>
                <c:pt idx="762">
                  <c:v>45108</c:v>
                </c:pt>
                <c:pt idx="763">
                  <c:v>45139</c:v>
                </c:pt>
                <c:pt idx="764">
                  <c:v>45170</c:v>
                </c:pt>
                <c:pt idx="765">
                  <c:v>45200</c:v>
                </c:pt>
                <c:pt idx="766">
                  <c:v>45231</c:v>
                </c:pt>
                <c:pt idx="767">
                  <c:v>45261</c:v>
                </c:pt>
                <c:pt idx="768">
                  <c:v>45292</c:v>
                </c:pt>
                <c:pt idx="769">
                  <c:v>45323</c:v>
                </c:pt>
                <c:pt idx="770">
                  <c:v>45352</c:v>
                </c:pt>
                <c:pt idx="771">
                  <c:v>45383</c:v>
                </c:pt>
                <c:pt idx="772">
                  <c:v>45413</c:v>
                </c:pt>
                <c:pt idx="773">
                  <c:v>45444</c:v>
                </c:pt>
                <c:pt idx="774">
                  <c:v>45474</c:v>
                </c:pt>
                <c:pt idx="775">
                  <c:v>45505</c:v>
                </c:pt>
                <c:pt idx="776">
                  <c:v>45536</c:v>
                </c:pt>
              </c:numCache>
            </c:numRef>
          </c:cat>
          <c:val>
            <c:numRef>
              <c:f>Sheet1!$B$2:$B$778</c:f>
              <c:numCache>
                <c:formatCode>0.0%</c:formatCode>
                <c:ptCount val="777"/>
                <c:pt idx="0">
                  <c:v>1.0792224770642206E-2</c:v>
                </c:pt>
                <c:pt idx="1">
                  <c:v>1.0926865137614681E-2</c:v>
                </c:pt>
                <c:pt idx="2">
                  <c:v>1.0957944036697248E-2</c:v>
                </c:pt>
                <c:pt idx="3">
                  <c:v>1.0987101834862385E-2</c:v>
                </c:pt>
                <c:pt idx="4">
                  <c:v>1.1233609174311925E-2</c:v>
                </c:pt>
                <c:pt idx="5">
                  <c:v>1.1461884403669725E-2</c:v>
                </c:pt>
                <c:pt idx="6">
                  <c:v>1.174148532110092E-2</c:v>
                </c:pt>
                <c:pt idx="7">
                  <c:v>1.1932598165137616E-2</c:v>
                </c:pt>
                <c:pt idx="8">
                  <c:v>1.2245602752293578E-2</c:v>
                </c:pt>
                <c:pt idx="9">
                  <c:v>1.2471033027522935E-2</c:v>
                </c:pt>
                <c:pt idx="10">
                  <c:v>1.2759101834862386E-2</c:v>
                </c:pt>
                <c:pt idx="11">
                  <c:v>1.2985460550458716E-2</c:v>
                </c:pt>
                <c:pt idx="12">
                  <c:v>1.3125518348623853E-2</c:v>
                </c:pt>
                <c:pt idx="13">
                  <c:v>1.3248524770642202E-2</c:v>
                </c:pt>
                <c:pt idx="14">
                  <c:v>1.3462366972477066E-2</c:v>
                </c:pt>
                <c:pt idx="15">
                  <c:v>1.3671198165137613E-2</c:v>
                </c:pt>
                <c:pt idx="16">
                  <c:v>1.3793099082568807E-2</c:v>
                </c:pt>
                <c:pt idx="17">
                  <c:v>1.3914867889908257E-2</c:v>
                </c:pt>
                <c:pt idx="18">
                  <c:v>1.3946255045871559E-2</c:v>
                </c:pt>
                <c:pt idx="19">
                  <c:v>1.4058558715596331E-2</c:v>
                </c:pt>
                <c:pt idx="20">
                  <c:v>1.4074597247706423E-2</c:v>
                </c:pt>
                <c:pt idx="21">
                  <c:v>1.4053880733944956E-2</c:v>
                </c:pt>
                <c:pt idx="22">
                  <c:v>1.4080039449541283E-2</c:v>
                </c:pt>
                <c:pt idx="23">
                  <c:v>1.3968028440366976E-2</c:v>
                </c:pt>
                <c:pt idx="24">
                  <c:v>1.3910339449541289E-2</c:v>
                </c:pt>
                <c:pt idx="25">
                  <c:v>1.3760929357798166E-2</c:v>
                </c:pt>
                <c:pt idx="26">
                  <c:v>1.3561604587155966E-2</c:v>
                </c:pt>
                <c:pt idx="27">
                  <c:v>1.3275269724770644E-2</c:v>
                </c:pt>
                <c:pt idx="28">
                  <c:v>1.3073073394495413E-2</c:v>
                </c:pt>
                <c:pt idx="29">
                  <c:v>1.294361376146789E-2</c:v>
                </c:pt>
                <c:pt idx="30">
                  <c:v>1.2771359633027521E-2</c:v>
                </c:pt>
                <c:pt idx="31">
                  <c:v>1.2667371559633026E-2</c:v>
                </c:pt>
                <c:pt idx="32">
                  <c:v>1.2650443119266054E-2</c:v>
                </c:pt>
                <c:pt idx="33">
                  <c:v>1.2666095412844034E-2</c:v>
                </c:pt>
                <c:pt idx="34">
                  <c:v>1.2597977981651373E-2</c:v>
                </c:pt>
                <c:pt idx="35">
                  <c:v>1.2632461467889905E-2</c:v>
                </c:pt>
                <c:pt idx="36">
                  <c:v>1.2732057798165134E-2</c:v>
                </c:pt>
                <c:pt idx="37">
                  <c:v>1.2892084403669722E-2</c:v>
                </c:pt>
                <c:pt idx="38">
                  <c:v>1.2955087155963302E-2</c:v>
                </c:pt>
                <c:pt idx="39">
                  <c:v>1.3120726605504587E-2</c:v>
                </c:pt>
                <c:pt idx="40">
                  <c:v>1.3175907339449544E-2</c:v>
                </c:pt>
                <c:pt idx="41">
                  <c:v>1.3165274311926609E-2</c:v>
                </c:pt>
                <c:pt idx="42">
                  <c:v>1.3340385321100918E-2</c:v>
                </c:pt>
                <c:pt idx="43">
                  <c:v>1.3408786238532111E-2</c:v>
                </c:pt>
                <c:pt idx="44">
                  <c:v>1.3404755963302751E-2</c:v>
                </c:pt>
                <c:pt idx="45">
                  <c:v>1.3364458715596331E-2</c:v>
                </c:pt>
                <c:pt idx="46">
                  <c:v>1.340871743119266E-2</c:v>
                </c:pt>
                <c:pt idx="47">
                  <c:v>1.3463394495412844E-2</c:v>
                </c:pt>
                <c:pt idx="48">
                  <c:v>1.3543891743119266E-2</c:v>
                </c:pt>
                <c:pt idx="49">
                  <c:v>1.360921100917431E-2</c:v>
                </c:pt>
                <c:pt idx="50">
                  <c:v>1.3817633944954125E-2</c:v>
                </c:pt>
                <c:pt idx="51">
                  <c:v>1.4006626605504582E-2</c:v>
                </c:pt>
                <c:pt idx="52">
                  <c:v>1.4115848623853205E-2</c:v>
                </c:pt>
                <c:pt idx="53">
                  <c:v>1.4194216513761463E-2</c:v>
                </c:pt>
                <c:pt idx="54">
                  <c:v>1.41632495412844E-2</c:v>
                </c:pt>
                <c:pt idx="55">
                  <c:v>1.4066376146788987E-2</c:v>
                </c:pt>
                <c:pt idx="56">
                  <c:v>1.394391834862385E-2</c:v>
                </c:pt>
                <c:pt idx="57">
                  <c:v>1.3871521100917427E-2</c:v>
                </c:pt>
                <c:pt idx="58">
                  <c:v>1.3711001834862381E-2</c:v>
                </c:pt>
                <c:pt idx="59">
                  <c:v>1.3545511926605502E-2</c:v>
                </c:pt>
                <c:pt idx="60">
                  <c:v>1.324532110091743E-2</c:v>
                </c:pt>
                <c:pt idx="61">
                  <c:v>1.3033339449541281E-2</c:v>
                </c:pt>
                <c:pt idx="62">
                  <c:v>1.2839575229357794E-2</c:v>
                </c:pt>
                <c:pt idx="63">
                  <c:v>1.2629715596330271E-2</c:v>
                </c:pt>
                <c:pt idx="64">
                  <c:v>1.2522025688073389E-2</c:v>
                </c:pt>
                <c:pt idx="65">
                  <c:v>1.236178807339449E-2</c:v>
                </c:pt>
                <c:pt idx="66">
                  <c:v>1.226634678899082E-2</c:v>
                </c:pt>
                <c:pt idx="67">
                  <c:v>1.2227992660550453E-2</c:v>
                </c:pt>
                <c:pt idx="68">
                  <c:v>1.2226944954128434E-2</c:v>
                </c:pt>
                <c:pt idx="69">
                  <c:v>1.2266605504587151E-2</c:v>
                </c:pt>
                <c:pt idx="70">
                  <c:v>1.2354708256880731E-2</c:v>
                </c:pt>
                <c:pt idx="71">
                  <c:v>1.2471877981651372E-2</c:v>
                </c:pt>
                <c:pt idx="72">
                  <c:v>1.2638314678899079E-2</c:v>
                </c:pt>
                <c:pt idx="73">
                  <c:v>1.2773337614678897E-2</c:v>
                </c:pt>
                <c:pt idx="74">
                  <c:v>1.280828073394495E-2</c:v>
                </c:pt>
                <c:pt idx="75">
                  <c:v>1.2843158715596327E-2</c:v>
                </c:pt>
                <c:pt idx="76">
                  <c:v>1.2910992660550456E-2</c:v>
                </c:pt>
                <c:pt idx="77">
                  <c:v>1.3066969724770641E-2</c:v>
                </c:pt>
                <c:pt idx="78">
                  <c:v>1.3138477981651372E-2</c:v>
                </c:pt>
                <c:pt idx="79">
                  <c:v>1.3234037614678895E-2</c:v>
                </c:pt>
                <c:pt idx="80">
                  <c:v>1.3420858715596326E-2</c:v>
                </c:pt>
                <c:pt idx="81">
                  <c:v>1.3539570642201831E-2</c:v>
                </c:pt>
                <c:pt idx="82">
                  <c:v>1.369025688073394E-2</c:v>
                </c:pt>
                <c:pt idx="83">
                  <c:v>1.381524220183486E-2</c:v>
                </c:pt>
                <c:pt idx="84">
                  <c:v>1.3896532110091737E-2</c:v>
                </c:pt>
                <c:pt idx="85">
                  <c:v>1.3996213761467886E-2</c:v>
                </c:pt>
                <c:pt idx="86">
                  <c:v>1.4105161467889907E-2</c:v>
                </c:pt>
                <c:pt idx="87">
                  <c:v>1.4237892660550455E-2</c:v>
                </c:pt>
                <c:pt idx="88">
                  <c:v>1.4261478899082565E-2</c:v>
                </c:pt>
                <c:pt idx="89">
                  <c:v>1.4293244954128438E-2</c:v>
                </c:pt>
                <c:pt idx="90">
                  <c:v>1.4417462385321099E-2</c:v>
                </c:pt>
                <c:pt idx="91">
                  <c:v>1.4551963302752293E-2</c:v>
                </c:pt>
                <c:pt idx="92">
                  <c:v>1.4580725688073391E-2</c:v>
                </c:pt>
                <c:pt idx="93">
                  <c:v>1.4692604587155961E-2</c:v>
                </c:pt>
                <c:pt idx="94">
                  <c:v>1.4748011926605504E-2</c:v>
                </c:pt>
                <c:pt idx="95">
                  <c:v>1.4896343119266056E-2</c:v>
                </c:pt>
                <c:pt idx="96">
                  <c:v>1.4962195412844038E-2</c:v>
                </c:pt>
                <c:pt idx="97">
                  <c:v>1.5052096330275228E-2</c:v>
                </c:pt>
                <c:pt idx="98">
                  <c:v>1.5222672477064219E-2</c:v>
                </c:pt>
                <c:pt idx="99">
                  <c:v>1.5285753211009173E-2</c:v>
                </c:pt>
                <c:pt idx="100">
                  <c:v>1.5439744954128438E-2</c:v>
                </c:pt>
                <c:pt idx="101">
                  <c:v>1.5621155963302753E-2</c:v>
                </c:pt>
                <c:pt idx="102">
                  <c:v>1.5717634862385324E-2</c:v>
                </c:pt>
                <c:pt idx="103">
                  <c:v>1.5750662385321103E-2</c:v>
                </c:pt>
                <c:pt idx="104">
                  <c:v>1.5820726605504584E-2</c:v>
                </c:pt>
                <c:pt idx="105">
                  <c:v>1.5831827522935778E-2</c:v>
                </c:pt>
                <c:pt idx="106">
                  <c:v>1.5846645871559633E-2</c:v>
                </c:pt>
                <c:pt idx="107">
                  <c:v>1.5841608256880732E-2</c:v>
                </c:pt>
                <c:pt idx="108">
                  <c:v>1.5901787155963302E-2</c:v>
                </c:pt>
                <c:pt idx="109">
                  <c:v>1.597303577981651E-2</c:v>
                </c:pt>
                <c:pt idx="110">
                  <c:v>1.6010453211009173E-2</c:v>
                </c:pt>
                <c:pt idx="111">
                  <c:v>1.6201556880733943E-2</c:v>
                </c:pt>
                <c:pt idx="112">
                  <c:v>1.6183793577981647E-2</c:v>
                </c:pt>
                <c:pt idx="113">
                  <c:v>1.6171688990825685E-2</c:v>
                </c:pt>
                <c:pt idx="114">
                  <c:v>1.6164913761467888E-2</c:v>
                </c:pt>
                <c:pt idx="115">
                  <c:v>1.6270643119266053E-2</c:v>
                </c:pt>
                <c:pt idx="116">
                  <c:v>1.6364683486238527E-2</c:v>
                </c:pt>
                <c:pt idx="117">
                  <c:v>1.6449793577981646E-2</c:v>
                </c:pt>
                <c:pt idx="118">
                  <c:v>1.6561511009174308E-2</c:v>
                </c:pt>
                <c:pt idx="119">
                  <c:v>1.6555855963302748E-2</c:v>
                </c:pt>
                <c:pt idx="120">
                  <c:v>1.6653133027522932E-2</c:v>
                </c:pt>
                <c:pt idx="121">
                  <c:v>1.6700014678899078E-2</c:v>
                </c:pt>
                <c:pt idx="122">
                  <c:v>1.6781419266055045E-2</c:v>
                </c:pt>
                <c:pt idx="123">
                  <c:v>1.6751908256880728E-2</c:v>
                </c:pt>
                <c:pt idx="124">
                  <c:v>1.6931183486238528E-2</c:v>
                </c:pt>
                <c:pt idx="125">
                  <c:v>1.7025622018348618E-2</c:v>
                </c:pt>
                <c:pt idx="126">
                  <c:v>1.7137193577981647E-2</c:v>
                </c:pt>
                <c:pt idx="127">
                  <c:v>1.7233811009174309E-2</c:v>
                </c:pt>
                <c:pt idx="128">
                  <c:v>1.7330576146788984E-2</c:v>
                </c:pt>
                <c:pt idx="129">
                  <c:v>1.7522555963302749E-2</c:v>
                </c:pt>
                <c:pt idx="130">
                  <c:v>1.7685178899082565E-2</c:v>
                </c:pt>
                <c:pt idx="131">
                  <c:v>1.7923349541284397E-2</c:v>
                </c:pt>
                <c:pt idx="132">
                  <c:v>1.8173949541284401E-2</c:v>
                </c:pt>
                <c:pt idx="133">
                  <c:v>1.8369702752293573E-2</c:v>
                </c:pt>
                <c:pt idx="134">
                  <c:v>1.8490905504587155E-2</c:v>
                </c:pt>
                <c:pt idx="135">
                  <c:v>1.8663590825688074E-2</c:v>
                </c:pt>
                <c:pt idx="136">
                  <c:v>1.8845901834862386E-2</c:v>
                </c:pt>
                <c:pt idx="137">
                  <c:v>1.8968927522935778E-2</c:v>
                </c:pt>
                <c:pt idx="138">
                  <c:v>1.9175291743119268E-2</c:v>
                </c:pt>
                <c:pt idx="139">
                  <c:v>1.9404201834862387E-2</c:v>
                </c:pt>
                <c:pt idx="140">
                  <c:v>1.9542588073394498E-2</c:v>
                </c:pt>
                <c:pt idx="141">
                  <c:v>1.9596121100917435E-2</c:v>
                </c:pt>
                <c:pt idx="142">
                  <c:v>1.9750543119266061E-2</c:v>
                </c:pt>
                <c:pt idx="143">
                  <c:v>1.9900377981651382E-2</c:v>
                </c:pt>
                <c:pt idx="144">
                  <c:v>2.0031487155963309E-2</c:v>
                </c:pt>
                <c:pt idx="145">
                  <c:v>2.0173388073394503E-2</c:v>
                </c:pt>
                <c:pt idx="146">
                  <c:v>2.0395514678899086E-2</c:v>
                </c:pt>
                <c:pt idx="147">
                  <c:v>2.0555632110091749E-2</c:v>
                </c:pt>
                <c:pt idx="148">
                  <c:v>2.0661972477064226E-2</c:v>
                </c:pt>
                <c:pt idx="149">
                  <c:v>2.085707889908257E-2</c:v>
                </c:pt>
                <c:pt idx="150">
                  <c:v>2.1017304587155963E-2</c:v>
                </c:pt>
                <c:pt idx="151">
                  <c:v>2.1109606422018347E-2</c:v>
                </c:pt>
                <c:pt idx="152">
                  <c:v>2.1293681651376146E-2</c:v>
                </c:pt>
                <c:pt idx="153">
                  <c:v>2.1450683486238534E-2</c:v>
                </c:pt>
                <c:pt idx="154">
                  <c:v>2.150332110091743E-2</c:v>
                </c:pt>
                <c:pt idx="155">
                  <c:v>2.1551422935779812E-2</c:v>
                </c:pt>
                <c:pt idx="156">
                  <c:v>2.1539712844036697E-2</c:v>
                </c:pt>
                <c:pt idx="157">
                  <c:v>2.1631924770642203E-2</c:v>
                </c:pt>
                <c:pt idx="158">
                  <c:v>2.168572752293578E-2</c:v>
                </c:pt>
                <c:pt idx="159">
                  <c:v>2.1774662385321098E-2</c:v>
                </c:pt>
                <c:pt idx="160">
                  <c:v>2.1801993577981651E-2</c:v>
                </c:pt>
                <c:pt idx="161">
                  <c:v>2.1870409174311926E-2</c:v>
                </c:pt>
                <c:pt idx="162">
                  <c:v>2.1949411009174313E-2</c:v>
                </c:pt>
                <c:pt idx="163">
                  <c:v>2.2024229357798169E-2</c:v>
                </c:pt>
                <c:pt idx="164">
                  <c:v>2.2110776146788996E-2</c:v>
                </c:pt>
                <c:pt idx="165">
                  <c:v>2.2240193577981657E-2</c:v>
                </c:pt>
                <c:pt idx="166">
                  <c:v>2.243704678899083E-2</c:v>
                </c:pt>
                <c:pt idx="167">
                  <c:v>2.2634517431192672E-2</c:v>
                </c:pt>
                <c:pt idx="168">
                  <c:v>2.2861483486238541E-2</c:v>
                </c:pt>
                <c:pt idx="169">
                  <c:v>2.3031717431192672E-2</c:v>
                </c:pt>
                <c:pt idx="170">
                  <c:v>2.315273211009175E-2</c:v>
                </c:pt>
                <c:pt idx="171">
                  <c:v>2.3230630275229369E-2</c:v>
                </c:pt>
                <c:pt idx="172">
                  <c:v>2.3381226605504603E-2</c:v>
                </c:pt>
                <c:pt idx="173">
                  <c:v>2.3485039449541296E-2</c:v>
                </c:pt>
                <c:pt idx="174">
                  <c:v>2.357870917431194E-2</c:v>
                </c:pt>
                <c:pt idx="175">
                  <c:v>2.3619660550458724E-2</c:v>
                </c:pt>
                <c:pt idx="176">
                  <c:v>2.3702322018348636E-2</c:v>
                </c:pt>
                <c:pt idx="177">
                  <c:v>2.3793576146789005E-2</c:v>
                </c:pt>
                <c:pt idx="178">
                  <c:v>2.3809422018348635E-2</c:v>
                </c:pt>
                <c:pt idx="179">
                  <c:v>2.3811041284403683E-2</c:v>
                </c:pt>
                <c:pt idx="180">
                  <c:v>2.3801787155963313E-2</c:v>
                </c:pt>
                <c:pt idx="181">
                  <c:v>2.3729605504587171E-2</c:v>
                </c:pt>
                <c:pt idx="182">
                  <c:v>2.3765082568807355E-2</c:v>
                </c:pt>
                <c:pt idx="183">
                  <c:v>2.3837643119266071E-2</c:v>
                </c:pt>
                <c:pt idx="184">
                  <c:v>2.3929619266055059E-2</c:v>
                </c:pt>
                <c:pt idx="185">
                  <c:v>2.3979226605504604E-2</c:v>
                </c:pt>
                <c:pt idx="186">
                  <c:v>2.4006942201834879E-2</c:v>
                </c:pt>
                <c:pt idx="187">
                  <c:v>2.4096872477064234E-2</c:v>
                </c:pt>
                <c:pt idx="188">
                  <c:v>2.4091067889908269E-2</c:v>
                </c:pt>
                <c:pt idx="189">
                  <c:v>2.4073140366972483E-2</c:v>
                </c:pt>
                <c:pt idx="190">
                  <c:v>2.4053060550458721E-2</c:v>
                </c:pt>
                <c:pt idx="191">
                  <c:v>2.3991765137614678E-2</c:v>
                </c:pt>
                <c:pt idx="192">
                  <c:v>2.3980556880733948E-2</c:v>
                </c:pt>
                <c:pt idx="193">
                  <c:v>2.4022986238532114E-2</c:v>
                </c:pt>
                <c:pt idx="194">
                  <c:v>2.4033057798165138E-2</c:v>
                </c:pt>
                <c:pt idx="195">
                  <c:v>2.4110477064220186E-2</c:v>
                </c:pt>
                <c:pt idx="196">
                  <c:v>2.412706605504587E-2</c:v>
                </c:pt>
                <c:pt idx="197">
                  <c:v>2.4192302752293574E-2</c:v>
                </c:pt>
                <c:pt idx="198">
                  <c:v>2.4245461467889907E-2</c:v>
                </c:pt>
                <c:pt idx="199">
                  <c:v>2.428741467889908E-2</c:v>
                </c:pt>
                <c:pt idx="200">
                  <c:v>2.4315388990825686E-2</c:v>
                </c:pt>
                <c:pt idx="201">
                  <c:v>2.4340744954128433E-2</c:v>
                </c:pt>
                <c:pt idx="202">
                  <c:v>2.4392958715596325E-2</c:v>
                </c:pt>
                <c:pt idx="203">
                  <c:v>2.4489229357798164E-2</c:v>
                </c:pt>
                <c:pt idx="204">
                  <c:v>2.4487532110091741E-2</c:v>
                </c:pt>
                <c:pt idx="205">
                  <c:v>2.4644277981651377E-2</c:v>
                </c:pt>
                <c:pt idx="206">
                  <c:v>2.4718807339449537E-2</c:v>
                </c:pt>
                <c:pt idx="207">
                  <c:v>2.4734666972477063E-2</c:v>
                </c:pt>
                <c:pt idx="208">
                  <c:v>2.482599816513761E-2</c:v>
                </c:pt>
                <c:pt idx="209">
                  <c:v>2.48850990825688E-2</c:v>
                </c:pt>
                <c:pt idx="210">
                  <c:v>2.4886771559633016E-2</c:v>
                </c:pt>
                <c:pt idx="211">
                  <c:v>2.4957349541284389E-2</c:v>
                </c:pt>
                <c:pt idx="212">
                  <c:v>2.5103159633027512E-2</c:v>
                </c:pt>
                <c:pt idx="213">
                  <c:v>2.5274972477064211E-2</c:v>
                </c:pt>
                <c:pt idx="214">
                  <c:v>2.5503989908256874E-2</c:v>
                </c:pt>
                <c:pt idx="215">
                  <c:v>2.5680749541284398E-2</c:v>
                </c:pt>
                <c:pt idx="216">
                  <c:v>2.5913034862385317E-2</c:v>
                </c:pt>
                <c:pt idx="217">
                  <c:v>2.5969363302752287E-2</c:v>
                </c:pt>
                <c:pt idx="218">
                  <c:v>2.603792660550458E-2</c:v>
                </c:pt>
                <c:pt idx="219">
                  <c:v>2.6126877064220181E-2</c:v>
                </c:pt>
                <c:pt idx="220">
                  <c:v>2.6191593577981655E-2</c:v>
                </c:pt>
                <c:pt idx="221">
                  <c:v>2.6346377064220185E-2</c:v>
                </c:pt>
                <c:pt idx="222">
                  <c:v>2.6486964220183488E-2</c:v>
                </c:pt>
                <c:pt idx="223">
                  <c:v>2.6561600917431198E-2</c:v>
                </c:pt>
                <c:pt idx="224">
                  <c:v>2.6602733944954136E-2</c:v>
                </c:pt>
                <c:pt idx="225">
                  <c:v>2.6619892660550464E-2</c:v>
                </c:pt>
                <c:pt idx="226">
                  <c:v>2.6592205504587161E-2</c:v>
                </c:pt>
                <c:pt idx="227">
                  <c:v>2.6641699082568814E-2</c:v>
                </c:pt>
                <c:pt idx="228">
                  <c:v>2.6681785321100923E-2</c:v>
                </c:pt>
                <c:pt idx="229">
                  <c:v>2.6731661467889915E-2</c:v>
                </c:pt>
                <c:pt idx="230">
                  <c:v>2.6804584403669729E-2</c:v>
                </c:pt>
                <c:pt idx="231">
                  <c:v>2.6762104587155972E-2</c:v>
                </c:pt>
                <c:pt idx="232">
                  <c:v>2.6687413761467896E-2</c:v>
                </c:pt>
                <c:pt idx="233">
                  <c:v>2.6620587155963309E-2</c:v>
                </c:pt>
                <c:pt idx="234">
                  <c:v>2.6650522935779818E-2</c:v>
                </c:pt>
                <c:pt idx="235">
                  <c:v>2.6646459633027524E-2</c:v>
                </c:pt>
                <c:pt idx="236">
                  <c:v>2.6689888990825691E-2</c:v>
                </c:pt>
                <c:pt idx="237">
                  <c:v>2.6735277064220183E-2</c:v>
                </c:pt>
                <c:pt idx="238">
                  <c:v>2.6733988073394496E-2</c:v>
                </c:pt>
                <c:pt idx="239">
                  <c:v>2.670798256880734E-2</c:v>
                </c:pt>
                <c:pt idx="240">
                  <c:v>2.6698873394495413E-2</c:v>
                </c:pt>
                <c:pt idx="241">
                  <c:v>2.6682418348623851E-2</c:v>
                </c:pt>
                <c:pt idx="242">
                  <c:v>2.6682805504587157E-2</c:v>
                </c:pt>
                <c:pt idx="243">
                  <c:v>2.6776074311926603E-2</c:v>
                </c:pt>
                <c:pt idx="244">
                  <c:v>2.688378532110092E-2</c:v>
                </c:pt>
                <c:pt idx="245">
                  <c:v>2.688784220183486E-2</c:v>
                </c:pt>
                <c:pt idx="246">
                  <c:v>2.6940388073394494E-2</c:v>
                </c:pt>
                <c:pt idx="247">
                  <c:v>2.6956514678899077E-2</c:v>
                </c:pt>
                <c:pt idx="248">
                  <c:v>2.6894355045871555E-2</c:v>
                </c:pt>
                <c:pt idx="249">
                  <c:v>2.6845814678899075E-2</c:v>
                </c:pt>
                <c:pt idx="250">
                  <c:v>2.6822239449541277E-2</c:v>
                </c:pt>
                <c:pt idx="251">
                  <c:v>2.6706960550458705E-2</c:v>
                </c:pt>
                <c:pt idx="252">
                  <c:v>2.6618638532110089E-2</c:v>
                </c:pt>
                <c:pt idx="253">
                  <c:v>2.6518653211009168E-2</c:v>
                </c:pt>
                <c:pt idx="254">
                  <c:v>2.643361284403669E-2</c:v>
                </c:pt>
                <c:pt idx="255">
                  <c:v>2.6301228440366965E-2</c:v>
                </c:pt>
                <c:pt idx="256">
                  <c:v>2.6206382568807331E-2</c:v>
                </c:pt>
                <c:pt idx="257">
                  <c:v>2.605364495412843E-2</c:v>
                </c:pt>
                <c:pt idx="258">
                  <c:v>2.5811562385321087E-2</c:v>
                </c:pt>
                <c:pt idx="259">
                  <c:v>2.5645422935779798E-2</c:v>
                </c:pt>
                <c:pt idx="260">
                  <c:v>2.5439728440366956E-2</c:v>
                </c:pt>
                <c:pt idx="261">
                  <c:v>2.5289898165137603E-2</c:v>
                </c:pt>
                <c:pt idx="262">
                  <c:v>2.5149056880733933E-2</c:v>
                </c:pt>
                <c:pt idx="263">
                  <c:v>2.5053279816513754E-2</c:v>
                </c:pt>
                <c:pt idx="264">
                  <c:v>2.4895194495412835E-2</c:v>
                </c:pt>
                <c:pt idx="265">
                  <c:v>2.4838003669724766E-2</c:v>
                </c:pt>
                <c:pt idx="266">
                  <c:v>2.4675459633027516E-2</c:v>
                </c:pt>
                <c:pt idx="267">
                  <c:v>2.4514099082568807E-2</c:v>
                </c:pt>
                <c:pt idx="268">
                  <c:v>2.4362695412844033E-2</c:v>
                </c:pt>
                <c:pt idx="269">
                  <c:v>2.4276186238532112E-2</c:v>
                </c:pt>
                <c:pt idx="270">
                  <c:v>2.4159084403669727E-2</c:v>
                </c:pt>
                <c:pt idx="271">
                  <c:v>2.4050951376146795E-2</c:v>
                </c:pt>
                <c:pt idx="272">
                  <c:v>2.4047739449541292E-2</c:v>
                </c:pt>
                <c:pt idx="273">
                  <c:v>2.3935698165137621E-2</c:v>
                </c:pt>
                <c:pt idx="274">
                  <c:v>2.3811218348623858E-2</c:v>
                </c:pt>
                <c:pt idx="275">
                  <c:v>2.3666888990825693E-2</c:v>
                </c:pt>
                <c:pt idx="276">
                  <c:v>2.3494518348623858E-2</c:v>
                </c:pt>
                <c:pt idx="277">
                  <c:v>2.3203064220183485E-2</c:v>
                </c:pt>
                <c:pt idx="278">
                  <c:v>2.2964436697247705E-2</c:v>
                </c:pt>
                <c:pt idx="279">
                  <c:v>2.2779444036697245E-2</c:v>
                </c:pt>
                <c:pt idx="280">
                  <c:v>2.2574255045871554E-2</c:v>
                </c:pt>
                <c:pt idx="281">
                  <c:v>2.2454060550458715E-2</c:v>
                </c:pt>
                <c:pt idx="282">
                  <c:v>2.233393944954128E-2</c:v>
                </c:pt>
                <c:pt idx="283">
                  <c:v>2.2209450458715599E-2</c:v>
                </c:pt>
                <c:pt idx="284">
                  <c:v>2.2078755045871565E-2</c:v>
                </c:pt>
                <c:pt idx="285">
                  <c:v>2.1906055963302754E-2</c:v>
                </c:pt>
                <c:pt idx="286">
                  <c:v>2.1760405504587157E-2</c:v>
                </c:pt>
                <c:pt idx="287">
                  <c:v>2.16558256880734E-2</c:v>
                </c:pt>
                <c:pt idx="288">
                  <c:v>2.159053027522936E-2</c:v>
                </c:pt>
                <c:pt idx="289">
                  <c:v>2.1560754128440374E-2</c:v>
                </c:pt>
                <c:pt idx="290">
                  <c:v>2.1607663302752302E-2</c:v>
                </c:pt>
                <c:pt idx="291">
                  <c:v>2.1623830275229364E-2</c:v>
                </c:pt>
                <c:pt idx="292">
                  <c:v>2.1647813761467894E-2</c:v>
                </c:pt>
                <c:pt idx="293">
                  <c:v>2.1577566055045874E-2</c:v>
                </c:pt>
                <c:pt idx="294">
                  <c:v>2.1589014678899083E-2</c:v>
                </c:pt>
                <c:pt idx="295">
                  <c:v>2.1527646788990822E-2</c:v>
                </c:pt>
                <c:pt idx="296">
                  <c:v>2.1445433027522928E-2</c:v>
                </c:pt>
                <c:pt idx="297">
                  <c:v>2.1446972477064216E-2</c:v>
                </c:pt>
                <c:pt idx="298">
                  <c:v>2.1432290825688066E-2</c:v>
                </c:pt>
                <c:pt idx="299">
                  <c:v>2.1469622935779815E-2</c:v>
                </c:pt>
                <c:pt idx="300">
                  <c:v>2.1514253211009172E-2</c:v>
                </c:pt>
                <c:pt idx="301">
                  <c:v>2.1520533944954127E-2</c:v>
                </c:pt>
                <c:pt idx="302">
                  <c:v>2.1513655963302757E-2</c:v>
                </c:pt>
                <c:pt idx="303">
                  <c:v>2.1492921100917436E-2</c:v>
                </c:pt>
                <c:pt idx="304">
                  <c:v>2.1390331192660556E-2</c:v>
                </c:pt>
                <c:pt idx="305">
                  <c:v>2.1291043119266061E-2</c:v>
                </c:pt>
                <c:pt idx="306">
                  <c:v>2.117307431192661E-2</c:v>
                </c:pt>
                <c:pt idx="307">
                  <c:v>2.1052930275229361E-2</c:v>
                </c:pt>
                <c:pt idx="308">
                  <c:v>2.0966677981651378E-2</c:v>
                </c:pt>
                <c:pt idx="309">
                  <c:v>2.0908778899082568E-2</c:v>
                </c:pt>
                <c:pt idx="310">
                  <c:v>2.0829504587155968E-2</c:v>
                </c:pt>
                <c:pt idx="311">
                  <c:v>2.0679055963302759E-2</c:v>
                </c:pt>
                <c:pt idx="312">
                  <c:v>2.0549952293577995E-2</c:v>
                </c:pt>
                <c:pt idx="313">
                  <c:v>2.0490400000000009E-2</c:v>
                </c:pt>
                <c:pt idx="314">
                  <c:v>2.0371756880733956E-2</c:v>
                </c:pt>
                <c:pt idx="315">
                  <c:v>2.0250233027522949E-2</c:v>
                </c:pt>
                <c:pt idx="316">
                  <c:v>2.0185271559633032E-2</c:v>
                </c:pt>
                <c:pt idx="317">
                  <c:v>2.0164436697247715E-2</c:v>
                </c:pt>
                <c:pt idx="318">
                  <c:v>2.0080965137614693E-2</c:v>
                </c:pt>
                <c:pt idx="319">
                  <c:v>2.0087146788990838E-2</c:v>
                </c:pt>
                <c:pt idx="320">
                  <c:v>2.0035300917431206E-2</c:v>
                </c:pt>
                <c:pt idx="321">
                  <c:v>1.9947033027522949E-2</c:v>
                </c:pt>
                <c:pt idx="322">
                  <c:v>1.9849306422018358E-2</c:v>
                </c:pt>
                <c:pt idx="323">
                  <c:v>1.9713890825688082E-2</c:v>
                </c:pt>
                <c:pt idx="324">
                  <c:v>1.9587756880733959E-2</c:v>
                </c:pt>
                <c:pt idx="325">
                  <c:v>1.9417682568807351E-2</c:v>
                </c:pt>
                <c:pt idx="326">
                  <c:v>1.9291785321100929E-2</c:v>
                </c:pt>
                <c:pt idx="327">
                  <c:v>1.917138715596331E-2</c:v>
                </c:pt>
                <c:pt idx="328">
                  <c:v>1.9062309174311932E-2</c:v>
                </c:pt>
                <c:pt idx="329">
                  <c:v>1.888307706422019E-2</c:v>
                </c:pt>
                <c:pt idx="330">
                  <c:v>1.8717288073394501E-2</c:v>
                </c:pt>
                <c:pt idx="331">
                  <c:v>1.8562301834862394E-2</c:v>
                </c:pt>
                <c:pt idx="332">
                  <c:v>1.8397150458715605E-2</c:v>
                </c:pt>
                <c:pt idx="333">
                  <c:v>1.8243136697247711E-2</c:v>
                </c:pt>
                <c:pt idx="334">
                  <c:v>1.8090436697247712E-2</c:v>
                </c:pt>
                <c:pt idx="335">
                  <c:v>1.7981883486238536E-2</c:v>
                </c:pt>
                <c:pt idx="336">
                  <c:v>1.7842930275229364E-2</c:v>
                </c:pt>
                <c:pt idx="337">
                  <c:v>1.770999908256881E-2</c:v>
                </c:pt>
                <c:pt idx="338">
                  <c:v>1.750293211009174E-2</c:v>
                </c:pt>
                <c:pt idx="339">
                  <c:v>1.7332792660550458E-2</c:v>
                </c:pt>
                <c:pt idx="340">
                  <c:v>1.7179400917431194E-2</c:v>
                </c:pt>
                <c:pt idx="341">
                  <c:v>1.7114816513761469E-2</c:v>
                </c:pt>
                <c:pt idx="342">
                  <c:v>1.704654862385321E-2</c:v>
                </c:pt>
                <c:pt idx="343">
                  <c:v>1.695112018348624E-2</c:v>
                </c:pt>
                <c:pt idx="344">
                  <c:v>1.6868766055045874E-2</c:v>
                </c:pt>
                <c:pt idx="345">
                  <c:v>1.6753862385321103E-2</c:v>
                </c:pt>
                <c:pt idx="346">
                  <c:v>1.6680279816513766E-2</c:v>
                </c:pt>
                <c:pt idx="347">
                  <c:v>1.6624808256880737E-2</c:v>
                </c:pt>
                <c:pt idx="348">
                  <c:v>1.6591982568807343E-2</c:v>
                </c:pt>
                <c:pt idx="349">
                  <c:v>1.6520982568807345E-2</c:v>
                </c:pt>
                <c:pt idx="350">
                  <c:v>1.6503856880733952E-2</c:v>
                </c:pt>
                <c:pt idx="351">
                  <c:v>1.6516401834862391E-2</c:v>
                </c:pt>
                <c:pt idx="352">
                  <c:v>1.648545412844037E-2</c:v>
                </c:pt>
                <c:pt idx="353">
                  <c:v>1.6433033027522942E-2</c:v>
                </c:pt>
                <c:pt idx="354">
                  <c:v>1.641881467889909E-2</c:v>
                </c:pt>
                <c:pt idx="355">
                  <c:v>1.6383676146788997E-2</c:v>
                </c:pt>
                <c:pt idx="356">
                  <c:v>1.6357544954128448E-2</c:v>
                </c:pt>
                <c:pt idx="357">
                  <c:v>1.6371750458715605E-2</c:v>
                </c:pt>
                <c:pt idx="358">
                  <c:v>1.637338073394496E-2</c:v>
                </c:pt>
                <c:pt idx="359">
                  <c:v>1.636141192660551E-2</c:v>
                </c:pt>
                <c:pt idx="360">
                  <c:v>1.6448598165137621E-2</c:v>
                </c:pt>
                <c:pt idx="361">
                  <c:v>1.6514410091743127E-2</c:v>
                </c:pt>
                <c:pt idx="362">
                  <c:v>1.6573199082568817E-2</c:v>
                </c:pt>
                <c:pt idx="363">
                  <c:v>1.6545980733944959E-2</c:v>
                </c:pt>
                <c:pt idx="364">
                  <c:v>1.6524828440366977E-2</c:v>
                </c:pt>
                <c:pt idx="365">
                  <c:v>1.6444848623853221E-2</c:v>
                </c:pt>
                <c:pt idx="366">
                  <c:v>1.6436626605504594E-2</c:v>
                </c:pt>
                <c:pt idx="367">
                  <c:v>1.6451794495412852E-2</c:v>
                </c:pt>
                <c:pt idx="368">
                  <c:v>1.6457221100917439E-2</c:v>
                </c:pt>
                <c:pt idx="369">
                  <c:v>1.6486536697247714E-2</c:v>
                </c:pt>
                <c:pt idx="370">
                  <c:v>1.6453725688073403E-2</c:v>
                </c:pt>
                <c:pt idx="371">
                  <c:v>1.643268623853212E-2</c:v>
                </c:pt>
                <c:pt idx="372">
                  <c:v>1.6308263302752302E-2</c:v>
                </c:pt>
                <c:pt idx="373">
                  <c:v>1.6240610091743126E-2</c:v>
                </c:pt>
                <c:pt idx="374">
                  <c:v>1.6168651376146797E-2</c:v>
                </c:pt>
                <c:pt idx="375">
                  <c:v>1.6148594495412852E-2</c:v>
                </c:pt>
                <c:pt idx="376">
                  <c:v>1.6093834862385331E-2</c:v>
                </c:pt>
                <c:pt idx="377">
                  <c:v>1.6045981651376155E-2</c:v>
                </c:pt>
                <c:pt idx="378">
                  <c:v>1.593415963302753E-2</c:v>
                </c:pt>
                <c:pt idx="379">
                  <c:v>1.579487155963304E-2</c:v>
                </c:pt>
                <c:pt idx="380">
                  <c:v>1.5699152293577993E-2</c:v>
                </c:pt>
                <c:pt idx="381">
                  <c:v>1.5540655963302761E-2</c:v>
                </c:pt>
                <c:pt idx="382">
                  <c:v>1.5441838532110104E-2</c:v>
                </c:pt>
                <c:pt idx="383">
                  <c:v>1.5327453211009187E-2</c:v>
                </c:pt>
                <c:pt idx="384">
                  <c:v>1.5239703669724783E-2</c:v>
                </c:pt>
                <c:pt idx="385">
                  <c:v>1.5191054128440377E-2</c:v>
                </c:pt>
                <c:pt idx="386">
                  <c:v>1.5192522935779827E-2</c:v>
                </c:pt>
                <c:pt idx="387">
                  <c:v>1.5200854128440378E-2</c:v>
                </c:pt>
                <c:pt idx="388">
                  <c:v>1.5257922018348635E-2</c:v>
                </c:pt>
                <c:pt idx="389">
                  <c:v>1.5383802752293591E-2</c:v>
                </c:pt>
                <c:pt idx="390">
                  <c:v>1.5409144954128453E-2</c:v>
                </c:pt>
                <c:pt idx="391">
                  <c:v>1.54707018348624E-2</c:v>
                </c:pt>
                <c:pt idx="392">
                  <c:v>1.5462248623853222E-2</c:v>
                </c:pt>
                <c:pt idx="393">
                  <c:v>1.5431839449541298E-2</c:v>
                </c:pt>
                <c:pt idx="394">
                  <c:v>1.5459911009174324E-2</c:v>
                </c:pt>
                <c:pt idx="395">
                  <c:v>1.5499485321100929E-2</c:v>
                </c:pt>
                <c:pt idx="396">
                  <c:v>1.5478855045871574E-2</c:v>
                </c:pt>
                <c:pt idx="397">
                  <c:v>1.5443600000000012E-2</c:v>
                </c:pt>
                <c:pt idx="398">
                  <c:v>1.5350790825688087E-2</c:v>
                </c:pt>
                <c:pt idx="399">
                  <c:v>1.5227737614678914E-2</c:v>
                </c:pt>
                <c:pt idx="400">
                  <c:v>1.5121818348623866E-2</c:v>
                </c:pt>
                <c:pt idx="401">
                  <c:v>1.4953569724770655E-2</c:v>
                </c:pt>
                <c:pt idx="402">
                  <c:v>1.4854164220183499E-2</c:v>
                </c:pt>
                <c:pt idx="403">
                  <c:v>1.4744008256880747E-2</c:v>
                </c:pt>
                <c:pt idx="404">
                  <c:v>1.4680155963302766E-2</c:v>
                </c:pt>
                <c:pt idx="405">
                  <c:v>1.4663649541284416E-2</c:v>
                </c:pt>
                <c:pt idx="406">
                  <c:v>1.4582804587155976E-2</c:v>
                </c:pt>
                <c:pt idx="407">
                  <c:v>1.4523034862385332E-2</c:v>
                </c:pt>
                <c:pt idx="408">
                  <c:v>1.4495845871559644E-2</c:v>
                </c:pt>
                <c:pt idx="409">
                  <c:v>1.4448043119266066E-2</c:v>
                </c:pt>
                <c:pt idx="410">
                  <c:v>1.4392404587155974E-2</c:v>
                </c:pt>
                <c:pt idx="411">
                  <c:v>1.4324893577981663E-2</c:v>
                </c:pt>
                <c:pt idx="412">
                  <c:v>1.4251281651376157E-2</c:v>
                </c:pt>
                <c:pt idx="413">
                  <c:v>1.4204859633027535E-2</c:v>
                </c:pt>
                <c:pt idx="414">
                  <c:v>1.4201303669724783E-2</c:v>
                </c:pt>
                <c:pt idx="415">
                  <c:v>1.4210004587155975E-2</c:v>
                </c:pt>
                <c:pt idx="416">
                  <c:v>1.4232956880733956E-2</c:v>
                </c:pt>
                <c:pt idx="417">
                  <c:v>1.4221649541284416E-2</c:v>
                </c:pt>
                <c:pt idx="418">
                  <c:v>1.420477431192662E-2</c:v>
                </c:pt>
                <c:pt idx="419">
                  <c:v>1.4188787155963316E-2</c:v>
                </c:pt>
                <c:pt idx="420">
                  <c:v>1.4148125688073407E-2</c:v>
                </c:pt>
                <c:pt idx="421">
                  <c:v>1.4093152293577995E-2</c:v>
                </c:pt>
                <c:pt idx="422">
                  <c:v>1.4053114678899092E-2</c:v>
                </c:pt>
                <c:pt idx="423">
                  <c:v>1.4040900917431202E-2</c:v>
                </c:pt>
                <c:pt idx="424">
                  <c:v>1.3958200917431201E-2</c:v>
                </c:pt>
                <c:pt idx="425">
                  <c:v>1.3873097247706427E-2</c:v>
                </c:pt>
                <c:pt idx="426">
                  <c:v>1.3742939449541289E-2</c:v>
                </c:pt>
                <c:pt idx="427">
                  <c:v>1.3593618348623859E-2</c:v>
                </c:pt>
                <c:pt idx="428">
                  <c:v>1.3449185321100923E-2</c:v>
                </c:pt>
                <c:pt idx="429">
                  <c:v>1.3319779816513768E-2</c:v>
                </c:pt>
                <c:pt idx="430">
                  <c:v>1.3182786238532116E-2</c:v>
                </c:pt>
                <c:pt idx="431">
                  <c:v>1.3024308256880737E-2</c:v>
                </c:pt>
                <c:pt idx="432">
                  <c:v>1.2886508256880737E-2</c:v>
                </c:pt>
                <c:pt idx="433">
                  <c:v>1.2774561467889909E-2</c:v>
                </c:pt>
                <c:pt idx="434">
                  <c:v>1.2673185321100922E-2</c:v>
                </c:pt>
                <c:pt idx="435">
                  <c:v>1.2569409174311931E-2</c:v>
                </c:pt>
                <c:pt idx="436">
                  <c:v>1.2537800000000007E-2</c:v>
                </c:pt>
                <c:pt idx="437">
                  <c:v>1.2465745871559641E-2</c:v>
                </c:pt>
                <c:pt idx="438">
                  <c:v>1.2479099082568815E-2</c:v>
                </c:pt>
                <c:pt idx="439">
                  <c:v>1.2460503669724779E-2</c:v>
                </c:pt>
                <c:pt idx="440">
                  <c:v>1.2423881651376154E-2</c:v>
                </c:pt>
                <c:pt idx="441">
                  <c:v>1.2451085321100923E-2</c:v>
                </c:pt>
                <c:pt idx="442">
                  <c:v>1.2462356880733948E-2</c:v>
                </c:pt>
                <c:pt idx="443">
                  <c:v>1.249510825688074E-2</c:v>
                </c:pt>
                <c:pt idx="444">
                  <c:v>1.2527755045871567E-2</c:v>
                </c:pt>
                <c:pt idx="445">
                  <c:v>1.253271559633028E-2</c:v>
                </c:pt>
                <c:pt idx="446">
                  <c:v>1.2562816513761474E-2</c:v>
                </c:pt>
                <c:pt idx="447">
                  <c:v>1.2615714678899086E-2</c:v>
                </c:pt>
                <c:pt idx="448">
                  <c:v>1.2636788073394502E-2</c:v>
                </c:pt>
                <c:pt idx="449">
                  <c:v>1.2728035779816519E-2</c:v>
                </c:pt>
                <c:pt idx="450">
                  <c:v>1.2737614678899088E-2</c:v>
                </c:pt>
                <c:pt idx="451">
                  <c:v>1.2778191743119272E-2</c:v>
                </c:pt>
                <c:pt idx="452">
                  <c:v>1.27877256880734E-2</c:v>
                </c:pt>
                <c:pt idx="453">
                  <c:v>1.2755144954128444E-2</c:v>
                </c:pt>
                <c:pt idx="454">
                  <c:v>1.2758735779816515E-2</c:v>
                </c:pt>
                <c:pt idx="455">
                  <c:v>1.2737787155963307E-2</c:v>
                </c:pt>
                <c:pt idx="456">
                  <c:v>1.2704944954128442E-2</c:v>
                </c:pt>
                <c:pt idx="457">
                  <c:v>1.263733577981652E-2</c:v>
                </c:pt>
                <c:pt idx="458">
                  <c:v>1.2578283486238535E-2</c:v>
                </c:pt>
                <c:pt idx="459">
                  <c:v>1.2479197247706422E-2</c:v>
                </c:pt>
                <c:pt idx="460">
                  <c:v>1.2388562385321102E-2</c:v>
                </c:pt>
                <c:pt idx="461">
                  <c:v>1.2290259633027521E-2</c:v>
                </c:pt>
                <c:pt idx="462">
                  <c:v>1.2174468807339448E-2</c:v>
                </c:pt>
                <c:pt idx="463">
                  <c:v>1.2064812844036696E-2</c:v>
                </c:pt>
                <c:pt idx="464">
                  <c:v>1.2019626605504586E-2</c:v>
                </c:pt>
                <c:pt idx="465">
                  <c:v>1.1980904587155963E-2</c:v>
                </c:pt>
                <c:pt idx="466">
                  <c:v>1.1925502752293577E-2</c:v>
                </c:pt>
                <c:pt idx="467">
                  <c:v>1.1874815596330275E-2</c:v>
                </c:pt>
                <c:pt idx="468">
                  <c:v>1.1862214678899084E-2</c:v>
                </c:pt>
                <c:pt idx="469">
                  <c:v>1.1804692660550457E-2</c:v>
                </c:pt>
                <c:pt idx="470">
                  <c:v>1.1712714678899082E-2</c:v>
                </c:pt>
                <c:pt idx="471">
                  <c:v>1.16420871559633E-2</c:v>
                </c:pt>
                <c:pt idx="472">
                  <c:v>1.160322752293578E-2</c:v>
                </c:pt>
                <c:pt idx="473">
                  <c:v>1.1548570642201834E-2</c:v>
                </c:pt>
                <c:pt idx="474">
                  <c:v>1.1555239449541285E-2</c:v>
                </c:pt>
                <c:pt idx="475">
                  <c:v>1.154865871559633E-2</c:v>
                </c:pt>
                <c:pt idx="476">
                  <c:v>1.1502522018348626E-2</c:v>
                </c:pt>
                <c:pt idx="477">
                  <c:v>1.145732018348624E-2</c:v>
                </c:pt>
                <c:pt idx="478">
                  <c:v>1.1434544954128443E-2</c:v>
                </c:pt>
                <c:pt idx="479">
                  <c:v>1.1431174311926607E-2</c:v>
                </c:pt>
                <c:pt idx="480">
                  <c:v>1.152537889908257E-2</c:v>
                </c:pt>
                <c:pt idx="481">
                  <c:v>1.1746821100917432E-2</c:v>
                </c:pt>
                <c:pt idx="482">
                  <c:v>1.1969144954128442E-2</c:v>
                </c:pt>
                <c:pt idx="483">
                  <c:v>1.2187630275229358E-2</c:v>
                </c:pt>
                <c:pt idx="484">
                  <c:v>1.2338376146788994E-2</c:v>
                </c:pt>
                <c:pt idx="485">
                  <c:v>1.2532544036697251E-2</c:v>
                </c:pt>
                <c:pt idx="486">
                  <c:v>1.2663955963302756E-2</c:v>
                </c:pt>
                <c:pt idx="487">
                  <c:v>1.2836087155963308E-2</c:v>
                </c:pt>
                <c:pt idx="488">
                  <c:v>1.3014727522935785E-2</c:v>
                </c:pt>
                <c:pt idx="489">
                  <c:v>1.3146623853211014E-2</c:v>
                </c:pt>
                <c:pt idx="490">
                  <c:v>1.3291942201834868E-2</c:v>
                </c:pt>
                <c:pt idx="491">
                  <c:v>1.3447013761467895E-2</c:v>
                </c:pt>
                <c:pt idx="492">
                  <c:v>1.3507906422018353E-2</c:v>
                </c:pt>
                <c:pt idx="493">
                  <c:v>1.3492958715596335E-2</c:v>
                </c:pt>
                <c:pt idx="494">
                  <c:v>1.3502517431192664E-2</c:v>
                </c:pt>
                <c:pt idx="495">
                  <c:v>1.345581559633028E-2</c:v>
                </c:pt>
                <c:pt idx="496">
                  <c:v>1.3421998165137618E-2</c:v>
                </c:pt>
                <c:pt idx="497">
                  <c:v>1.3330006422018351E-2</c:v>
                </c:pt>
                <c:pt idx="498">
                  <c:v>1.326419541284404E-2</c:v>
                </c:pt>
                <c:pt idx="499">
                  <c:v>1.313857431192661E-2</c:v>
                </c:pt>
                <c:pt idx="500">
                  <c:v>1.3054144036697251E-2</c:v>
                </c:pt>
                <c:pt idx="501">
                  <c:v>1.3014233944954132E-2</c:v>
                </c:pt>
                <c:pt idx="502">
                  <c:v>1.2995986238532115E-2</c:v>
                </c:pt>
                <c:pt idx="503">
                  <c:v>1.2937689908256885E-2</c:v>
                </c:pt>
                <c:pt idx="504">
                  <c:v>1.2806091743119268E-2</c:v>
                </c:pt>
                <c:pt idx="505">
                  <c:v>1.2784759633027524E-2</c:v>
                </c:pt>
                <c:pt idx="506">
                  <c:v>1.2730041284403673E-2</c:v>
                </c:pt>
                <c:pt idx="507">
                  <c:v>1.2732446788990827E-2</c:v>
                </c:pt>
                <c:pt idx="508">
                  <c:v>1.2782828440366973E-2</c:v>
                </c:pt>
                <c:pt idx="509">
                  <c:v>1.2793696330275229E-2</c:v>
                </c:pt>
                <c:pt idx="510">
                  <c:v>1.279908623853211E-2</c:v>
                </c:pt>
                <c:pt idx="511">
                  <c:v>1.285002110091743E-2</c:v>
                </c:pt>
                <c:pt idx="512">
                  <c:v>1.2877847706422019E-2</c:v>
                </c:pt>
                <c:pt idx="513">
                  <c:v>1.2901277981651379E-2</c:v>
                </c:pt>
                <c:pt idx="514">
                  <c:v>1.2841366972477068E-2</c:v>
                </c:pt>
                <c:pt idx="515">
                  <c:v>1.2799034862385324E-2</c:v>
                </c:pt>
                <c:pt idx="516">
                  <c:v>1.2831019266055049E-2</c:v>
                </c:pt>
                <c:pt idx="517">
                  <c:v>1.2765885321100921E-2</c:v>
                </c:pt>
                <c:pt idx="518">
                  <c:v>1.270582935779817E-2</c:v>
                </c:pt>
                <c:pt idx="519">
                  <c:v>1.268814403669725E-2</c:v>
                </c:pt>
                <c:pt idx="520">
                  <c:v>1.2641677981651379E-2</c:v>
                </c:pt>
                <c:pt idx="521">
                  <c:v>1.2676575229357801E-2</c:v>
                </c:pt>
                <c:pt idx="522">
                  <c:v>1.2701615596330278E-2</c:v>
                </c:pt>
                <c:pt idx="523">
                  <c:v>1.2703487155963306E-2</c:v>
                </c:pt>
                <c:pt idx="524">
                  <c:v>1.2647921100917435E-2</c:v>
                </c:pt>
                <c:pt idx="525">
                  <c:v>1.2583634862385324E-2</c:v>
                </c:pt>
                <c:pt idx="526">
                  <c:v>1.2553832110091746E-2</c:v>
                </c:pt>
                <c:pt idx="527">
                  <c:v>1.2504814678899086E-2</c:v>
                </c:pt>
                <c:pt idx="528">
                  <c:v>1.2419793577981652E-2</c:v>
                </c:pt>
                <c:pt idx="529">
                  <c:v>1.2356735779816514E-2</c:v>
                </c:pt>
                <c:pt idx="530">
                  <c:v>1.2313139449541287E-2</c:v>
                </c:pt>
                <c:pt idx="531">
                  <c:v>1.2216522935779819E-2</c:v>
                </c:pt>
                <c:pt idx="532">
                  <c:v>1.2113611009174314E-2</c:v>
                </c:pt>
                <c:pt idx="533">
                  <c:v>1.2063613761467891E-2</c:v>
                </c:pt>
                <c:pt idx="534">
                  <c:v>1.2041676146788992E-2</c:v>
                </c:pt>
                <c:pt idx="535">
                  <c:v>1.1993036697247708E-2</c:v>
                </c:pt>
                <c:pt idx="536">
                  <c:v>1.1974297247706423E-2</c:v>
                </c:pt>
                <c:pt idx="537">
                  <c:v>1.1958570642201837E-2</c:v>
                </c:pt>
                <c:pt idx="538">
                  <c:v>1.1963404587155965E-2</c:v>
                </c:pt>
                <c:pt idx="539">
                  <c:v>1.1996271559633028E-2</c:v>
                </c:pt>
                <c:pt idx="540">
                  <c:v>1.203149633027523E-2</c:v>
                </c:pt>
                <c:pt idx="541">
                  <c:v>1.2094829357798169E-2</c:v>
                </c:pt>
                <c:pt idx="542">
                  <c:v>1.2127048623853214E-2</c:v>
                </c:pt>
                <c:pt idx="543">
                  <c:v>1.2182299082568812E-2</c:v>
                </c:pt>
                <c:pt idx="544">
                  <c:v>1.2262622935779821E-2</c:v>
                </c:pt>
                <c:pt idx="545">
                  <c:v>1.2246883486238537E-2</c:v>
                </c:pt>
                <c:pt idx="546">
                  <c:v>1.2233432110091749E-2</c:v>
                </c:pt>
                <c:pt idx="547">
                  <c:v>1.2236588073394502E-2</c:v>
                </c:pt>
                <c:pt idx="548">
                  <c:v>1.2275500000000005E-2</c:v>
                </c:pt>
                <c:pt idx="549">
                  <c:v>1.2280839449541291E-2</c:v>
                </c:pt>
                <c:pt idx="550">
                  <c:v>1.2246248623853215E-2</c:v>
                </c:pt>
                <c:pt idx="551">
                  <c:v>1.2202830275229361E-2</c:v>
                </c:pt>
                <c:pt idx="552">
                  <c:v>1.2158100917431199E-2</c:v>
                </c:pt>
                <c:pt idx="553">
                  <c:v>1.210243302752294E-2</c:v>
                </c:pt>
                <c:pt idx="554">
                  <c:v>1.2083249541284407E-2</c:v>
                </c:pt>
                <c:pt idx="555">
                  <c:v>1.2016932110091746E-2</c:v>
                </c:pt>
                <c:pt idx="556">
                  <c:v>1.1948781651376151E-2</c:v>
                </c:pt>
                <c:pt idx="557">
                  <c:v>1.1910566972477067E-2</c:v>
                </c:pt>
                <c:pt idx="558">
                  <c:v>1.185746880733945E-2</c:v>
                </c:pt>
                <c:pt idx="559">
                  <c:v>1.1826288073394494E-2</c:v>
                </c:pt>
                <c:pt idx="560">
                  <c:v>1.1755311926605502E-2</c:v>
                </c:pt>
                <c:pt idx="561">
                  <c:v>1.1732763302752294E-2</c:v>
                </c:pt>
                <c:pt idx="562">
                  <c:v>1.1759469724770643E-2</c:v>
                </c:pt>
                <c:pt idx="563">
                  <c:v>1.1791913761467888E-2</c:v>
                </c:pt>
                <c:pt idx="564">
                  <c:v>1.1832209174311926E-2</c:v>
                </c:pt>
                <c:pt idx="565">
                  <c:v>1.1863833027522933E-2</c:v>
                </c:pt>
                <c:pt idx="566">
                  <c:v>1.188397614678899E-2</c:v>
                </c:pt>
                <c:pt idx="567">
                  <c:v>1.1887663302752292E-2</c:v>
                </c:pt>
                <c:pt idx="568">
                  <c:v>1.1908401834862383E-2</c:v>
                </c:pt>
                <c:pt idx="569">
                  <c:v>1.1926208256880731E-2</c:v>
                </c:pt>
                <c:pt idx="570">
                  <c:v>1.1944055963302749E-2</c:v>
                </c:pt>
                <c:pt idx="571">
                  <c:v>1.1931837614678895E-2</c:v>
                </c:pt>
                <c:pt idx="572">
                  <c:v>1.1973889908256876E-2</c:v>
                </c:pt>
                <c:pt idx="573">
                  <c:v>1.1934660550458711E-2</c:v>
                </c:pt>
                <c:pt idx="574">
                  <c:v>1.1910159633027518E-2</c:v>
                </c:pt>
                <c:pt idx="575">
                  <c:v>1.1886281651376143E-2</c:v>
                </c:pt>
                <c:pt idx="576">
                  <c:v>1.184240550458715E-2</c:v>
                </c:pt>
                <c:pt idx="577">
                  <c:v>1.1754902752293572E-2</c:v>
                </c:pt>
                <c:pt idx="578">
                  <c:v>1.1682153211009167E-2</c:v>
                </c:pt>
                <c:pt idx="579">
                  <c:v>1.1662565137614669E-2</c:v>
                </c:pt>
                <c:pt idx="580">
                  <c:v>1.1639688073394487E-2</c:v>
                </c:pt>
                <c:pt idx="581">
                  <c:v>1.1600069724770635E-2</c:v>
                </c:pt>
                <c:pt idx="582">
                  <c:v>1.1559808256880728E-2</c:v>
                </c:pt>
                <c:pt idx="583">
                  <c:v>1.1550020183486233E-2</c:v>
                </c:pt>
                <c:pt idx="584">
                  <c:v>1.1495110091743114E-2</c:v>
                </c:pt>
                <c:pt idx="585">
                  <c:v>1.1507871559633022E-2</c:v>
                </c:pt>
                <c:pt idx="586">
                  <c:v>1.1456831192660543E-2</c:v>
                </c:pt>
                <c:pt idx="587">
                  <c:v>1.1391767889908248E-2</c:v>
                </c:pt>
                <c:pt idx="588">
                  <c:v>1.1298411926605498E-2</c:v>
                </c:pt>
                <c:pt idx="589">
                  <c:v>1.1135826605504582E-2</c:v>
                </c:pt>
                <c:pt idx="590">
                  <c:v>1.0918901834862382E-2</c:v>
                </c:pt>
                <c:pt idx="591">
                  <c:v>1.0718104587155958E-2</c:v>
                </c:pt>
                <c:pt idx="592">
                  <c:v>1.04941495412844E-2</c:v>
                </c:pt>
                <c:pt idx="593">
                  <c:v>1.0301722018348619E-2</c:v>
                </c:pt>
                <c:pt idx="594">
                  <c:v>1.0088890825688071E-2</c:v>
                </c:pt>
                <c:pt idx="595">
                  <c:v>9.882285321100916E-3</c:v>
                </c:pt>
                <c:pt idx="596">
                  <c:v>9.6352623853210983E-3</c:v>
                </c:pt>
                <c:pt idx="597">
                  <c:v>9.3802853211009153E-3</c:v>
                </c:pt>
                <c:pt idx="598">
                  <c:v>9.148002752293577E-3</c:v>
                </c:pt>
                <c:pt idx="599">
                  <c:v>8.8639816513761439E-3</c:v>
                </c:pt>
                <c:pt idx="600">
                  <c:v>8.6197990825688069E-3</c:v>
                </c:pt>
                <c:pt idx="601">
                  <c:v>8.4708366972477064E-3</c:v>
                </c:pt>
                <c:pt idx="602">
                  <c:v>8.3800036697247709E-3</c:v>
                </c:pt>
                <c:pt idx="603">
                  <c:v>8.2907403669724763E-3</c:v>
                </c:pt>
                <c:pt idx="604">
                  <c:v>8.1992770642201826E-3</c:v>
                </c:pt>
                <c:pt idx="605">
                  <c:v>8.0741284403669736E-3</c:v>
                </c:pt>
                <c:pt idx="606">
                  <c:v>7.9766871559633027E-3</c:v>
                </c:pt>
                <c:pt idx="607">
                  <c:v>7.874821100917433E-3</c:v>
                </c:pt>
                <c:pt idx="608">
                  <c:v>7.8340788990825701E-3</c:v>
                </c:pt>
                <c:pt idx="609">
                  <c:v>7.7304972477064216E-3</c:v>
                </c:pt>
                <c:pt idx="610">
                  <c:v>7.6510504587155963E-3</c:v>
                </c:pt>
                <c:pt idx="611">
                  <c:v>7.601333944954128E-3</c:v>
                </c:pt>
                <c:pt idx="612">
                  <c:v>7.5204284403669729E-3</c:v>
                </c:pt>
                <c:pt idx="613">
                  <c:v>7.4864807339449528E-3</c:v>
                </c:pt>
                <c:pt idx="614">
                  <c:v>7.3912577981651373E-3</c:v>
                </c:pt>
                <c:pt idx="615">
                  <c:v>7.2917311926605491E-3</c:v>
                </c:pt>
                <c:pt idx="616">
                  <c:v>7.1814229357798163E-3</c:v>
                </c:pt>
                <c:pt idx="617">
                  <c:v>7.0615963302752272E-3</c:v>
                </c:pt>
                <c:pt idx="618">
                  <c:v>6.944681651376146E-3</c:v>
                </c:pt>
                <c:pt idx="619">
                  <c:v>6.8518917431192629E-3</c:v>
                </c:pt>
                <c:pt idx="620">
                  <c:v>6.7507376146788969E-3</c:v>
                </c:pt>
                <c:pt idx="621">
                  <c:v>6.6706174311926599E-3</c:v>
                </c:pt>
                <c:pt idx="622">
                  <c:v>6.5926064220183465E-3</c:v>
                </c:pt>
                <c:pt idx="623">
                  <c:v>6.5622596330275201E-3</c:v>
                </c:pt>
                <c:pt idx="624">
                  <c:v>6.5808018348623831E-3</c:v>
                </c:pt>
                <c:pt idx="625">
                  <c:v>6.5370779816513744E-3</c:v>
                </c:pt>
                <c:pt idx="626">
                  <c:v>6.5274330275229336E-3</c:v>
                </c:pt>
                <c:pt idx="627">
                  <c:v>6.4894522935779794E-3</c:v>
                </c:pt>
                <c:pt idx="628">
                  <c:v>6.4614899082568794E-3</c:v>
                </c:pt>
                <c:pt idx="629">
                  <c:v>6.4665385321100903E-3</c:v>
                </c:pt>
                <c:pt idx="630">
                  <c:v>6.4234678899082551E-3</c:v>
                </c:pt>
                <c:pt idx="631">
                  <c:v>6.376746788990824E-3</c:v>
                </c:pt>
                <c:pt idx="632">
                  <c:v>6.3471440366972467E-3</c:v>
                </c:pt>
                <c:pt idx="633">
                  <c:v>6.3804247706422002E-3</c:v>
                </c:pt>
                <c:pt idx="634">
                  <c:v>6.3639339449541284E-3</c:v>
                </c:pt>
                <c:pt idx="635">
                  <c:v>6.33730733944954E-3</c:v>
                </c:pt>
                <c:pt idx="636">
                  <c:v>6.3142633027522925E-3</c:v>
                </c:pt>
                <c:pt idx="637">
                  <c:v>6.295391743119264E-3</c:v>
                </c:pt>
                <c:pt idx="638">
                  <c:v>6.2723266055045857E-3</c:v>
                </c:pt>
                <c:pt idx="639">
                  <c:v>6.2647981651376139E-3</c:v>
                </c:pt>
                <c:pt idx="640">
                  <c:v>6.280938532110091E-3</c:v>
                </c:pt>
                <c:pt idx="641">
                  <c:v>6.2849550458715583E-3</c:v>
                </c:pt>
                <c:pt idx="642">
                  <c:v>6.2982954128440356E-3</c:v>
                </c:pt>
                <c:pt idx="643">
                  <c:v>6.2726146788990821E-3</c:v>
                </c:pt>
                <c:pt idx="644">
                  <c:v>6.2336733944954124E-3</c:v>
                </c:pt>
                <c:pt idx="645">
                  <c:v>6.1263036697247692E-3</c:v>
                </c:pt>
                <c:pt idx="646">
                  <c:v>6.0546467889908235E-3</c:v>
                </c:pt>
                <c:pt idx="647">
                  <c:v>5.955833944954126E-3</c:v>
                </c:pt>
                <c:pt idx="648">
                  <c:v>5.8484678899082534E-3</c:v>
                </c:pt>
                <c:pt idx="649">
                  <c:v>5.7844082568807324E-3</c:v>
                </c:pt>
                <c:pt idx="650">
                  <c:v>5.7414633027522933E-3</c:v>
                </c:pt>
                <c:pt idx="651">
                  <c:v>5.6496449541284417E-3</c:v>
                </c:pt>
                <c:pt idx="652">
                  <c:v>5.5286779816513766E-3</c:v>
                </c:pt>
                <c:pt idx="653">
                  <c:v>5.3892110091743137E-3</c:v>
                </c:pt>
                <c:pt idx="654">
                  <c:v>5.302647706422017E-3</c:v>
                </c:pt>
                <c:pt idx="655">
                  <c:v>5.2255155963302751E-3</c:v>
                </c:pt>
                <c:pt idx="656">
                  <c:v>5.1086073394495408E-3</c:v>
                </c:pt>
                <c:pt idx="657">
                  <c:v>5.0540376146788989E-3</c:v>
                </c:pt>
                <c:pt idx="658">
                  <c:v>4.9895944954128435E-3</c:v>
                </c:pt>
                <c:pt idx="659">
                  <c:v>4.9397477064220185E-3</c:v>
                </c:pt>
                <c:pt idx="660">
                  <c:v>4.9167110091743113E-3</c:v>
                </c:pt>
                <c:pt idx="661">
                  <c:v>4.8497981651376134E-3</c:v>
                </c:pt>
                <c:pt idx="662">
                  <c:v>4.7451577981651363E-3</c:v>
                </c:pt>
                <c:pt idx="663">
                  <c:v>4.6952688073394495E-3</c:v>
                </c:pt>
                <c:pt idx="664">
                  <c:v>4.6907486238532119E-3</c:v>
                </c:pt>
                <c:pt idx="665">
                  <c:v>4.659456880733946E-3</c:v>
                </c:pt>
                <c:pt idx="666">
                  <c:v>4.5875963302752301E-3</c:v>
                </c:pt>
                <c:pt idx="667">
                  <c:v>4.5294119266055064E-3</c:v>
                </c:pt>
                <c:pt idx="668">
                  <c:v>4.4515110091743132E-3</c:v>
                </c:pt>
                <c:pt idx="669">
                  <c:v>4.3910036697247723E-3</c:v>
                </c:pt>
                <c:pt idx="670">
                  <c:v>4.3230403669724778E-3</c:v>
                </c:pt>
                <c:pt idx="671">
                  <c:v>4.2798623853211011E-3</c:v>
                </c:pt>
                <c:pt idx="672">
                  <c:v>4.187666055045872E-3</c:v>
                </c:pt>
                <c:pt idx="673">
                  <c:v>4.1256183486238539E-3</c:v>
                </c:pt>
                <c:pt idx="674">
                  <c:v>4.1315155963302756E-3</c:v>
                </c:pt>
                <c:pt idx="675">
                  <c:v>4.1169293577981662E-3</c:v>
                </c:pt>
                <c:pt idx="676">
                  <c:v>4.0883724770642204E-3</c:v>
                </c:pt>
                <c:pt idx="677">
                  <c:v>4.1024201834862382E-3</c:v>
                </c:pt>
                <c:pt idx="678">
                  <c:v>4.1285467889908261E-3</c:v>
                </c:pt>
                <c:pt idx="679">
                  <c:v>4.1664183486238527E-3</c:v>
                </c:pt>
                <c:pt idx="680">
                  <c:v>4.2784440366972478E-3</c:v>
                </c:pt>
                <c:pt idx="681">
                  <c:v>4.3147761467889909E-3</c:v>
                </c:pt>
                <c:pt idx="682">
                  <c:v>4.364899082568807E-3</c:v>
                </c:pt>
                <c:pt idx="683">
                  <c:v>4.3742577981651367E-3</c:v>
                </c:pt>
                <c:pt idx="684">
                  <c:v>4.3806871559633016E-3</c:v>
                </c:pt>
                <c:pt idx="685">
                  <c:v>4.3961293577981647E-3</c:v>
                </c:pt>
                <c:pt idx="686">
                  <c:v>4.4111642201834856E-3</c:v>
                </c:pt>
                <c:pt idx="687">
                  <c:v>4.4292027522935765E-3</c:v>
                </c:pt>
                <c:pt idx="688">
                  <c:v>4.423103669724769E-3</c:v>
                </c:pt>
                <c:pt idx="689">
                  <c:v>4.3956697247706407E-3</c:v>
                </c:pt>
                <c:pt idx="690">
                  <c:v>4.3924917431192641E-3</c:v>
                </c:pt>
                <c:pt idx="691">
                  <c:v>4.3665513761467871E-3</c:v>
                </c:pt>
                <c:pt idx="692">
                  <c:v>4.334828440366971E-3</c:v>
                </c:pt>
                <c:pt idx="693">
                  <c:v>4.3061651376146782E-3</c:v>
                </c:pt>
                <c:pt idx="694">
                  <c:v>4.2664853211009171E-3</c:v>
                </c:pt>
                <c:pt idx="695">
                  <c:v>4.2677761467889899E-3</c:v>
                </c:pt>
                <c:pt idx="696">
                  <c:v>4.2982211009174312E-3</c:v>
                </c:pt>
                <c:pt idx="697">
                  <c:v>4.3995981651376147E-3</c:v>
                </c:pt>
                <c:pt idx="698">
                  <c:v>4.4355000000000002E-3</c:v>
                </c:pt>
                <c:pt idx="699">
                  <c:v>4.5036779816513758E-3</c:v>
                </c:pt>
                <c:pt idx="700">
                  <c:v>4.5615486238532107E-3</c:v>
                </c:pt>
                <c:pt idx="701">
                  <c:v>4.6507220183486242E-3</c:v>
                </c:pt>
                <c:pt idx="702">
                  <c:v>4.7341926605504597E-3</c:v>
                </c:pt>
                <c:pt idx="703">
                  <c:v>4.7935908256880747E-3</c:v>
                </c:pt>
                <c:pt idx="704">
                  <c:v>4.867322018348625E-3</c:v>
                </c:pt>
                <c:pt idx="705">
                  <c:v>5.0426477064220189E-3</c:v>
                </c:pt>
                <c:pt idx="706">
                  <c:v>5.2362825688073399E-3</c:v>
                </c:pt>
                <c:pt idx="707">
                  <c:v>5.4340733944954131E-3</c:v>
                </c:pt>
                <c:pt idx="708">
                  <c:v>5.6424862385321102E-3</c:v>
                </c:pt>
                <c:pt idx="709">
                  <c:v>5.7549201834862385E-3</c:v>
                </c:pt>
                <c:pt idx="710">
                  <c:v>5.8741357798165125E-3</c:v>
                </c:pt>
                <c:pt idx="711">
                  <c:v>5.9310100917431179E-3</c:v>
                </c:pt>
                <c:pt idx="712">
                  <c:v>5.9754871559633011E-3</c:v>
                </c:pt>
                <c:pt idx="713">
                  <c:v>6.0685614678899075E-3</c:v>
                </c:pt>
                <c:pt idx="714">
                  <c:v>6.2043733944954103E-3</c:v>
                </c:pt>
                <c:pt idx="715">
                  <c:v>6.3725009174311906E-3</c:v>
                </c:pt>
                <c:pt idx="716">
                  <c:v>6.4991256880733922E-3</c:v>
                </c:pt>
                <c:pt idx="717">
                  <c:v>6.5926486238532091E-3</c:v>
                </c:pt>
                <c:pt idx="718">
                  <c:v>6.6950633027522913E-3</c:v>
                </c:pt>
                <c:pt idx="719">
                  <c:v>6.7642623853210989E-3</c:v>
                </c:pt>
                <c:pt idx="720">
                  <c:v>6.8088110091743094E-3</c:v>
                </c:pt>
                <c:pt idx="721">
                  <c:v>6.901551376146787E-3</c:v>
                </c:pt>
                <c:pt idx="722">
                  <c:v>6.9120128440366951E-3</c:v>
                </c:pt>
                <c:pt idx="723">
                  <c:v>6.590399999999998E-3</c:v>
                </c:pt>
                <c:pt idx="724">
                  <c:v>6.3903266055045848E-3</c:v>
                </c:pt>
                <c:pt idx="725">
                  <c:v>6.2488082568807318E-3</c:v>
                </c:pt>
                <c:pt idx="726">
                  <c:v>6.0735844036697226E-3</c:v>
                </c:pt>
                <c:pt idx="727">
                  <c:v>5.9287458715596309E-3</c:v>
                </c:pt>
                <c:pt idx="728">
                  <c:v>5.7331834862385297E-3</c:v>
                </c:pt>
                <c:pt idx="729">
                  <c:v>5.5311009174311906E-3</c:v>
                </c:pt>
                <c:pt idx="730">
                  <c:v>5.2958513761467863E-3</c:v>
                </c:pt>
                <c:pt idx="731">
                  <c:v>5.0763119266055024E-3</c:v>
                </c:pt>
                <c:pt idx="732">
                  <c:v>4.8148642201834837E-3</c:v>
                </c:pt>
                <c:pt idx="733">
                  <c:v>4.5091688073394471E-3</c:v>
                </c:pt>
                <c:pt idx="734">
                  <c:v>4.2985706422018323E-3</c:v>
                </c:pt>
                <c:pt idx="735">
                  <c:v>4.4869596330275215E-3</c:v>
                </c:pt>
                <c:pt idx="736">
                  <c:v>4.5821165137614663E-3</c:v>
                </c:pt>
                <c:pt idx="737">
                  <c:v>4.5732311926605486E-3</c:v>
                </c:pt>
                <c:pt idx="738">
                  <c:v>4.5483513761467882E-3</c:v>
                </c:pt>
                <c:pt idx="739">
                  <c:v>4.4945981651376135E-3</c:v>
                </c:pt>
                <c:pt idx="740">
                  <c:v>4.5103807339449539E-3</c:v>
                </c:pt>
                <c:pt idx="741">
                  <c:v>4.4939889908256897E-3</c:v>
                </c:pt>
                <c:pt idx="742">
                  <c:v>4.491248623853211E-3</c:v>
                </c:pt>
                <c:pt idx="743">
                  <c:v>4.5144146788990824E-3</c:v>
                </c:pt>
                <c:pt idx="744">
                  <c:v>4.6235899082568812E-3</c:v>
                </c:pt>
                <c:pt idx="745">
                  <c:v>4.7519522935779808E-3</c:v>
                </c:pt>
                <c:pt idx="746">
                  <c:v>4.9322568807339444E-3</c:v>
                </c:pt>
                <c:pt idx="747">
                  <c:v>5.0903201834862381E-3</c:v>
                </c:pt>
                <c:pt idx="748">
                  <c:v>5.2421431192660557E-3</c:v>
                </c:pt>
                <c:pt idx="749">
                  <c:v>5.3620559633027528E-3</c:v>
                </c:pt>
                <c:pt idx="750">
                  <c:v>5.4650201834862393E-3</c:v>
                </c:pt>
                <c:pt idx="751">
                  <c:v>5.6072266055045882E-3</c:v>
                </c:pt>
                <c:pt idx="752">
                  <c:v>5.732261467889908E-3</c:v>
                </c:pt>
                <c:pt idx="753">
                  <c:v>5.8673467889908256E-3</c:v>
                </c:pt>
                <c:pt idx="754">
                  <c:v>6.0437110091743126E-3</c:v>
                </c:pt>
                <c:pt idx="755">
                  <c:v>6.1931238532110106E-3</c:v>
                </c:pt>
                <c:pt idx="756">
                  <c:v>6.3459155963302765E-3</c:v>
                </c:pt>
                <c:pt idx="757">
                  <c:v>6.5076761467889911E-3</c:v>
                </c:pt>
                <c:pt idx="758">
                  <c:v>6.6360174311926616E-3</c:v>
                </c:pt>
                <c:pt idx="759">
                  <c:v>6.7297155963302758E-3</c:v>
                </c:pt>
                <c:pt idx="760">
                  <c:v>6.8732073394495415E-3</c:v>
                </c:pt>
                <c:pt idx="761">
                  <c:v>7.0266082568807347E-3</c:v>
                </c:pt>
                <c:pt idx="762">
                  <c:v>7.1995229357798163E-3</c:v>
                </c:pt>
                <c:pt idx="763">
                  <c:v>7.3480477064220189E-3</c:v>
                </c:pt>
                <c:pt idx="764">
                  <c:v>7.4980743119266056E-3</c:v>
                </c:pt>
                <c:pt idx="765">
                  <c:v>7.6468541284403667E-3</c:v>
                </c:pt>
                <c:pt idx="766">
                  <c:v>7.7490550458715604E-3</c:v>
                </c:pt>
                <c:pt idx="767">
                  <c:v>7.8128284403669729E-3</c:v>
                </c:pt>
                <c:pt idx="768">
                  <c:v>7.8225504587155978E-3</c:v>
                </c:pt>
                <c:pt idx="769">
                  <c:v>7.7876293577981669E-3</c:v>
                </c:pt>
                <c:pt idx="770">
                  <c:v>7.7854449541284419E-3</c:v>
                </c:pt>
                <c:pt idx="771">
                  <c:v>7.821058715596331E-3</c:v>
                </c:pt>
                <c:pt idx="772">
                  <c:v>7.7711972477064253E-3</c:v>
                </c:pt>
                <c:pt idx="773">
                  <c:v>7.7107137614678915E-3</c:v>
                </c:pt>
                <c:pt idx="774">
                  <c:v>7.7031238532110115E-3</c:v>
                </c:pt>
                <c:pt idx="775">
                  <c:v>7.6836596330275252E-3</c:v>
                </c:pt>
                <c:pt idx="776">
                  <c:v>7.6662541284403694E-3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2F-4456-A215-82E33F4A8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112048"/>
        <c:axId val="589111392"/>
      </c:lineChart>
      <c:dateAx>
        <c:axId val="589112048"/>
        <c:scaling>
          <c:orientation val="minMax"/>
          <c:max val="45901"/>
          <c:min val="21916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89111392"/>
        <c:crosses val="autoZero"/>
        <c:auto val="1"/>
        <c:lblOffset val="100"/>
        <c:baseTimeUnit val="months"/>
        <c:majorUnit val="120"/>
        <c:majorTimeUnit val="months"/>
      </c:dateAx>
      <c:valAx>
        <c:axId val="589111392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8911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1954</c:v>
                </c:pt>
                <c:pt idx="1">
                  <c:v>1964</c:v>
                </c:pt>
                <c:pt idx="2">
                  <c:v>1974</c:v>
                </c:pt>
                <c:pt idx="3">
                  <c:v>1984</c:v>
                </c:pt>
                <c:pt idx="4">
                  <c:v>1994</c:v>
                </c:pt>
                <c:pt idx="5">
                  <c:v>2004</c:v>
                </c:pt>
                <c:pt idx="6">
                  <c:v>2014</c:v>
                </c:pt>
                <c:pt idx="7">
                  <c:v>2024</c:v>
                </c:pt>
                <c:pt idx="8">
                  <c:v>2034</c:v>
                </c:pt>
                <c:pt idx="9">
                  <c:v>2044</c:v>
                </c:pt>
                <c:pt idx="10">
                  <c:v>2054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F-44BF-92D5-8B87BEB5FB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1954</c:v>
                </c:pt>
                <c:pt idx="1">
                  <c:v>1964</c:v>
                </c:pt>
                <c:pt idx="2">
                  <c:v>1974</c:v>
                </c:pt>
                <c:pt idx="3">
                  <c:v>1984</c:v>
                </c:pt>
                <c:pt idx="4">
                  <c:v>1994</c:v>
                </c:pt>
                <c:pt idx="5">
                  <c:v>2004</c:v>
                </c:pt>
                <c:pt idx="6">
                  <c:v>2014</c:v>
                </c:pt>
                <c:pt idx="7">
                  <c:v>2024</c:v>
                </c:pt>
                <c:pt idx="8">
                  <c:v>2034</c:v>
                </c:pt>
                <c:pt idx="9">
                  <c:v>2044</c:v>
                </c:pt>
                <c:pt idx="10">
                  <c:v>2054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5.8</c:v>
                </c:pt>
                <c:pt idx="1">
                  <c:v>4.9000000000000004</c:v>
                </c:pt>
                <c:pt idx="2">
                  <c:v>4.5</c:v>
                </c:pt>
                <c:pt idx="3">
                  <c:v>4.3</c:v>
                </c:pt>
                <c:pt idx="4">
                  <c:v>4.2</c:v>
                </c:pt>
                <c:pt idx="5">
                  <c:v>4.4000000000000004</c:v>
                </c:pt>
                <c:pt idx="6">
                  <c:v>3.8</c:v>
                </c:pt>
                <c:pt idx="7">
                  <c:v>2.9</c:v>
                </c:pt>
                <c:pt idx="8">
                  <c:v>2.7</c:v>
                </c:pt>
                <c:pt idx="9">
                  <c:v>2.5</c:v>
                </c:pt>
                <c:pt idx="1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F-44BF-92D5-8B87BEB5F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2859320"/>
        <c:axId val="572246912"/>
      </c:barChart>
      <c:catAx>
        <c:axId val="57285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2246912"/>
        <c:crosses val="autoZero"/>
        <c:auto val="1"/>
        <c:lblAlgn val="ctr"/>
        <c:lblOffset val="100"/>
        <c:noMultiLvlLbl val="0"/>
      </c:catAx>
      <c:valAx>
        <c:axId val="572246912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285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141000</c:v>
                </c:pt>
                <c:pt idx="1">
                  <c:v>227333</c:v>
                </c:pt>
                <c:pt idx="2">
                  <c:v>585333</c:v>
                </c:pt>
                <c:pt idx="3">
                  <c:v>559000</c:v>
                </c:pt>
                <c:pt idx="4">
                  <c:v>533667</c:v>
                </c:pt>
                <c:pt idx="5">
                  <c:v>516000</c:v>
                </c:pt>
                <c:pt idx="6">
                  <c:v>722667</c:v>
                </c:pt>
                <c:pt idx="7">
                  <c:v>727333</c:v>
                </c:pt>
                <c:pt idx="8">
                  <c:v>628000</c:v>
                </c:pt>
                <c:pt idx="9">
                  <c:v>601667</c:v>
                </c:pt>
                <c:pt idx="10">
                  <c:v>657000</c:v>
                </c:pt>
                <c:pt idx="11">
                  <c:v>685667</c:v>
                </c:pt>
                <c:pt idx="12">
                  <c:v>482667</c:v>
                </c:pt>
                <c:pt idx="13">
                  <c:v>559667</c:v>
                </c:pt>
                <c:pt idx="14">
                  <c:v>535667</c:v>
                </c:pt>
                <c:pt idx="15">
                  <c:v>542667</c:v>
                </c:pt>
                <c:pt idx="16">
                  <c:v>350667</c:v>
                </c:pt>
                <c:pt idx="17">
                  <c:v>326000</c:v>
                </c:pt>
                <c:pt idx="18">
                  <c:v>465333</c:v>
                </c:pt>
                <c:pt idx="19">
                  <c:v>451000</c:v>
                </c:pt>
                <c:pt idx="20">
                  <c:v>396000</c:v>
                </c:pt>
                <c:pt idx="21">
                  <c:v>286333</c:v>
                </c:pt>
                <c:pt idx="22">
                  <c:v>291333</c:v>
                </c:pt>
                <c:pt idx="23">
                  <c:v>251667</c:v>
                </c:pt>
                <c:pt idx="24">
                  <c:v>292000</c:v>
                </c:pt>
                <c:pt idx="25">
                  <c:v>301667</c:v>
                </c:pt>
                <c:pt idx="26">
                  <c:v>305000</c:v>
                </c:pt>
                <c:pt idx="27">
                  <c:v>237000</c:v>
                </c:pt>
                <c:pt idx="28">
                  <c:v>242333</c:v>
                </c:pt>
                <c:pt idx="29">
                  <c:v>273667</c:v>
                </c:pt>
                <c:pt idx="30">
                  <c:v>242333</c:v>
                </c:pt>
                <c:pt idx="31">
                  <c:v>211333</c:v>
                </c:pt>
                <c:pt idx="32">
                  <c:v>213333</c:v>
                </c:pt>
                <c:pt idx="33">
                  <c:v>207000</c:v>
                </c:pt>
                <c:pt idx="34">
                  <c:v>197667</c:v>
                </c:pt>
                <c:pt idx="35">
                  <c:v>212333</c:v>
                </c:pt>
                <c:pt idx="36">
                  <c:v>242667</c:v>
                </c:pt>
                <c:pt idx="37">
                  <c:v>260667</c:v>
                </c:pt>
                <c:pt idx="38">
                  <c:v>267333</c:v>
                </c:pt>
                <c:pt idx="39">
                  <c:v>218000</c:v>
                </c:pt>
                <c:pt idx="40">
                  <c:v>211333</c:v>
                </c:pt>
                <c:pt idx="41">
                  <c:v>188000</c:v>
                </c:pt>
                <c:pt idx="42">
                  <c:v>146500</c:v>
                </c:pt>
                <c:pt idx="43">
                  <c:v>159250</c:v>
                </c:pt>
                <c:pt idx="44">
                  <c:v>168750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D-4BF0-B0FF-8FFBD642C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4866560"/>
        <c:axId val="524869840"/>
      </c:barChart>
      <c:dateAx>
        <c:axId val="5248665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69840"/>
        <c:crosses val="autoZero"/>
        <c:auto val="1"/>
        <c:lblOffset val="100"/>
        <c:baseTimeUnit val="months"/>
        <c:majorUnit val="12"/>
        <c:majorTimeUnit val="months"/>
      </c:dateAx>
      <c:valAx>
        <c:axId val="524869840"/>
        <c:scaling>
          <c:orientation val="minMax"/>
          <c:max val="880000"/>
          <c:min val="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665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CDA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Sheet1!$B$2:$B$416</c:f>
              <c:numCache>
                <c:formatCode>General</c:formatCode>
                <c:ptCount val="415"/>
                <c:pt idx="0">
                  <c:v>24200</c:v>
                </c:pt>
                <c:pt idx="1">
                  <c:v>24100</c:v>
                </c:pt>
                <c:pt idx="2">
                  <c:v>24400</c:v>
                </c:pt>
                <c:pt idx="3">
                  <c:v>24300</c:v>
                </c:pt>
                <c:pt idx="4">
                  <c:v>24300</c:v>
                </c:pt>
                <c:pt idx="5">
                  <c:v>24000</c:v>
                </c:pt>
                <c:pt idx="6">
                  <c:v>24200</c:v>
                </c:pt>
                <c:pt idx="7">
                  <c:v>24500</c:v>
                </c:pt>
                <c:pt idx="8">
                  <c:v>24500</c:v>
                </c:pt>
                <c:pt idx="9">
                  <c:v>24500</c:v>
                </c:pt>
                <c:pt idx="10">
                  <c:v>24500</c:v>
                </c:pt>
                <c:pt idx="11">
                  <c:v>24200</c:v>
                </c:pt>
                <c:pt idx="12">
                  <c:v>25900</c:v>
                </c:pt>
                <c:pt idx="13">
                  <c:v>25800</c:v>
                </c:pt>
                <c:pt idx="14">
                  <c:v>25800</c:v>
                </c:pt>
                <c:pt idx="15">
                  <c:v>25700</c:v>
                </c:pt>
                <c:pt idx="16">
                  <c:v>25900</c:v>
                </c:pt>
                <c:pt idx="17">
                  <c:v>26300</c:v>
                </c:pt>
                <c:pt idx="18">
                  <c:v>26400</c:v>
                </c:pt>
                <c:pt idx="19">
                  <c:v>26600</c:v>
                </c:pt>
                <c:pt idx="20">
                  <c:v>27000</c:v>
                </c:pt>
                <c:pt idx="21">
                  <c:v>27400</c:v>
                </c:pt>
                <c:pt idx="22">
                  <c:v>27700</c:v>
                </c:pt>
                <c:pt idx="23">
                  <c:v>27700</c:v>
                </c:pt>
                <c:pt idx="24">
                  <c:v>28400</c:v>
                </c:pt>
                <c:pt idx="25">
                  <c:v>28800</c:v>
                </c:pt>
                <c:pt idx="26">
                  <c:v>29100</c:v>
                </c:pt>
                <c:pt idx="27">
                  <c:v>29100</c:v>
                </c:pt>
                <c:pt idx="28">
                  <c:v>29200</c:v>
                </c:pt>
                <c:pt idx="29">
                  <c:v>29300</c:v>
                </c:pt>
                <c:pt idx="30">
                  <c:v>29100</c:v>
                </c:pt>
                <c:pt idx="31">
                  <c:v>29500</c:v>
                </c:pt>
                <c:pt idx="32">
                  <c:v>29500</c:v>
                </c:pt>
                <c:pt idx="33">
                  <c:v>29600</c:v>
                </c:pt>
                <c:pt idx="34">
                  <c:v>30100</c:v>
                </c:pt>
                <c:pt idx="35">
                  <c:v>30000</c:v>
                </c:pt>
                <c:pt idx="36">
                  <c:v>29800</c:v>
                </c:pt>
                <c:pt idx="37">
                  <c:v>30100</c:v>
                </c:pt>
                <c:pt idx="38">
                  <c:v>30200</c:v>
                </c:pt>
                <c:pt idx="39">
                  <c:v>30500</c:v>
                </c:pt>
                <c:pt idx="40">
                  <c:v>30500</c:v>
                </c:pt>
                <c:pt idx="41">
                  <c:v>30700</c:v>
                </c:pt>
                <c:pt idx="42">
                  <c:v>31200</c:v>
                </c:pt>
                <c:pt idx="43">
                  <c:v>31300</c:v>
                </c:pt>
                <c:pt idx="44">
                  <c:v>31600</c:v>
                </c:pt>
                <c:pt idx="45">
                  <c:v>31900</c:v>
                </c:pt>
                <c:pt idx="46">
                  <c:v>31900</c:v>
                </c:pt>
                <c:pt idx="47">
                  <c:v>32200.000000000004</c:v>
                </c:pt>
                <c:pt idx="48">
                  <c:v>32900</c:v>
                </c:pt>
                <c:pt idx="49">
                  <c:v>32500</c:v>
                </c:pt>
                <c:pt idx="50">
                  <c:v>33100</c:v>
                </c:pt>
                <c:pt idx="51">
                  <c:v>33700</c:v>
                </c:pt>
                <c:pt idx="52">
                  <c:v>34200</c:v>
                </c:pt>
                <c:pt idx="53">
                  <c:v>34300</c:v>
                </c:pt>
                <c:pt idx="54">
                  <c:v>34500</c:v>
                </c:pt>
                <c:pt idx="55">
                  <c:v>34900</c:v>
                </c:pt>
                <c:pt idx="56">
                  <c:v>34900</c:v>
                </c:pt>
                <c:pt idx="57">
                  <c:v>34900</c:v>
                </c:pt>
                <c:pt idx="58">
                  <c:v>35200</c:v>
                </c:pt>
                <c:pt idx="59">
                  <c:v>35400</c:v>
                </c:pt>
                <c:pt idx="60">
                  <c:v>35800</c:v>
                </c:pt>
                <c:pt idx="61">
                  <c:v>35900</c:v>
                </c:pt>
                <c:pt idx="62">
                  <c:v>36000</c:v>
                </c:pt>
                <c:pt idx="63">
                  <c:v>35600</c:v>
                </c:pt>
                <c:pt idx="64">
                  <c:v>35600</c:v>
                </c:pt>
                <c:pt idx="65">
                  <c:v>35700</c:v>
                </c:pt>
                <c:pt idx="66">
                  <c:v>35300</c:v>
                </c:pt>
                <c:pt idx="67">
                  <c:v>35700</c:v>
                </c:pt>
                <c:pt idx="68">
                  <c:v>35800</c:v>
                </c:pt>
                <c:pt idx="69">
                  <c:v>35900</c:v>
                </c:pt>
                <c:pt idx="70">
                  <c:v>36100</c:v>
                </c:pt>
                <c:pt idx="71">
                  <c:v>36300</c:v>
                </c:pt>
                <c:pt idx="72">
                  <c:v>36200</c:v>
                </c:pt>
                <c:pt idx="73">
                  <c:v>36300</c:v>
                </c:pt>
                <c:pt idx="74">
                  <c:v>36600</c:v>
                </c:pt>
                <c:pt idx="75">
                  <c:v>37000</c:v>
                </c:pt>
                <c:pt idx="76">
                  <c:v>36600</c:v>
                </c:pt>
                <c:pt idx="77">
                  <c:v>36700</c:v>
                </c:pt>
                <c:pt idx="78">
                  <c:v>37000</c:v>
                </c:pt>
                <c:pt idx="79">
                  <c:v>36900</c:v>
                </c:pt>
                <c:pt idx="80">
                  <c:v>36900</c:v>
                </c:pt>
                <c:pt idx="81">
                  <c:v>37200</c:v>
                </c:pt>
                <c:pt idx="82">
                  <c:v>37200</c:v>
                </c:pt>
                <c:pt idx="83">
                  <c:v>37100</c:v>
                </c:pt>
                <c:pt idx="84">
                  <c:v>37400</c:v>
                </c:pt>
                <c:pt idx="85">
                  <c:v>37300</c:v>
                </c:pt>
                <c:pt idx="86">
                  <c:v>37200</c:v>
                </c:pt>
                <c:pt idx="87">
                  <c:v>37700</c:v>
                </c:pt>
                <c:pt idx="88">
                  <c:v>38100</c:v>
                </c:pt>
                <c:pt idx="89">
                  <c:v>38100</c:v>
                </c:pt>
                <c:pt idx="90">
                  <c:v>38100</c:v>
                </c:pt>
                <c:pt idx="91">
                  <c:v>38300</c:v>
                </c:pt>
                <c:pt idx="92">
                  <c:v>38200</c:v>
                </c:pt>
                <c:pt idx="93">
                  <c:v>38400</c:v>
                </c:pt>
                <c:pt idx="94">
                  <c:v>38500</c:v>
                </c:pt>
                <c:pt idx="95">
                  <c:v>38600</c:v>
                </c:pt>
                <c:pt idx="96">
                  <c:v>38900</c:v>
                </c:pt>
                <c:pt idx="97">
                  <c:v>38900</c:v>
                </c:pt>
                <c:pt idx="98">
                  <c:v>39200</c:v>
                </c:pt>
                <c:pt idx="99">
                  <c:v>39100</c:v>
                </c:pt>
                <c:pt idx="100">
                  <c:v>39300</c:v>
                </c:pt>
                <c:pt idx="101">
                  <c:v>39200</c:v>
                </c:pt>
                <c:pt idx="102">
                  <c:v>39100</c:v>
                </c:pt>
                <c:pt idx="103">
                  <c:v>39300</c:v>
                </c:pt>
                <c:pt idx="104">
                  <c:v>39300</c:v>
                </c:pt>
                <c:pt idx="105">
                  <c:v>39400</c:v>
                </c:pt>
                <c:pt idx="106">
                  <c:v>39700</c:v>
                </c:pt>
                <c:pt idx="107">
                  <c:v>39700</c:v>
                </c:pt>
                <c:pt idx="108">
                  <c:v>40600</c:v>
                </c:pt>
                <c:pt idx="109">
                  <c:v>40100</c:v>
                </c:pt>
                <c:pt idx="110">
                  <c:v>40000</c:v>
                </c:pt>
                <c:pt idx="111">
                  <c:v>40600</c:v>
                </c:pt>
                <c:pt idx="112">
                  <c:v>40800</c:v>
                </c:pt>
                <c:pt idx="113">
                  <c:v>40900</c:v>
                </c:pt>
                <c:pt idx="114">
                  <c:v>41200</c:v>
                </c:pt>
                <c:pt idx="115">
                  <c:v>41200</c:v>
                </c:pt>
                <c:pt idx="116">
                  <c:v>41500</c:v>
                </c:pt>
                <c:pt idx="117">
                  <c:v>42000</c:v>
                </c:pt>
                <c:pt idx="118">
                  <c:v>41900</c:v>
                </c:pt>
                <c:pt idx="119">
                  <c:v>42100</c:v>
                </c:pt>
                <c:pt idx="120">
                  <c:v>41800</c:v>
                </c:pt>
                <c:pt idx="121">
                  <c:v>42000</c:v>
                </c:pt>
                <c:pt idx="122">
                  <c:v>42100</c:v>
                </c:pt>
                <c:pt idx="123">
                  <c:v>42400</c:v>
                </c:pt>
                <c:pt idx="124">
                  <c:v>42500</c:v>
                </c:pt>
                <c:pt idx="125">
                  <c:v>42500</c:v>
                </c:pt>
                <c:pt idx="126">
                  <c:v>42500</c:v>
                </c:pt>
                <c:pt idx="127">
                  <c:v>42700</c:v>
                </c:pt>
                <c:pt idx="128">
                  <c:v>43000</c:v>
                </c:pt>
                <c:pt idx="129">
                  <c:v>42800</c:v>
                </c:pt>
                <c:pt idx="130">
                  <c:v>43200</c:v>
                </c:pt>
                <c:pt idx="131">
                  <c:v>43500</c:v>
                </c:pt>
                <c:pt idx="132">
                  <c:v>43600</c:v>
                </c:pt>
                <c:pt idx="133">
                  <c:v>43800</c:v>
                </c:pt>
                <c:pt idx="134">
                  <c:v>44400</c:v>
                </c:pt>
                <c:pt idx="135">
                  <c:v>44400</c:v>
                </c:pt>
                <c:pt idx="136">
                  <c:v>44400</c:v>
                </c:pt>
                <c:pt idx="137">
                  <c:v>44600</c:v>
                </c:pt>
                <c:pt idx="138">
                  <c:v>45100</c:v>
                </c:pt>
                <c:pt idx="139">
                  <c:v>45700</c:v>
                </c:pt>
                <c:pt idx="140">
                  <c:v>45900</c:v>
                </c:pt>
                <c:pt idx="141">
                  <c:v>45100</c:v>
                </c:pt>
                <c:pt idx="142">
                  <c:v>45000</c:v>
                </c:pt>
                <c:pt idx="143">
                  <c:v>44900</c:v>
                </c:pt>
                <c:pt idx="144">
                  <c:v>45300</c:v>
                </c:pt>
                <c:pt idx="145">
                  <c:v>45200</c:v>
                </c:pt>
                <c:pt idx="146">
                  <c:v>44600</c:v>
                </c:pt>
                <c:pt idx="147">
                  <c:v>44900</c:v>
                </c:pt>
                <c:pt idx="148">
                  <c:v>45000</c:v>
                </c:pt>
                <c:pt idx="149">
                  <c:v>45300</c:v>
                </c:pt>
                <c:pt idx="150">
                  <c:v>45200</c:v>
                </c:pt>
                <c:pt idx="151">
                  <c:v>45300</c:v>
                </c:pt>
                <c:pt idx="152">
                  <c:v>45400</c:v>
                </c:pt>
                <c:pt idx="153">
                  <c:v>45700</c:v>
                </c:pt>
                <c:pt idx="154">
                  <c:v>45900</c:v>
                </c:pt>
                <c:pt idx="155">
                  <c:v>45800</c:v>
                </c:pt>
                <c:pt idx="156">
                  <c:v>45400</c:v>
                </c:pt>
                <c:pt idx="157">
                  <c:v>45500</c:v>
                </c:pt>
                <c:pt idx="158">
                  <c:v>45400</c:v>
                </c:pt>
                <c:pt idx="159">
                  <c:v>45600</c:v>
                </c:pt>
                <c:pt idx="160">
                  <c:v>45500</c:v>
                </c:pt>
                <c:pt idx="161">
                  <c:v>45600</c:v>
                </c:pt>
                <c:pt idx="162">
                  <c:v>46000</c:v>
                </c:pt>
                <c:pt idx="163">
                  <c:v>46100</c:v>
                </c:pt>
                <c:pt idx="164">
                  <c:v>46200</c:v>
                </c:pt>
                <c:pt idx="165">
                  <c:v>46400</c:v>
                </c:pt>
                <c:pt idx="166">
                  <c:v>46300</c:v>
                </c:pt>
                <c:pt idx="167">
                  <c:v>46600</c:v>
                </c:pt>
                <c:pt idx="168">
                  <c:v>47200</c:v>
                </c:pt>
                <c:pt idx="169">
                  <c:v>47700</c:v>
                </c:pt>
                <c:pt idx="170">
                  <c:v>48300</c:v>
                </c:pt>
                <c:pt idx="171">
                  <c:v>48600</c:v>
                </c:pt>
                <c:pt idx="172">
                  <c:v>49200</c:v>
                </c:pt>
                <c:pt idx="173">
                  <c:v>49400</c:v>
                </c:pt>
                <c:pt idx="174">
                  <c:v>49300</c:v>
                </c:pt>
                <c:pt idx="175">
                  <c:v>49300</c:v>
                </c:pt>
                <c:pt idx="176">
                  <c:v>49500</c:v>
                </c:pt>
                <c:pt idx="177">
                  <c:v>50300</c:v>
                </c:pt>
                <c:pt idx="178">
                  <c:v>50700</c:v>
                </c:pt>
                <c:pt idx="179">
                  <c:v>51000</c:v>
                </c:pt>
                <c:pt idx="180">
                  <c:v>51100</c:v>
                </c:pt>
                <c:pt idx="181">
                  <c:v>51700</c:v>
                </c:pt>
                <c:pt idx="182">
                  <c:v>51900</c:v>
                </c:pt>
                <c:pt idx="183">
                  <c:v>51900</c:v>
                </c:pt>
                <c:pt idx="184">
                  <c:v>51800</c:v>
                </c:pt>
                <c:pt idx="185">
                  <c:v>51800</c:v>
                </c:pt>
                <c:pt idx="186">
                  <c:v>52300</c:v>
                </c:pt>
                <c:pt idx="187">
                  <c:v>52400</c:v>
                </c:pt>
                <c:pt idx="188">
                  <c:v>52900</c:v>
                </c:pt>
                <c:pt idx="189">
                  <c:v>53400</c:v>
                </c:pt>
                <c:pt idx="190">
                  <c:v>53600</c:v>
                </c:pt>
                <c:pt idx="191">
                  <c:v>53700</c:v>
                </c:pt>
                <c:pt idx="192">
                  <c:v>54300</c:v>
                </c:pt>
                <c:pt idx="193">
                  <c:v>54600</c:v>
                </c:pt>
                <c:pt idx="194">
                  <c:v>54500</c:v>
                </c:pt>
                <c:pt idx="195">
                  <c:v>55100</c:v>
                </c:pt>
                <c:pt idx="196">
                  <c:v>55200</c:v>
                </c:pt>
                <c:pt idx="197">
                  <c:v>55300</c:v>
                </c:pt>
                <c:pt idx="198">
                  <c:v>55200</c:v>
                </c:pt>
                <c:pt idx="199">
                  <c:v>55900</c:v>
                </c:pt>
                <c:pt idx="200">
                  <c:v>55600</c:v>
                </c:pt>
                <c:pt idx="201">
                  <c:v>55300</c:v>
                </c:pt>
                <c:pt idx="202">
                  <c:v>55200</c:v>
                </c:pt>
                <c:pt idx="203">
                  <c:v>55800</c:v>
                </c:pt>
                <c:pt idx="204">
                  <c:v>56200</c:v>
                </c:pt>
                <c:pt idx="205">
                  <c:v>56000</c:v>
                </c:pt>
                <c:pt idx="206">
                  <c:v>56400</c:v>
                </c:pt>
                <c:pt idx="207">
                  <c:v>56000</c:v>
                </c:pt>
                <c:pt idx="208">
                  <c:v>56500</c:v>
                </c:pt>
                <c:pt idx="209">
                  <c:v>57100</c:v>
                </c:pt>
                <c:pt idx="210">
                  <c:v>57000</c:v>
                </c:pt>
                <c:pt idx="211">
                  <c:v>57500</c:v>
                </c:pt>
                <c:pt idx="212">
                  <c:v>57000</c:v>
                </c:pt>
                <c:pt idx="213">
                  <c:v>57000</c:v>
                </c:pt>
                <c:pt idx="214">
                  <c:v>57000</c:v>
                </c:pt>
                <c:pt idx="215">
                  <c:v>56900</c:v>
                </c:pt>
                <c:pt idx="216">
                  <c:v>56800</c:v>
                </c:pt>
                <c:pt idx="217">
                  <c:v>56900</c:v>
                </c:pt>
                <c:pt idx="218">
                  <c:v>57100</c:v>
                </c:pt>
                <c:pt idx="219">
                  <c:v>57400</c:v>
                </c:pt>
                <c:pt idx="220">
                  <c:v>57900</c:v>
                </c:pt>
                <c:pt idx="221">
                  <c:v>58000</c:v>
                </c:pt>
                <c:pt idx="222">
                  <c:v>58200</c:v>
                </c:pt>
                <c:pt idx="223">
                  <c:v>58200</c:v>
                </c:pt>
                <c:pt idx="224">
                  <c:v>58000</c:v>
                </c:pt>
                <c:pt idx="225">
                  <c:v>56500</c:v>
                </c:pt>
                <c:pt idx="226">
                  <c:v>56400</c:v>
                </c:pt>
                <c:pt idx="227">
                  <c:v>56200</c:v>
                </c:pt>
                <c:pt idx="228">
                  <c:v>55600</c:v>
                </c:pt>
                <c:pt idx="229">
                  <c:v>55000</c:v>
                </c:pt>
                <c:pt idx="230">
                  <c:v>54200</c:v>
                </c:pt>
                <c:pt idx="231">
                  <c:v>54100</c:v>
                </c:pt>
                <c:pt idx="232">
                  <c:v>53800</c:v>
                </c:pt>
                <c:pt idx="233">
                  <c:v>53900</c:v>
                </c:pt>
                <c:pt idx="234">
                  <c:v>53400</c:v>
                </c:pt>
                <c:pt idx="235">
                  <c:v>53200</c:v>
                </c:pt>
                <c:pt idx="236">
                  <c:v>53100</c:v>
                </c:pt>
                <c:pt idx="237">
                  <c:v>52900</c:v>
                </c:pt>
                <c:pt idx="238">
                  <c:v>52800</c:v>
                </c:pt>
                <c:pt idx="239">
                  <c:v>52600</c:v>
                </c:pt>
                <c:pt idx="240">
                  <c:v>52600</c:v>
                </c:pt>
                <c:pt idx="241">
                  <c:v>53000</c:v>
                </c:pt>
                <c:pt idx="242">
                  <c:v>53100</c:v>
                </c:pt>
                <c:pt idx="243">
                  <c:v>53200</c:v>
                </c:pt>
                <c:pt idx="244">
                  <c:v>53000</c:v>
                </c:pt>
                <c:pt idx="245">
                  <c:v>52500</c:v>
                </c:pt>
                <c:pt idx="246">
                  <c:v>53200</c:v>
                </c:pt>
                <c:pt idx="247">
                  <c:v>52900</c:v>
                </c:pt>
                <c:pt idx="248">
                  <c:v>52800</c:v>
                </c:pt>
                <c:pt idx="249">
                  <c:v>53200</c:v>
                </c:pt>
                <c:pt idx="250">
                  <c:v>53200</c:v>
                </c:pt>
                <c:pt idx="251">
                  <c:v>53200</c:v>
                </c:pt>
                <c:pt idx="252">
                  <c:v>53100</c:v>
                </c:pt>
                <c:pt idx="253">
                  <c:v>53100</c:v>
                </c:pt>
                <c:pt idx="254">
                  <c:v>53000</c:v>
                </c:pt>
                <c:pt idx="255">
                  <c:v>53600</c:v>
                </c:pt>
                <c:pt idx="256">
                  <c:v>53600</c:v>
                </c:pt>
                <c:pt idx="257">
                  <c:v>53600</c:v>
                </c:pt>
                <c:pt idx="258">
                  <c:v>53700</c:v>
                </c:pt>
                <c:pt idx="259">
                  <c:v>53700</c:v>
                </c:pt>
                <c:pt idx="260">
                  <c:v>53400</c:v>
                </c:pt>
                <c:pt idx="261">
                  <c:v>53600</c:v>
                </c:pt>
                <c:pt idx="262">
                  <c:v>53800</c:v>
                </c:pt>
                <c:pt idx="263">
                  <c:v>53800</c:v>
                </c:pt>
                <c:pt idx="264">
                  <c:v>53500</c:v>
                </c:pt>
                <c:pt idx="265">
                  <c:v>53600</c:v>
                </c:pt>
                <c:pt idx="266">
                  <c:v>53500</c:v>
                </c:pt>
                <c:pt idx="267">
                  <c:v>53300</c:v>
                </c:pt>
                <c:pt idx="268">
                  <c:v>53400</c:v>
                </c:pt>
                <c:pt idx="269">
                  <c:v>53200</c:v>
                </c:pt>
                <c:pt idx="270">
                  <c:v>53400</c:v>
                </c:pt>
                <c:pt idx="271">
                  <c:v>53400</c:v>
                </c:pt>
                <c:pt idx="272">
                  <c:v>53900</c:v>
                </c:pt>
                <c:pt idx="273">
                  <c:v>54400</c:v>
                </c:pt>
                <c:pt idx="274">
                  <c:v>54300</c:v>
                </c:pt>
                <c:pt idx="275">
                  <c:v>54500</c:v>
                </c:pt>
                <c:pt idx="276">
                  <c:v>54900</c:v>
                </c:pt>
                <c:pt idx="277">
                  <c:v>55000</c:v>
                </c:pt>
                <c:pt idx="278">
                  <c:v>55000</c:v>
                </c:pt>
                <c:pt idx="279">
                  <c:v>55200</c:v>
                </c:pt>
                <c:pt idx="280">
                  <c:v>55700</c:v>
                </c:pt>
                <c:pt idx="281">
                  <c:v>55700</c:v>
                </c:pt>
                <c:pt idx="282">
                  <c:v>56000</c:v>
                </c:pt>
                <c:pt idx="283">
                  <c:v>55900</c:v>
                </c:pt>
                <c:pt idx="284">
                  <c:v>56100</c:v>
                </c:pt>
                <c:pt idx="285">
                  <c:v>56300</c:v>
                </c:pt>
                <c:pt idx="286">
                  <c:v>56500</c:v>
                </c:pt>
                <c:pt idx="287">
                  <c:v>56700</c:v>
                </c:pt>
                <c:pt idx="288">
                  <c:v>56900</c:v>
                </c:pt>
                <c:pt idx="289">
                  <c:v>57400</c:v>
                </c:pt>
                <c:pt idx="290">
                  <c:v>57100</c:v>
                </c:pt>
                <c:pt idx="291">
                  <c:v>57400</c:v>
                </c:pt>
                <c:pt idx="292">
                  <c:v>57400</c:v>
                </c:pt>
                <c:pt idx="293">
                  <c:v>57600</c:v>
                </c:pt>
                <c:pt idx="294">
                  <c:v>58000</c:v>
                </c:pt>
                <c:pt idx="295">
                  <c:v>58400</c:v>
                </c:pt>
                <c:pt idx="296">
                  <c:v>58400</c:v>
                </c:pt>
                <c:pt idx="297">
                  <c:v>58400</c:v>
                </c:pt>
                <c:pt idx="298">
                  <c:v>58100</c:v>
                </c:pt>
                <c:pt idx="299">
                  <c:v>58700</c:v>
                </c:pt>
                <c:pt idx="300">
                  <c:v>58400</c:v>
                </c:pt>
                <c:pt idx="301">
                  <c:v>58600</c:v>
                </c:pt>
                <c:pt idx="302">
                  <c:v>58700</c:v>
                </c:pt>
                <c:pt idx="303">
                  <c:v>59100</c:v>
                </c:pt>
                <c:pt idx="304">
                  <c:v>59100</c:v>
                </c:pt>
                <c:pt idx="305">
                  <c:v>59200</c:v>
                </c:pt>
                <c:pt idx="306">
                  <c:v>59300</c:v>
                </c:pt>
                <c:pt idx="307">
                  <c:v>59400</c:v>
                </c:pt>
                <c:pt idx="308">
                  <c:v>59700</c:v>
                </c:pt>
                <c:pt idx="309">
                  <c:v>59700</c:v>
                </c:pt>
                <c:pt idx="310">
                  <c:v>60100</c:v>
                </c:pt>
                <c:pt idx="311">
                  <c:v>60200</c:v>
                </c:pt>
                <c:pt idx="312">
                  <c:v>60400</c:v>
                </c:pt>
                <c:pt idx="313">
                  <c:v>60600</c:v>
                </c:pt>
                <c:pt idx="314">
                  <c:v>61000</c:v>
                </c:pt>
                <c:pt idx="315">
                  <c:v>61000</c:v>
                </c:pt>
                <c:pt idx="316">
                  <c:v>60700</c:v>
                </c:pt>
                <c:pt idx="317">
                  <c:v>61200</c:v>
                </c:pt>
                <c:pt idx="318">
                  <c:v>61800</c:v>
                </c:pt>
                <c:pt idx="319">
                  <c:v>61900</c:v>
                </c:pt>
                <c:pt idx="320">
                  <c:v>61900</c:v>
                </c:pt>
                <c:pt idx="321">
                  <c:v>62000</c:v>
                </c:pt>
                <c:pt idx="322">
                  <c:v>62100</c:v>
                </c:pt>
                <c:pt idx="323">
                  <c:v>62400</c:v>
                </c:pt>
                <c:pt idx="324">
                  <c:v>62700</c:v>
                </c:pt>
                <c:pt idx="325">
                  <c:v>62700</c:v>
                </c:pt>
                <c:pt idx="326">
                  <c:v>63100</c:v>
                </c:pt>
                <c:pt idx="327">
                  <c:v>63200</c:v>
                </c:pt>
                <c:pt idx="328">
                  <c:v>63000</c:v>
                </c:pt>
                <c:pt idx="329">
                  <c:v>63600</c:v>
                </c:pt>
                <c:pt idx="330">
                  <c:v>63500</c:v>
                </c:pt>
                <c:pt idx="331">
                  <c:v>63700</c:v>
                </c:pt>
                <c:pt idx="332">
                  <c:v>63900</c:v>
                </c:pt>
                <c:pt idx="333">
                  <c:v>64099.999999999993</c:v>
                </c:pt>
                <c:pt idx="334">
                  <c:v>64300</c:v>
                </c:pt>
                <c:pt idx="335">
                  <c:v>64599.999999999993</c:v>
                </c:pt>
                <c:pt idx="336">
                  <c:v>64599.999999999993</c:v>
                </c:pt>
                <c:pt idx="337">
                  <c:v>65000</c:v>
                </c:pt>
                <c:pt idx="338">
                  <c:v>65000</c:v>
                </c:pt>
                <c:pt idx="339">
                  <c:v>65300</c:v>
                </c:pt>
                <c:pt idx="340">
                  <c:v>65700</c:v>
                </c:pt>
                <c:pt idx="341">
                  <c:v>65400.000000000007</c:v>
                </c:pt>
                <c:pt idx="342">
                  <c:v>65800</c:v>
                </c:pt>
                <c:pt idx="343">
                  <c:v>65900</c:v>
                </c:pt>
                <c:pt idx="344">
                  <c:v>65800</c:v>
                </c:pt>
                <c:pt idx="345">
                  <c:v>65700</c:v>
                </c:pt>
                <c:pt idx="346">
                  <c:v>66000</c:v>
                </c:pt>
                <c:pt idx="347">
                  <c:v>66200</c:v>
                </c:pt>
                <c:pt idx="348">
                  <c:v>66700</c:v>
                </c:pt>
                <c:pt idx="349">
                  <c:v>66700</c:v>
                </c:pt>
                <c:pt idx="350">
                  <c:v>66500</c:v>
                </c:pt>
                <c:pt idx="351">
                  <c:v>67300</c:v>
                </c:pt>
                <c:pt idx="352">
                  <c:v>67300</c:v>
                </c:pt>
                <c:pt idx="353">
                  <c:v>67700</c:v>
                </c:pt>
                <c:pt idx="354">
                  <c:v>67400</c:v>
                </c:pt>
                <c:pt idx="355">
                  <c:v>67600</c:v>
                </c:pt>
                <c:pt idx="356">
                  <c:v>67600</c:v>
                </c:pt>
                <c:pt idx="357">
                  <c:v>68500</c:v>
                </c:pt>
                <c:pt idx="358">
                  <c:v>68600</c:v>
                </c:pt>
                <c:pt idx="359">
                  <c:v>68500</c:v>
                </c:pt>
                <c:pt idx="360">
                  <c:v>68600</c:v>
                </c:pt>
                <c:pt idx="361">
                  <c:v>68500</c:v>
                </c:pt>
                <c:pt idx="362">
                  <c:v>68500</c:v>
                </c:pt>
                <c:pt idx="363">
                  <c:v>60200</c:v>
                </c:pt>
                <c:pt idx="364">
                  <c:v>63200</c:v>
                </c:pt>
                <c:pt idx="365">
                  <c:v>66000</c:v>
                </c:pt>
                <c:pt idx="366">
                  <c:v>66700</c:v>
                </c:pt>
                <c:pt idx="367">
                  <c:v>67400</c:v>
                </c:pt>
                <c:pt idx="368">
                  <c:v>68100</c:v>
                </c:pt>
                <c:pt idx="369">
                  <c:v>68400</c:v>
                </c:pt>
                <c:pt idx="370">
                  <c:v>68300</c:v>
                </c:pt>
                <c:pt idx="371">
                  <c:v>68500</c:v>
                </c:pt>
                <c:pt idx="372">
                  <c:v>69400</c:v>
                </c:pt>
                <c:pt idx="373">
                  <c:v>69600</c:v>
                </c:pt>
                <c:pt idx="374">
                  <c:v>70000</c:v>
                </c:pt>
                <c:pt idx="375">
                  <c:v>70000</c:v>
                </c:pt>
                <c:pt idx="376">
                  <c:v>69900</c:v>
                </c:pt>
                <c:pt idx="377">
                  <c:v>70100</c:v>
                </c:pt>
                <c:pt idx="378">
                  <c:v>70400</c:v>
                </c:pt>
                <c:pt idx="379">
                  <c:v>70400</c:v>
                </c:pt>
                <c:pt idx="380">
                  <c:v>70500</c:v>
                </c:pt>
                <c:pt idx="381">
                  <c:v>70900</c:v>
                </c:pt>
                <c:pt idx="382">
                  <c:v>71300</c:v>
                </c:pt>
                <c:pt idx="383">
                  <c:v>71600</c:v>
                </c:pt>
                <c:pt idx="384">
                  <c:v>71700</c:v>
                </c:pt>
                <c:pt idx="385">
                  <c:v>72000</c:v>
                </c:pt>
                <c:pt idx="386">
                  <c:v>72200</c:v>
                </c:pt>
                <c:pt idx="387">
                  <c:v>72100</c:v>
                </c:pt>
                <c:pt idx="388">
                  <c:v>71700</c:v>
                </c:pt>
                <c:pt idx="389">
                  <c:v>71500</c:v>
                </c:pt>
                <c:pt idx="390">
                  <c:v>72000</c:v>
                </c:pt>
                <c:pt idx="391">
                  <c:v>72300</c:v>
                </c:pt>
                <c:pt idx="392">
                  <c:v>72600</c:v>
                </c:pt>
                <c:pt idx="393">
                  <c:v>72900</c:v>
                </c:pt>
                <c:pt idx="394">
                  <c:v>73100</c:v>
                </c:pt>
                <c:pt idx="395">
                  <c:v>73100</c:v>
                </c:pt>
                <c:pt idx="396">
                  <c:v>73000</c:v>
                </c:pt>
                <c:pt idx="397">
                  <c:v>73100</c:v>
                </c:pt>
                <c:pt idx="398">
                  <c:v>73000</c:v>
                </c:pt>
                <c:pt idx="399">
                  <c:v>73800</c:v>
                </c:pt>
                <c:pt idx="400">
                  <c:v>74500</c:v>
                </c:pt>
                <c:pt idx="401">
                  <c:v>75100</c:v>
                </c:pt>
                <c:pt idx="402">
                  <c:v>75400</c:v>
                </c:pt>
                <c:pt idx="403">
                  <c:v>75600</c:v>
                </c:pt>
                <c:pt idx="404">
                  <c:v>75600</c:v>
                </c:pt>
                <c:pt idx="405">
                  <c:v>76300</c:v>
                </c:pt>
                <c:pt idx="406">
                  <c:v>76200</c:v>
                </c:pt>
                <c:pt idx="407">
                  <c:v>76400</c:v>
                </c:pt>
                <c:pt idx="408">
                  <c:v>76400</c:v>
                </c:pt>
                <c:pt idx="409">
                  <c:v>76500</c:v>
                </c:pt>
                <c:pt idx="410">
                  <c:v>76300</c:v>
                </c:pt>
                <c:pt idx="411">
                  <c:v>76500</c:v>
                </c:pt>
                <c:pt idx="412">
                  <c:v>76100</c:v>
                </c:pt>
                <c:pt idx="413">
                  <c:v>76000</c:v>
                </c:pt>
                <c:pt idx="414">
                  <c:v>76200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B-4DE5-8330-12975E5A2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Sheet1!$C$2:$C$416</c:f>
              <c:numCache>
                <c:formatCode>General</c:formatCode>
                <c:ptCount val="4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1B-4DE5-8330-12975E5A2F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Sheet1!$D$2:$D$416</c:f>
              <c:numCache>
                <c:formatCode>General</c:formatCode>
                <c:ptCount val="4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B-4DE5-8330-12975E5A2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445976"/>
        <c:axId val="854433048"/>
      </c:lineChart>
      <c:dateAx>
        <c:axId val="778445976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4433048"/>
        <c:crosses val="autoZero"/>
        <c:auto val="1"/>
        <c:lblOffset val="100"/>
        <c:baseTimeUnit val="months"/>
        <c:majorUnit val="12"/>
        <c:majorTimeUnit val="months"/>
      </c:dateAx>
      <c:valAx>
        <c:axId val="854433048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78445976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CDA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Sheet1!$B$2:$B$416</c:f>
              <c:numCache>
                <c:formatCode>General</c:formatCode>
                <c:ptCount val="415"/>
                <c:pt idx="0">
                  <c:v>376900</c:v>
                </c:pt>
                <c:pt idx="1">
                  <c:v>379100</c:v>
                </c:pt>
                <c:pt idx="2">
                  <c:v>381800</c:v>
                </c:pt>
                <c:pt idx="3">
                  <c:v>384500</c:v>
                </c:pt>
                <c:pt idx="4">
                  <c:v>383800</c:v>
                </c:pt>
                <c:pt idx="5">
                  <c:v>383500</c:v>
                </c:pt>
                <c:pt idx="6">
                  <c:v>384000</c:v>
                </c:pt>
                <c:pt idx="7">
                  <c:v>387500</c:v>
                </c:pt>
                <c:pt idx="8">
                  <c:v>390600</c:v>
                </c:pt>
                <c:pt idx="9">
                  <c:v>390300</c:v>
                </c:pt>
                <c:pt idx="10">
                  <c:v>390400</c:v>
                </c:pt>
                <c:pt idx="11">
                  <c:v>390800</c:v>
                </c:pt>
                <c:pt idx="12">
                  <c:v>392700</c:v>
                </c:pt>
                <c:pt idx="13">
                  <c:v>393400</c:v>
                </c:pt>
                <c:pt idx="14">
                  <c:v>393800</c:v>
                </c:pt>
                <c:pt idx="15">
                  <c:v>395200</c:v>
                </c:pt>
                <c:pt idx="16">
                  <c:v>395800</c:v>
                </c:pt>
                <c:pt idx="17">
                  <c:v>396500</c:v>
                </c:pt>
                <c:pt idx="18">
                  <c:v>397400</c:v>
                </c:pt>
                <c:pt idx="19">
                  <c:v>399000</c:v>
                </c:pt>
                <c:pt idx="20">
                  <c:v>401000</c:v>
                </c:pt>
                <c:pt idx="21">
                  <c:v>401100</c:v>
                </c:pt>
                <c:pt idx="22">
                  <c:v>402600</c:v>
                </c:pt>
                <c:pt idx="23">
                  <c:v>402800</c:v>
                </c:pt>
                <c:pt idx="24">
                  <c:v>407200</c:v>
                </c:pt>
                <c:pt idx="25">
                  <c:v>408600</c:v>
                </c:pt>
                <c:pt idx="26">
                  <c:v>409900</c:v>
                </c:pt>
                <c:pt idx="27">
                  <c:v>410600</c:v>
                </c:pt>
                <c:pt idx="28">
                  <c:v>412800</c:v>
                </c:pt>
                <c:pt idx="29">
                  <c:v>414400</c:v>
                </c:pt>
                <c:pt idx="30">
                  <c:v>415500</c:v>
                </c:pt>
                <c:pt idx="31">
                  <c:v>416400</c:v>
                </c:pt>
                <c:pt idx="32">
                  <c:v>415800</c:v>
                </c:pt>
                <c:pt idx="33">
                  <c:v>419300</c:v>
                </c:pt>
                <c:pt idx="34">
                  <c:v>421300</c:v>
                </c:pt>
                <c:pt idx="35">
                  <c:v>421400</c:v>
                </c:pt>
                <c:pt idx="36">
                  <c:v>424000</c:v>
                </c:pt>
                <c:pt idx="37">
                  <c:v>425800</c:v>
                </c:pt>
                <c:pt idx="38">
                  <c:v>425700</c:v>
                </c:pt>
                <c:pt idx="39">
                  <c:v>428000</c:v>
                </c:pt>
                <c:pt idx="40">
                  <c:v>430600</c:v>
                </c:pt>
                <c:pt idx="41">
                  <c:v>431300</c:v>
                </c:pt>
                <c:pt idx="42">
                  <c:v>434700</c:v>
                </c:pt>
                <c:pt idx="43">
                  <c:v>437200</c:v>
                </c:pt>
                <c:pt idx="44">
                  <c:v>439000</c:v>
                </c:pt>
                <c:pt idx="45">
                  <c:v>441000</c:v>
                </c:pt>
                <c:pt idx="46">
                  <c:v>442300</c:v>
                </c:pt>
                <c:pt idx="47">
                  <c:v>444800</c:v>
                </c:pt>
                <c:pt idx="48">
                  <c:v>447700</c:v>
                </c:pt>
                <c:pt idx="49">
                  <c:v>449400</c:v>
                </c:pt>
                <c:pt idx="50">
                  <c:v>452900</c:v>
                </c:pt>
                <c:pt idx="51">
                  <c:v>455900</c:v>
                </c:pt>
                <c:pt idx="52">
                  <c:v>458400</c:v>
                </c:pt>
                <c:pt idx="53">
                  <c:v>459600</c:v>
                </c:pt>
                <c:pt idx="54">
                  <c:v>460200</c:v>
                </c:pt>
                <c:pt idx="55">
                  <c:v>461000</c:v>
                </c:pt>
                <c:pt idx="56">
                  <c:v>465300</c:v>
                </c:pt>
                <c:pt idx="57">
                  <c:v>464600</c:v>
                </c:pt>
                <c:pt idx="58">
                  <c:v>465500</c:v>
                </c:pt>
                <c:pt idx="59">
                  <c:v>467300</c:v>
                </c:pt>
                <c:pt idx="60">
                  <c:v>470000</c:v>
                </c:pt>
                <c:pt idx="61">
                  <c:v>472000</c:v>
                </c:pt>
                <c:pt idx="62">
                  <c:v>474200</c:v>
                </c:pt>
                <c:pt idx="63">
                  <c:v>472400</c:v>
                </c:pt>
                <c:pt idx="64">
                  <c:v>472500</c:v>
                </c:pt>
                <c:pt idx="65">
                  <c:v>474100</c:v>
                </c:pt>
                <c:pt idx="66">
                  <c:v>473700</c:v>
                </c:pt>
                <c:pt idx="67">
                  <c:v>476200</c:v>
                </c:pt>
                <c:pt idx="68">
                  <c:v>479300</c:v>
                </c:pt>
                <c:pt idx="69">
                  <c:v>480900</c:v>
                </c:pt>
                <c:pt idx="70">
                  <c:v>481100</c:v>
                </c:pt>
                <c:pt idx="71">
                  <c:v>481200</c:v>
                </c:pt>
                <c:pt idx="72">
                  <c:v>481700</c:v>
                </c:pt>
                <c:pt idx="73">
                  <c:v>481400</c:v>
                </c:pt>
                <c:pt idx="74">
                  <c:v>484100</c:v>
                </c:pt>
                <c:pt idx="75">
                  <c:v>486200</c:v>
                </c:pt>
                <c:pt idx="76">
                  <c:v>487300</c:v>
                </c:pt>
                <c:pt idx="77">
                  <c:v>489600</c:v>
                </c:pt>
                <c:pt idx="78">
                  <c:v>490700</c:v>
                </c:pt>
                <c:pt idx="79">
                  <c:v>492400</c:v>
                </c:pt>
                <c:pt idx="80">
                  <c:v>492200</c:v>
                </c:pt>
                <c:pt idx="81">
                  <c:v>493900</c:v>
                </c:pt>
                <c:pt idx="82">
                  <c:v>495400</c:v>
                </c:pt>
                <c:pt idx="83">
                  <c:v>496100</c:v>
                </c:pt>
                <c:pt idx="84">
                  <c:v>499100</c:v>
                </c:pt>
                <c:pt idx="85">
                  <c:v>499700</c:v>
                </c:pt>
                <c:pt idx="86">
                  <c:v>500600</c:v>
                </c:pt>
                <c:pt idx="87">
                  <c:v>502800</c:v>
                </c:pt>
                <c:pt idx="88">
                  <c:v>503800</c:v>
                </c:pt>
                <c:pt idx="89">
                  <c:v>505000</c:v>
                </c:pt>
                <c:pt idx="90">
                  <c:v>506000</c:v>
                </c:pt>
                <c:pt idx="91">
                  <c:v>507600</c:v>
                </c:pt>
                <c:pt idx="92">
                  <c:v>510100</c:v>
                </c:pt>
                <c:pt idx="93">
                  <c:v>509500</c:v>
                </c:pt>
                <c:pt idx="94">
                  <c:v>511000</c:v>
                </c:pt>
                <c:pt idx="95">
                  <c:v>512799.99999999994</c:v>
                </c:pt>
                <c:pt idx="96">
                  <c:v>514799.99999999994</c:v>
                </c:pt>
                <c:pt idx="97">
                  <c:v>516799.99999999994</c:v>
                </c:pt>
                <c:pt idx="98">
                  <c:v>516100</c:v>
                </c:pt>
                <c:pt idx="99">
                  <c:v>517200.00000000006</c:v>
                </c:pt>
                <c:pt idx="100">
                  <c:v>519700.00000000006</c:v>
                </c:pt>
                <c:pt idx="101">
                  <c:v>519000</c:v>
                </c:pt>
                <c:pt idx="102">
                  <c:v>521600</c:v>
                </c:pt>
                <c:pt idx="103">
                  <c:v>523900</c:v>
                </c:pt>
                <c:pt idx="104">
                  <c:v>524400</c:v>
                </c:pt>
                <c:pt idx="105">
                  <c:v>526400</c:v>
                </c:pt>
                <c:pt idx="106">
                  <c:v>527800</c:v>
                </c:pt>
                <c:pt idx="107">
                  <c:v>529400</c:v>
                </c:pt>
                <c:pt idx="108">
                  <c:v>529800</c:v>
                </c:pt>
                <c:pt idx="109">
                  <c:v>531700</c:v>
                </c:pt>
                <c:pt idx="110">
                  <c:v>532900</c:v>
                </c:pt>
                <c:pt idx="111">
                  <c:v>534200</c:v>
                </c:pt>
                <c:pt idx="112">
                  <c:v>536000</c:v>
                </c:pt>
                <c:pt idx="113">
                  <c:v>539500</c:v>
                </c:pt>
                <c:pt idx="114">
                  <c:v>541100</c:v>
                </c:pt>
                <c:pt idx="115">
                  <c:v>542200</c:v>
                </c:pt>
                <c:pt idx="116">
                  <c:v>543400</c:v>
                </c:pt>
                <c:pt idx="117">
                  <c:v>545300</c:v>
                </c:pt>
                <c:pt idx="118">
                  <c:v>547000</c:v>
                </c:pt>
                <c:pt idx="119">
                  <c:v>548500</c:v>
                </c:pt>
                <c:pt idx="120">
                  <c:v>550800</c:v>
                </c:pt>
                <c:pt idx="121">
                  <c:v>552000</c:v>
                </c:pt>
                <c:pt idx="122">
                  <c:v>553500</c:v>
                </c:pt>
                <c:pt idx="123">
                  <c:v>558700</c:v>
                </c:pt>
                <c:pt idx="124">
                  <c:v>561400</c:v>
                </c:pt>
                <c:pt idx="125">
                  <c:v>559900</c:v>
                </c:pt>
                <c:pt idx="126">
                  <c:v>561000</c:v>
                </c:pt>
                <c:pt idx="127">
                  <c:v>563600</c:v>
                </c:pt>
                <c:pt idx="128">
                  <c:v>564100</c:v>
                </c:pt>
                <c:pt idx="129">
                  <c:v>563600</c:v>
                </c:pt>
                <c:pt idx="130">
                  <c:v>566000</c:v>
                </c:pt>
                <c:pt idx="131">
                  <c:v>566400</c:v>
                </c:pt>
                <c:pt idx="132">
                  <c:v>567900</c:v>
                </c:pt>
                <c:pt idx="133">
                  <c:v>569300</c:v>
                </c:pt>
                <c:pt idx="134">
                  <c:v>570900</c:v>
                </c:pt>
                <c:pt idx="135">
                  <c:v>570500</c:v>
                </c:pt>
                <c:pt idx="136">
                  <c:v>569800</c:v>
                </c:pt>
                <c:pt idx="137">
                  <c:v>569400</c:v>
                </c:pt>
                <c:pt idx="138">
                  <c:v>568600</c:v>
                </c:pt>
                <c:pt idx="139">
                  <c:v>569600</c:v>
                </c:pt>
                <c:pt idx="140">
                  <c:v>567800</c:v>
                </c:pt>
                <c:pt idx="141">
                  <c:v>565600</c:v>
                </c:pt>
                <c:pt idx="142">
                  <c:v>564200</c:v>
                </c:pt>
                <c:pt idx="143">
                  <c:v>563800</c:v>
                </c:pt>
                <c:pt idx="144">
                  <c:v>564800</c:v>
                </c:pt>
                <c:pt idx="145">
                  <c:v>564100</c:v>
                </c:pt>
                <c:pt idx="146">
                  <c:v>563600</c:v>
                </c:pt>
                <c:pt idx="147">
                  <c:v>567000</c:v>
                </c:pt>
                <c:pt idx="148">
                  <c:v>568100</c:v>
                </c:pt>
                <c:pt idx="149">
                  <c:v>569500</c:v>
                </c:pt>
                <c:pt idx="150">
                  <c:v>570000</c:v>
                </c:pt>
                <c:pt idx="151">
                  <c:v>569100</c:v>
                </c:pt>
                <c:pt idx="152">
                  <c:v>569600</c:v>
                </c:pt>
                <c:pt idx="153">
                  <c:v>572800</c:v>
                </c:pt>
                <c:pt idx="154">
                  <c:v>573300</c:v>
                </c:pt>
                <c:pt idx="155">
                  <c:v>573300</c:v>
                </c:pt>
                <c:pt idx="156">
                  <c:v>574200</c:v>
                </c:pt>
                <c:pt idx="157">
                  <c:v>572000</c:v>
                </c:pt>
                <c:pt idx="158">
                  <c:v>571200</c:v>
                </c:pt>
                <c:pt idx="159">
                  <c:v>569500</c:v>
                </c:pt>
                <c:pt idx="160">
                  <c:v>570100</c:v>
                </c:pt>
                <c:pt idx="161">
                  <c:v>571200</c:v>
                </c:pt>
                <c:pt idx="162">
                  <c:v>570300</c:v>
                </c:pt>
                <c:pt idx="163">
                  <c:v>571200</c:v>
                </c:pt>
                <c:pt idx="164">
                  <c:v>572800</c:v>
                </c:pt>
                <c:pt idx="165">
                  <c:v>574300</c:v>
                </c:pt>
                <c:pt idx="166">
                  <c:v>575400</c:v>
                </c:pt>
                <c:pt idx="167">
                  <c:v>576800</c:v>
                </c:pt>
                <c:pt idx="168">
                  <c:v>577400</c:v>
                </c:pt>
                <c:pt idx="169">
                  <c:v>579100</c:v>
                </c:pt>
                <c:pt idx="170">
                  <c:v>581700</c:v>
                </c:pt>
                <c:pt idx="171">
                  <c:v>584900</c:v>
                </c:pt>
                <c:pt idx="172">
                  <c:v>586500</c:v>
                </c:pt>
                <c:pt idx="173">
                  <c:v>588300</c:v>
                </c:pt>
                <c:pt idx="174">
                  <c:v>589100</c:v>
                </c:pt>
                <c:pt idx="175">
                  <c:v>590800</c:v>
                </c:pt>
                <c:pt idx="176">
                  <c:v>590900</c:v>
                </c:pt>
                <c:pt idx="177">
                  <c:v>594800</c:v>
                </c:pt>
                <c:pt idx="178">
                  <c:v>596700</c:v>
                </c:pt>
                <c:pt idx="179">
                  <c:v>598100</c:v>
                </c:pt>
                <c:pt idx="180">
                  <c:v>601000</c:v>
                </c:pt>
                <c:pt idx="181">
                  <c:v>602700</c:v>
                </c:pt>
                <c:pt idx="182">
                  <c:v>604100</c:v>
                </c:pt>
                <c:pt idx="183">
                  <c:v>605900</c:v>
                </c:pt>
                <c:pt idx="184">
                  <c:v>606100</c:v>
                </c:pt>
                <c:pt idx="185">
                  <c:v>607000</c:v>
                </c:pt>
                <c:pt idx="186">
                  <c:v>612100</c:v>
                </c:pt>
                <c:pt idx="187">
                  <c:v>614000</c:v>
                </c:pt>
                <c:pt idx="188">
                  <c:v>617700</c:v>
                </c:pt>
                <c:pt idx="189">
                  <c:v>618000</c:v>
                </c:pt>
                <c:pt idx="190">
                  <c:v>621400</c:v>
                </c:pt>
                <c:pt idx="191">
                  <c:v>624400</c:v>
                </c:pt>
                <c:pt idx="192">
                  <c:v>627600</c:v>
                </c:pt>
                <c:pt idx="193">
                  <c:v>629900</c:v>
                </c:pt>
                <c:pt idx="194">
                  <c:v>632700</c:v>
                </c:pt>
                <c:pt idx="195">
                  <c:v>635600</c:v>
                </c:pt>
                <c:pt idx="196">
                  <c:v>636600</c:v>
                </c:pt>
                <c:pt idx="197">
                  <c:v>638500</c:v>
                </c:pt>
                <c:pt idx="198">
                  <c:v>640300</c:v>
                </c:pt>
                <c:pt idx="199">
                  <c:v>642000</c:v>
                </c:pt>
                <c:pt idx="200">
                  <c:v>643000</c:v>
                </c:pt>
                <c:pt idx="201">
                  <c:v>642700</c:v>
                </c:pt>
                <c:pt idx="202">
                  <c:v>644600</c:v>
                </c:pt>
                <c:pt idx="203">
                  <c:v>646000</c:v>
                </c:pt>
                <c:pt idx="204">
                  <c:v>648000</c:v>
                </c:pt>
                <c:pt idx="205">
                  <c:v>650300</c:v>
                </c:pt>
                <c:pt idx="206">
                  <c:v>652800</c:v>
                </c:pt>
                <c:pt idx="207">
                  <c:v>654200</c:v>
                </c:pt>
                <c:pt idx="208">
                  <c:v>655500</c:v>
                </c:pt>
                <c:pt idx="209">
                  <c:v>657600</c:v>
                </c:pt>
                <c:pt idx="210">
                  <c:v>655700</c:v>
                </c:pt>
                <c:pt idx="211">
                  <c:v>656500</c:v>
                </c:pt>
                <c:pt idx="212">
                  <c:v>655400</c:v>
                </c:pt>
                <c:pt idx="213">
                  <c:v>654900</c:v>
                </c:pt>
                <c:pt idx="214">
                  <c:v>656900</c:v>
                </c:pt>
                <c:pt idx="215">
                  <c:v>656600</c:v>
                </c:pt>
                <c:pt idx="216">
                  <c:v>653400</c:v>
                </c:pt>
                <c:pt idx="217">
                  <c:v>654100</c:v>
                </c:pt>
                <c:pt idx="218">
                  <c:v>654500</c:v>
                </c:pt>
                <c:pt idx="219">
                  <c:v>654200</c:v>
                </c:pt>
                <c:pt idx="220">
                  <c:v>654100</c:v>
                </c:pt>
                <c:pt idx="221">
                  <c:v>653000</c:v>
                </c:pt>
                <c:pt idx="222">
                  <c:v>653300</c:v>
                </c:pt>
                <c:pt idx="223">
                  <c:v>650100</c:v>
                </c:pt>
                <c:pt idx="224">
                  <c:v>647700</c:v>
                </c:pt>
                <c:pt idx="225">
                  <c:v>640700</c:v>
                </c:pt>
                <c:pt idx="226">
                  <c:v>634900</c:v>
                </c:pt>
                <c:pt idx="227">
                  <c:v>631500</c:v>
                </c:pt>
                <c:pt idx="228">
                  <c:v>625100</c:v>
                </c:pt>
                <c:pt idx="229">
                  <c:v>619000</c:v>
                </c:pt>
                <c:pt idx="230">
                  <c:v>614600</c:v>
                </c:pt>
                <c:pt idx="231">
                  <c:v>610100</c:v>
                </c:pt>
                <c:pt idx="232">
                  <c:v>608300</c:v>
                </c:pt>
                <c:pt idx="233">
                  <c:v>609400</c:v>
                </c:pt>
                <c:pt idx="234">
                  <c:v>605400</c:v>
                </c:pt>
                <c:pt idx="235">
                  <c:v>604100</c:v>
                </c:pt>
                <c:pt idx="236">
                  <c:v>603000</c:v>
                </c:pt>
                <c:pt idx="237">
                  <c:v>605400</c:v>
                </c:pt>
                <c:pt idx="238">
                  <c:v>604100</c:v>
                </c:pt>
                <c:pt idx="239">
                  <c:v>603400</c:v>
                </c:pt>
                <c:pt idx="240">
                  <c:v>598700</c:v>
                </c:pt>
                <c:pt idx="241">
                  <c:v>600600</c:v>
                </c:pt>
                <c:pt idx="242">
                  <c:v>602000</c:v>
                </c:pt>
                <c:pt idx="243">
                  <c:v>603200</c:v>
                </c:pt>
                <c:pt idx="244">
                  <c:v>605700</c:v>
                </c:pt>
                <c:pt idx="245">
                  <c:v>602200</c:v>
                </c:pt>
                <c:pt idx="246">
                  <c:v>603500</c:v>
                </c:pt>
                <c:pt idx="247">
                  <c:v>603700</c:v>
                </c:pt>
                <c:pt idx="248">
                  <c:v>601900</c:v>
                </c:pt>
                <c:pt idx="249">
                  <c:v>606000</c:v>
                </c:pt>
                <c:pt idx="250">
                  <c:v>605300</c:v>
                </c:pt>
                <c:pt idx="251">
                  <c:v>604500</c:v>
                </c:pt>
                <c:pt idx="252">
                  <c:v>605100</c:v>
                </c:pt>
                <c:pt idx="253">
                  <c:v>605000</c:v>
                </c:pt>
                <c:pt idx="254">
                  <c:v>604700</c:v>
                </c:pt>
                <c:pt idx="255">
                  <c:v>607900</c:v>
                </c:pt>
                <c:pt idx="256">
                  <c:v>607700</c:v>
                </c:pt>
                <c:pt idx="257">
                  <c:v>608700</c:v>
                </c:pt>
                <c:pt idx="258">
                  <c:v>611700</c:v>
                </c:pt>
                <c:pt idx="259">
                  <c:v>612800</c:v>
                </c:pt>
                <c:pt idx="260">
                  <c:v>613800</c:v>
                </c:pt>
                <c:pt idx="261">
                  <c:v>614200</c:v>
                </c:pt>
                <c:pt idx="262">
                  <c:v>616100</c:v>
                </c:pt>
                <c:pt idx="263">
                  <c:v>617800</c:v>
                </c:pt>
                <c:pt idx="264">
                  <c:v>615100</c:v>
                </c:pt>
                <c:pt idx="265">
                  <c:v>616100</c:v>
                </c:pt>
                <c:pt idx="266">
                  <c:v>616600</c:v>
                </c:pt>
                <c:pt idx="267">
                  <c:v>617600</c:v>
                </c:pt>
                <c:pt idx="268">
                  <c:v>619500</c:v>
                </c:pt>
                <c:pt idx="269">
                  <c:v>620900</c:v>
                </c:pt>
                <c:pt idx="270">
                  <c:v>621400</c:v>
                </c:pt>
                <c:pt idx="271">
                  <c:v>622800</c:v>
                </c:pt>
                <c:pt idx="272">
                  <c:v>626200</c:v>
                </c:pt>
                <c:pt idx="273">
                  <c:v>627400</c:v>
                </c:pt>
                <c:pt idx="274">
                  <c:v>629600</c:v>
                </c:pt>
                <c:pt idx="275">
                  <c:v>629900</c:v>
                </c:pt>
                <c:pt idx="276">
                  <c:v>630500</c:v>
                </c:pt>
                <c:pt idx="277">
                  <c:v>632500</c:v>
                </c:pt>
                <c:pt idx="278">
                  <c:v>634000</c:v>
                </c:pt>
                <c:pt idx="279">
                  <c:v>634400</c:v>
                </c:pt>
                <c:pt idx="280">
                  <c:v>636800</c:v>
                </c:pt>
                <c:pt idx="281">
                  <c:v>636900</c:v>
                </c:pt>
                <c:pt idx="282">
                  <c:v>636500</c:v>
                </c:pt>
                <c:pt idx="283">
                  <c:v>638000</c:v>
                </c:pt>
                <c:pt idx="284">
                  <c:v>638400</c:v>
                </c:pt>
                <c:pt idx="285">
                  <c:v>643500</c:v>
                </c:pt>
                <c:pt idx="286">
                  <c:v>644100</c:v>
                </c:pt>
                <c:pt idx="287">
                  <c:v>645100</c:v>
                </c:pt>
                <c:pt idx="288">
                  <c:v>647200</c:v>
                </c:pt>
                <c:pt idx="289">
                  <c:v>649300</c:v>
                </c:pt>
                <c:pt idx="290">
                  <c:v>650700</c:v>
                </c:pt>
                <c:pt idx="291">
                  <c:v>652400</c:v>
                </c:pt>
                <c:pt idx="292">
                  <c:v>652000</c:v>
                </c:pt>
                <c:pt idx="293">
                  <c:v>653300</c:v>
                </c:pt>
                <c:pt idx="294">
                  <c:v>654100</c:v>
                </c:pt>
                <c:pt idx="295">
                  <c:v>655100</c:v>
                </c:pt>
                <c:pt idx="296">
                  <c:v>655000</c:v>
                </c:pt>
                <c:pt idx="297">
                  <c:v>657300</c:v>
                </c:pt>
                <c:pt idx="298">
                  <c:v>658700</c:v>
                </c:pt>
                <c:pt idx="299">
                  <c:v>660500</c:v>
                </c:pt>
                <c:pt idx="300">
                  <c:v>662600</c:v>
                </c:pt>
                <c:pt idx="301">
                  <c:v>663400</c:v>
                </c:pt>
                <c:pt idx="302">
                  <c:v>666100</c:v>
                </c:pt>
                <c:pt idx="303">
                  <c:v>666400</c:v>
                </c:pt>
                <c:pt idx="304">
                  <c:v>669200</c:v>
                </c:pt>
                <c:pt idx="305">
                  <c:v>670300</c:v>
                </c:pt>
                <c:pt idx="306">
                  <c:v>672400</c:v>
                </c:pt>
                <c:pt idx="307">
                  <c:v>673000</c:v>
                </c:pt>
                <c:pt idx="308">
                  <c:v>676200</c:v>
                </c:pt>
                <c:pt idx="309">
                  <c:v>677600</c:v>
                </c:pt>
                <c:pt idx="310">
                  <c:v>679500</c:v>
                </c:pt>
                <c:pt idx="311">
                  <c:v>681900</c:v>
                </c:pt>
                <c:pt idx="312">
                  <c:v>682700</c:v>
                </c:pt>
                <c:pt idx="313">
                  <c:v>686100</c:v>
                </c:pt>
                <c:pt idx="314">
                  <c:v>688900</c:v>
                </c:pt>
                <c:pt idx="315">
                  <c:v>689200</c:v>
                </c:pt>
                <c:pt idx="316">
                  <c:v>690300</c:v>
                </c:pt>
                <c:pt idx="317">
                  <c:v>692100</c:v>
                </c:pt>
                <c:pt idx="318">
                  <c:v>696900</c:v>
                </c:pt>
                <c:pt idx="319">
                  <c:v>698300</c:v>
                </c:pt>
                <c:pt idx="320">
                  <c:v>700500</c:v>
                </c:pt>
                <c:pt idx="321">
                  <c:v>700000</c:v>
                </c:pt>
                <c:pt idx="322">
                  <c:v>702500</c:v>
                </c:pt>
                <c:pt idx="323">
                  <c:v>703200</c:v>
                </c:pt>
                <c:pt idx="324">
                  <c:v>706100</c:v>
                </c:pt>
                <c:pt idx="325">
                  <c:v>706500</c:v>
                </c:pt>
                <c:pt idx="326">
                  <c:v>710200</c:v>
                </c:pt>
                <c:pt idx="327">
                  <c:v>710100</c:v>
                </c:pt>
                <c:pt idx="328">
                  <c:v>712600</c:v>
                </c:pt>
                <c:pt idx="329">
                  <c:v>715600</c:v>
                </c:pt>
                <c:pt idx="330">
                  <c:v>714700</c:v>
                </c:pt>
                <c:pt idx="331">
                  <c:v>717300</c:v>
                </c:pt>
                <c:pt idx="332">
                  <c:v>719700</c:v>
                </c:pt>
                <c:pt idx="333">
                  <c:v>720000</c:v>
                </c:pt>
                <c:pt idx="334">
                  <c:v>721600</c:v>
                </c:pt>
                <c:pt idx="335">
                  <c:v>724000</c:v>
                </c:pt>
                <c:pt idx="336">
                  <c:v>727000</c:v>
                </c:pt>
                <c:pt idx="337">
                  <c:v>730400</c:v>
                </c:pt>
                <c:pt idx="338">
                  <c:v>731400</c:v>
                </c:pt>
                <c:pt idx="339">
                  <c:v>733500</c:v>
                </c:pt>
                <c:pt idx="340">
                  <c:v>736000</c:v>
                </c:pt>
                <c:pt idx="341">
                  <c:v>739400</c:v>
                </c:pt>
                <c:pt idx="342">
                  <c:v>740300</c:v>
                </c:pt>
                <c:pt idx="343">
                  <c:v>742400</c:v>
                </c:pt>
                <c:pt idx="344">
                  <c:v>742000</c:v>
                </c:pt>
                <c:pt idx="345">
                  <c:v>745500</c:v>
                </c:pt>
                <c:pt idx="346">
                  <c:v>746700</c:v>
                </c:pt>
                <c:pt idx="347">
                  <c:v>748800</c:v>
                </c:pt>
                <c:pt idx="348">
                  <c:v>750600</c:v>
                </c:pt>
                <c:pt idx="349">
                  <c:v>751700</c:v>
                </c:pt>
                <c:pt idx="350">
                  <c:v>752400</c:v>
                </c:pt>
                <c:pt idx="351">
                  <c:v>755500</c:v>
                </c:pt>
                <c:pt idx="352">
                  <c:v>758300</c:v>
                </c:pt>
                <c:pt idx="353">
                  <c:v>759000</c:v>
                </c:pt>
                <c:pt idx="354">
                  <c:v>760000</c:v>
                </c:pt>
                <c:pt idx="355">
                  <c:v>763600</c:v>
                </c:pt>
                <c:pt idx="356">
                  <c:v>762800</c:v>
                </c:pt>
                <c:pt idx="357">
                  <c:v>766700</c:v>
                </c:pt>
                <c:pt idx="358">
                  <c:v>769900</c:v>
                </c:pt>
                <c:pt idx="359">
                  <c:v>771600</c:v>
                </c:pt>
                <c:pt idx="360">
                  <c:v>773100</c:v>
                </c:pt>
                <c:pt idx="361">
                  <c:v>773700</c:v>
                </c:pt>
                <c:pt idx="362">
                  <c:v>773600</c:v>
                </c:pt>
                <c:pt idx="363">
                  <c:v>695100</c:v>
                </c:pt>
                <c:pt idx="364">
                  <c:v>719100</c:v>
                </c:pt>
                <c:pt idx="365">
                  <c:v>739600</c:v>
                </c:pt>
                <c:pt idx="366">
                  <c:v>749800</c:v>
                </c:pt>
                <c:pt idx="367">
                  <c:v>757700</c:v>
                </c:pt>
                <c:pt idx="368">
                  <c:v>760000</c:v>
                </c:pt>
                <c:pt idx="369">
                  <c:v>767600</c:v>
                </c:pt>
                <c:pt idx="370">
                  <c:v>770600</c:v>
                </c:pt>
                <c:pt idx="371">
                  <c:v>775500</c:v>
                </c:pt>
                <c:pt idx="372">
                  <c:v>778700</c:v>
                </c:pt>
                <c:pt idx="373">
                  <c:v>782500</c:v>
                </c:pt>
                <c:pt idx="374">
                  <c:v>787000</c:v>
                </c:pt>
                <c:pt idx="375">
                  <c:v>791500</c:v>
                </c:pt>
                <c:pt idx="376">
                  <c:v>793100</c:v>
                </c:pt>
                <c:pt idx="377">
                  <c:v>795400</c:v>
                </c:pt>
                <c:pt idx="378">
                  <c:v>800900</c:v>
                </c:pt>
                <c:pt idx="379">
                  <c:v>803200</c:v>
                </c:pt>
                <c:pt idx="380">
                  <c:v>800800</c:v>
                </c:pt>
                <c:pt idx="381">
                  <c:v>806200</c:v>
                </c:pt>
                <c:pt idx="382">
                  <c:v>809600</c:v>
                </c:pt>
                <c:pt idx="383">
                  <c:v>813200</c:v>
                </c:pt>
                <c:pt idx="384">
                  <c:v>816700</c:v>
                </c:pt>
                <c:pt idx="385">
                  <c:v>820300</c:v>
                </c:pt>
                <c:pt idx="386">
                  <c:v>822900</c:v>
                </c:pt>
                <c:pt idx="387">
                  <c:v>823100</c:v>
                </c:pt>
                <c:pt idx="388">
                  <c:v>822900</c:v>
                </c:pt>
                <c:pt idx="389">
                  <c:v>823600</c:v>
                </c:pt>
                <c:pt idx="390">
                  <c:v>830200</c:v>
                </c:pt>
                <c:pt idx="391">
                  <c:v>832700</c:v>
                </c:pt>
                <c:pt idx="392">
                  <c:v>832400</c:v>
                </c:pt>
                <c:pt idx="393">
                  <c:v>833800</c:v>
                </c:pt>
                <c:pt idx="394">
                  <c:v>836800</c:v>
                </c:pt>
                <c:pt idx="395">
                  <c:v>836600</c:v>
                </c:pt>
                <c:pt idx="396">
                  <c:v>839300</c:v>
                </c:pt>
                <c:pt idx="397">
                  <c:v>839000</c:v>
                </c:pt>
                <c:pt idx="398">
                  <c:v>835500</c:v>
                </c:pt>
                <c:pt idx="399">
                  <c:v>844300</c:v>
                </c:pt>
                <c:pt idx="400">
                  <c:v>845100</c:v>
                </c:pt>
                <c:pt idx="401">
                  <c:v>847100</c:v>
                </c:pt>
                <c:pt idx="402">
                  <c:v>847200</c:v>
                </c:pt>
                <c:pt idx="403">
                  <c:v>850400</c:v>
                </c:pt>
                <c:pt idx="404">
                  <c:v>850000</c:v>
                </c:pt>
                <c:pt idx="405">
                  <c:v>855200</c:v>
                </c:pt>
                <c:pt idx="406">
                  <c:v>856700</c:v>
                </c:pt>
                <c:pt idx="407">
                  <c:v>855500</c:v>
                </c:pt>
                <c:pt idx="408">
                  <c:v>858100</c:v>
                </c:pt>
                <c:pt idx="409">
                  <c:v>863200</c:v>
                </c:pt>
                <c:pt idx="410">
                  <c:v>864900</c:v>
                </c:pt>
                <c:pt idx="411">
                  <c:v>863400</c:v>
                </c:pt>
                <c:pt idx="412">
                  <c:v>869300</c:v>
                </c:pt>
                <c:pt idx="413">
                  <c:v>871600</c:v>
                </c:pt>
                <c:pt idx="414">
                  <c:v>870500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B-4DE5-8330-12975E5A2F7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Sheet1!$D$2:$D$416</c:f>
              <c:numCache>
                <c:formatCode>General</c:formatCode>
                <c:ptCount val="4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B-4DE5-8330-12975E5A2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445976"/>
        <c:axId val="854433048"/>
      </c:lineChart>
      <c:dateAx>
        <c:axId val="778445976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4433048"/>
        <c:crosses val="autoZero"/>
        <c:auto val="1"/>
        <c:lblOffset val="100"/>
        <c:baseTimeUnit val="months"/>
        <c:majorUnit val="12"/>
        <c:majorTimeUnit val="months"/>
      </c:dateAx>
      <c:valAx>
        <c:axId val="854433048"/>
        <c:scaling>
          <c:orientation val="minMax"/>
          <c:min val="6500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78445976"/>
        <c:crosses val="autoZero"/>
        <c:crossBetween val="between"/>
        <c:majorUnit val="5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CDA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Sheet1!$B$2:$B$416</c:f>
              <c:numCache>
                <c:formatCode>General</c:formatCode>
                <c:ptCount val="415"/>
                <c:pt idx="0">
                  <c:v>376900</c:v>
                </c:pt>
                <c:pt idx="1">
                  <c:v>379100</c:v>
                </c:pt>
                <c:pt idx="2">
                  <c:v>381800</c:v>
                </c:pt>
                <c:pt idx="3">
                  <c:v>384500</c:v>
                </c:pt>
                <c:pt idx="4">
                  <c:v>383800</c:v>
                </c:pt>
                <c:pt idx="5">
                  <c:v>383500</c:v>
                </c:pt>
                <c:pt idx="6">
                  <c:v>384000</c:v>
                </c:pt>
                <c:pt idx="7">
                  <c:v>387500</c:v>
                </c:pt>
                <c:pt idx="8">
                  <c:v>390600</c:v>
                </c:pt>
                <c:pt idx="9">
                  <c:v>390300</c:v>
                </c:pt>
                <c:pt idx="10">
                  <c:v>390400</c:v>
                </c:pt>
                <c:pt idx="11">
                  <c:v>390800</c:v>
                </c:pt>
                <c:pt idx="12">
                  <c:v>392700</c:v>
                </c:pt>
                <c:pt idx="13">
                  <c:v>393400</c:v>
                </c:pt>
                <c:pt idx="14">
                  <c:v>393800</c:v>
                </c:pt>
                <c:pt idx="15">
                  <c:v>395200</c:v>
                </c:pt>
                <c:pt idx="16">
                  <c:v>395800</c:v>
                </c:pt>
                <c:pt idx="17">
                  <c:v>396500</c:v>
                </c:pt>
                <c:pt idx="18">
                  <c:v>397400</c:v>
                </c:pt>
                <c:pt idx="19">
                  <c:v>399000</c:v>
                </c:pt>
                <c:pt idx="20">
                  <c:v>401000</c:v>
                </c:pt>
                <c:pt idx="21">
                  <c:v>401100</c:v>
                </c:pt>
                <c:pt idx="22">
                  <c:v>402600</c:v>
                </c:pt>
                <c:pt idx="23">
                  <c:v>402800</c:v>
                </c:pt>
                <c:pt idx="24">
                  <c:v>407200</c:v>
                </c:pt>
                <c:pt idx="25">
                  <c:v>408600</c:v>
                </c:pt>
                <c:pt idx="26">
                  <c:v>409900</c:v>
                </c:pt>
                <c:pt idx="27">
                  <c:v>410600</c:v>
                </c:pt>
                <c:pt idx="28">
                  <c:v>412800</c:v>
                </c:pt>
                <c:pt idx="29">
                  <c:v>414400</c:v>
                </c:pt>
                <c:pt idx="30">
                  <c:v>415500</c:v>
                </c:pt>
                <c:pt idx="31">
                  <c:v>416400</c:v>
                </c:pt>
                <c:pt idx="32">
                  <c:v>415800</c:v>
                </c:pt>
                <c:pt idx="33">
                  <c:v>419300</c:v>
                </c:pt>
                <c:pt idx="34">
                  <c:v>421300</c:v>
                </c:pt>
                <c:pt idx="35">
                  <c:v>421400</c:v>
                </c:pt>
                <c:pt idx="36">
                  <c:v>424000</c:v>
                </c:pt>
                <c:pt idx="37">
                  <c:v>425800</c:v>
                </c:pt>
                <c:pt idx="38">
                  <c:v>425700</c:v>
                </c:pt>
                <c:pt idx="39">
                  <c:v>428000</c:v>
                </c:pt>
                <c:pt idx="40">
                  <c:v>430600</c:v>
                </c:pt>
                <c:pt idx="41">
                  <c:v>431300</c:v>
                </c:pt>
                <c:pt idx="42">
                  <c:v>434700</c:v>
                </c:pt>
                <c:pt idx="43">
                  <c:v>437200</c:v>
                </c:pt>
                <c:pt idx="44">
                  <c:v>439000</c:v>
                </c:pt>
                <c:pt idx="45">
                  <c:v>441000</c:v>
                </c:pt>
                <c:pt idx="46">
                  <c:v>442300</c:v>
                </c:pt>
                <c:pt idx="47">
                  <c:v>444800</c:v>
                </c:pt>
                <c:pt idx="48">
                  <c:v>447700</c:v>
                </c:pt>
                <c:pt idx="49">
                  <c:v>449400</c:v>
                </c:pt>
                <c:pt idx="50">
                  <c:v>452900</c:v>
                </c:pt>
                <c:pt idx="51">
                  <c:v>455900</c:v>
                </c:pt>
                <c:pt idx="52">
                  <c:v>458400</c:v>
                </c:pt>
                <c:pt idx="53">
                  <c:v>459600</c:v>
                </c:pt>
                <c:pt idx="54">
                  <c:v>460200</c:v>
                </c:pt>
                <c:pt idx="55">
                  <c:v>461000</c:v>
                </c:pt>
                <c:pt idx="56">
                  <c:v>465300</c:v>
                </c:pt>
                <c:pt idx="57">
                  <c:v>464600</c:v>
                </c:pt>
                <c:pt idx="58">
                  <c:v>465500</c:v>
                </c:pt>
                <c:pt idx="59">
                  <c:v>467300</c:v>
                </c:pt>
                <c:pt idx="60">
                  <c:v>470000</c:v>
                </c:pt>
                <c:pt idx="61">
                  <c:v>472000</c:v>
                </c:pt>
                <c:pt idx="62">
                  <c:v>474200</c:v>
                </c:pt>
                <c:pt idx="63">
                  <c:v>472400</c:v>
                </c:pt>
                <c:pt idx="64">
                  <c:v>472500</c:v>
                </c:pt>
                <c:pt idx="65">
                  <c:v>474100</c:v>
                </c:pt>
                <c:pt idx="66">
                  <c:v>473700</c:v>
                </c:pt>
                <c:pt idx="67">
                  <c:v>476200</c:v>
                </c:pt>
                <c:pt idx="68">
                  <c:v>479300</c:v>
                </c:pt>
                <c:pt idx="69">
                  <c:v>480900</c:v>
                </c:pt>
                <c:pt idx="70">
                  <c:v>481100</c:v>
                </c:pt>
                <c:pt idx="71">
                  <c:v>481200</c:v>
                </c:pt>
                <c:pt idx="72">
                  <c:v>481700</c:v>
                </c:pt>
                <c:pt idx="73">
                  <c:v>481400</c:v>
                </c:pt>
                <c:pt idx="74">
                  <c:v>484100</c:v>
                </c:pt>
                <c:pt idx="75">
                  <c:v>486200</c:v>
                </c:pt>
                <c:pt idx="76">
                  <c:v>487300</c:v>
                </c:pt>
                <c:pt idx="77">
                  <c:v>489600</c:v>
                </c:pt>
                <c:pt idx="78">
                  <c:v>490700</c:v>
                </c:pt>
                <c:pt idx="79">
                  <c:v>492400</c:v>
                </c:pt>
                <c:pt idx="80">
                  <c:v>492200</c:v>
                </c:pt>
                <c:pt idx="81">
                  <c:v>493900</c:v>
                </c:pt>
                <c:pt idx="82">
                  <c:v>495400</c:v>
                </c:pt>
                <c:pt idx="83">
                  <c:v>496100</c:v>
                </c:pt>
                <c:pt idx="84">
                  <c:v>499100</c:v>
                </c:pt>
                <c:pt idx="85">
                  <c:v>499700</c:v>
                </c:pt>
                <c:pt idx="86">
                  <c:v>500600</c:v>
                </c:pt>
                <c:pt idx="87">
                  <c:v>502800</c:v>
                </c:pt>
                <c:pt idx="88">
                  <c:v>503800</c:v>
                </c:pt>
                <c:pt idx="89">
                  <c:v>505000</c:v>
                </c:pt>
                <c:pt idx="90">
                  <c:v>506000</c:v>
                </c:pt>
                <c:pt idx="91">
                  <c:v>507600</c:v>
                </c:pt>
                <c:pt idx="92">
                  <c:v>510100</c:v>
                </c:pt>
                <c:pt idx="93">
                  <c:v>509500</c:v>
                </c:pt>
                <c:pt idx="94">
                  <c:v>511000</c:v>
                </c:pt>
                <c:pt idx="95">
                  <c:v>512799.99999999994</c:v>
                </c:pt>
                <c:pt idx="96">
                  <c:v>514799.99999999994</c:v>
                </c:pt>
                <c:pt idx="97">
                  <c:v>516799.99999999994</c:v>
                </c:pt>
                <c:pt idx="98">
                  <c:v>516100</c:v>
                </c:pt>
                <c:pt idx="99">
                  <c:v>517200.00000000006</c:v>
                </c:pt>
                <c:pt idx="100">
                  <c:v>519700.00000000006</c:v>
                </c:pt>
                <c:pt idx="101">
                  <c:v>519000</c:v>
                </c:pt>
                <c:pt idx="102">
                  <c:v>521600</c:v>
                </c:pt>
                <c:pt idx="103">
                  <c:v>523900</c:v>
                </c:pt>
                <c:pt idx="104">
                  <c:v>524400</c:v>
                </c:pt>
                <c:pt idx="105">
                  <c:v>526400</c:v>
                </c:pt>
                <c:pt idx="106">
                  <c:v>527800</c:v>
                </c:pt>
                <c:pt idx="107">
                  <c:v>529400</c:v>
                </c:pt>
                <c:pt idx="108">
                  <c:v>529800</c:v>
                </c:pt>
                <c:pt idx="109">
                  <c:v>531700</c:v>
                </c:pt>
                <c:pt idx="110">
                  <c:v>532900</c:v>
                </c:pt>
                <c:pt idx="111">
                  <c:v>534200</c:v>
                </c:pt>
                <c:pt idx="112">
                  <c:v>536000</c:v>
                </c:pt>
                <c:pt idx="113">
                  <c:v>539500</c:v>
                </c:pt>
                <c:pt idx="114">
                  <c:v>541100</c:v>
                </c:pt>
                <c:pt idx="115">
                  <c:v>542200</c:v>
                </c:pt>
                <c:pt idx="116">
                  <c:v>543400</c:v>
                </c:pt>
                <c:pt idx="117">
                  <c:v>545300</c:v>
                </c:pt>
                <c:pt idx="118">
                  <c:v>547000</c:v>
                </c:pt>
                <c:pt idx="119">
                  <c:v>548500</c:v>
                </c:pt>
                <c:pt idx="120">
                  <c:v>550800</c:v>
                </c:pt>
                <c:pt idx="121">
                  <c:v>552000</c:v>
                </c:pt>
                <c:pt idx="122">
                  <c:v>553500</c:v>
                </c:pt>
                <c:pt idx="123">
                  <c:v>558700</c:v>
                </c:pt>
                <c:pt idx="124">
                  <c:v>561400</c:v>
                </c:pt>
                <c:pt idx="125">
                  <c:v>559900</c:v>
                </c:pt>
                <c:pt idx="126">
                  <c:v>561000</c:v>
                </c:pt>
                <c:pt idx="127">
                  <c:v>563600</c:v>
                </c:pt>
                <c:pt idx="128">
                  <c:v>564100</c:v>
                </c:pt>
                <c:pt idx="129">
                  <c:v>563600</c:v>
                </c:pt>
                <c:pt idx="130">
                  <c:v>566000</c:v>
                </c:pt>
                <c:pt idx="131">
                  <c:v>566400</c:v>
                </c:pt>
                <c:pt idx="132">
                  <c:v>567900</c:v>
                </c:pt>
                <c:pt idx="133">
                  <c:v>569300</c:v>
                </c:pt>
                <c:pt idx="134">
                  <c:v>570900</c:v>
                </c:pt>
                <c:pt idx="135">
                  <c:v>570500</c:v>
                </c:pt>
                <c:pt idx="136">
                  <c:v>569800</c:v>
                </c:pt>
                <c:pt idx="137">
                  <c:v>569400</c:v>
                </c:pt>
                <c:pt idx="138">
                  <c:v>568600</c:v>
                </c:pt>
                <c:pt idx="139">
                  <c:v>569600</c:v>
                </c:pt>
                <c:pt idx="140">
                  <c:v>567800</c:v>
                </c:pt>
                <c:pt idx="141">
                  <c:v>565600</c:v>
                </c:pt>
                <c:pt idx="142">
                  <c:v>564200</c:v>
                </c:pt>
                <c:pt idx="143">
                  <c:v>563800</c:v>
                </c:pt>
                <c:pt idx="144">
                  <c:v>564800</c:v>
                </c:pt>
                <c:pt idx="145">
                  <c:v>564100</c:v>
                </c:pt>
                <c:pt idx="146">
                  <c:v>563600</c:v>
                </c:pt>
                <c:pt idx="147">
                  <c:v>567000</c:v>
                </c:pt>
                <c:pt idx="148">
                  <c:v>568100</c:v>
                </c:pt>
                <c:pt idx="149">
                  <c:v>569500</c:v>
                </c:pt>
                <c:pt idx="150">
                  <c:v>570000</c:v>
                </c:pt>
                <c:pt idx="151">
                  <c:v>569100</c:v>
                </c:pt>
                <c:pt idx="152">
                  <c:v>569600</c:v>
                </c:pt>
                <c:pt idx="153">
                  <c:v>572800</c:v>
                </c:pt>
                <c:pt idx="154">
                  <c:v>573300</c:v>
                </c:pt>
                <c:pt idx="155">
                  <c:v>573300</c:v>
                </c:pt>
                <c:pt idx="156">
                  <c:v>574200</c:v>
                </c:pt>
                <c:pt idx="157">
                  <c:v>572000</c:v>
                </c:pt>
                <c:pt idx="158">
                  <c:v>571200</c:v>
                </c:pt>
                <c:pt idx="159">
                  <c:v>569500</c:v>
                </c:pt>
                <c:pt idx="160">
                  <c:v>570100</c:v>
                </c:pt>
                <c:pt idx="161">
                  <c:v>571200</c:v>
                </c:pt>
                <c:pt idx="162">
                  <c:v>570300</c:v>
                </c:pt>
                <c:pt idx="163">
                  <c:v>571200</c:v>
                </c:pt>
                <c:pt idx="164">
                  <c:v>572800</c:v>
                </c:pt>
                <c:pt idx="165">
                  <c:v>574300</c:v>
                </c:pt>
                <c:pt idx="166">
                  <c:v>575400</c:v>
                </c:pt>
                <c:pt idx="167">
                  <c:v>576800</c:v>
                </c:pt>
                <c:pt idx="168">
                  <c:v>577400</c:v>
                </c:pt>
                <c:pt idx="169">
                  <c:v>579100</c:v>
                </c:pt>
                <c:pt idx="170">
                  <c:v>581700</c:v>
                </c:pt>
                <c:pt idx="171">
                  <c:v>584900</c:v>
                </c:pt>
                <c:pt idx="172">
                  <c:v>586500</c:v>
                </c:pt>
                <c:pt idx="173">
                  <c:v>588300</c:v>
                </c:pt>
                <c:pt idx="174">
                  <c:v>589100</c:v>
                </c:pt>
                <c:pt idx="175">
                  <c:v>590800</c:v>
                </c:pt>
                <c:pt idx="176">
                  <c:v>590900</c:v>
                </c:pt>
                <c:pt idx="177">
                  <c:v>594800</c:v>
                </c:pt>
                <c:pt idx="178">
                  <c:v>596700</c:v>
                </c:pt>
                <c:pt idx="179">
                  <c:v>598100</c:v>
                </c:pt>
                <c:pt idx="180">
                  <c:v>601000</c:v>
                </c:pt>
                <c:pt idx="181">
                  <c:v>602700</c:v>
                </c:pt>
                <c:pt idx="182">
                  <c:v>604100</c:v>
                </c:pt>
                <c:pt idx="183">
                  <c:v>605900</c:v>
                </c:pt>
                <c:pt idx="184">
                  <c:v>606100</c:v>
                </c:pt>
                <c:pt idx="185">
                  <c:v>607000</c:v>
                </c:pt>
                <c:pt idx="186">
                  <c:v>612100</c:v>
                </c:pt>
                <c:pt idx="187">
                  <c:v>614000</c:v>
                </c:pt>
                <c:pt idx="188">
                  <c:v>617700</c:v>
                </c:pt>
                <c:pt idx="189">
                  <c:v>618000</c:v>
                </c:pt>
                <c:pt idx="190">
                  <c:v>621400</c:v>
                </c:pt>
                <c:pt idx="191">
                  <c:v>624400</c:v>
                </c:pt>
                <c:pt idx="192">
                  <c:v>627600</c:v>
                </c:pt>
                <c:pt idx="193">
                  <c:v>629900</c:v>
                </c:pt>
                <c:pt idx="194">
                  <c:v>632700</c:v>
                </c:pt>
                <c:pt idx="195">
                  <c:v>635600</c:v>
                </c:pt>
                <c:pt idx="196">
                  <c:v>636600</c:v>
                </c:pt>
                <c:pt idx="197">
                  <c:v>638500</c:v>
                </c:pt>
                <c:pt idx="198">
                  <c:v>640300</c:v>
                </c:pt>
                <c:pt idx="199">
                  <c:v>642000</c:v>
                </c:pt>
                <c:pt idx="200">
                  <c:v>643000</c:v>
                </c:pt>
                <c:pt idx="201">
                  <c:v>642700</c:v>
                </c:pt>
                <c:pt idx="202">
                  <c:v>644600</c:v>
                </c:pt>
                <c:pt idx="203">
                  <c:v>646000</c:v>
                </c:pt>
                <c:pt idx="204">
                  <c:v>648000</c:v>
                </c:pt>
                <c:pt idx="205">
                  <c:v>650300</c:v>
                </c:pt>
                <c:pt idx="206">
                  <c:v>652800</c:v>
                </c:pt>
                <c:pt idx="207">
                  <c:v>654200</c:v>
                </c:pt>
                <c:pt idx="208">
                  <c:v>655500</c:v>
                </c:pt>
                <c:pt idx="209">
                  <c:v>657600</c:v>
                </c:pt>
                <c:pt idx="210">
                  <c:v>655700</c:v>
                </c:pt>
                <c:pt idx="211">
                  <c:v>656500</c:v>
                </c:pt>
                <c:pt idx="212">
                  <c:v>655400</c:v>
                </c:pt>
                <c:pt idx="213">
                  <c:v>654900</c:v>
                </c:pt>
                <c:pt idx="214">
                  <c:v>656900</c:v>
                </c:pt>
                <c:pt idx="215">
                  <c:v>656600</c:v>
                </c:pt>
                <c:pt idx="216">
                  <c:v>653400</c:v>
                </c:pt>
                <c:pt idx="217">
                  <c:v>654100</c:v>
                </c:pt>
                <c:pt idx="218">
                  <c:v>654500</c:v>
                </c:pt>
                <c:pt idx="219">
                  <c:v>654200</c:v>
                </c:pt>
                <c:pt idx="220">
                  <c:v>654100</c:v>
                </c:pt>
                <c:pt idx="221">
                  <c:v>653000</c:v>
                </c:pt>
                <c:pt idx="222">
                  <c:v>653300</c:v>
                </c:pt>
                <c:pt idx="223">
                  <c:v>650100</c:v>
                </c:pt>
                <c:pt idx="224">
                  <c:v>647700</c:v>
                </c:pt>
                <c:pt idx="225">
                  <c:v>640700</c:v>
                </c:pt>
                <c:pt idx="226">
                  <c:v>634900</c:v>
                </c:pt>
                <c:pt idx="227">
                  <c:v>631500</c:v>
                </c:pt>
                <c:pt idx="228">
                  <c:v>625100</c:v>
                </c:pt>
                <c:pt idx="229">
                  <c:v>619000</c:v>
                </c:pt>
                <c:pt idx="230">
                  <c:v>614600</c:v>
                </c:pt>
                <c:pt idx="231">
                  <c:v>610100</c:v>
                </c:pt>
                <c:pt idx="232">
                  <c:v>608300</c:v>
                </c:pt>
                <c:pt idx="233">
                  <c:v>609400</c:v>
                </c:pt>
                <c:pt idx="234">
                  <c:v>605400</c:v>
                </c:pt>
                <c:pt idx="235">
                  <c:v>604100</c:v>
                </c:pt>
                <c:pt idx="236">
                  <c:v>603000</c:v>
                </c:pt>
                <c:pt idx="237">
                  <c:v>605400</c:v>
                </c:pt>
                <c:pt idx="238">
                  <c:v>604100</c:v>
                </c:pt>
                <c:pt idx="239">
                  <c:v>603400</c:v>
                </c:pt>
                <c:pt idx="240">
                  <c:v>598700</c:v>
                </c:pt>
                <c:pt idx="241">
                  <c:v>600600</c:v>
                </c:pt>
                <c:pt idx="242">
                  <c:v>602000</c:v>
                </c:pt>
                <c:pt idx="243">
                  <c:v>603200</c:v>
                </c:pt>
                <c:pt idx="244">
                  <c:v>605700</c:v>
                </c:pt>
                <c:pt idx="245">
                  <c:v>602200</c:v>
                </c:pt>
                <c:pt idx="246">
                  <c:v>603500</c:v>
                </c:pt>
                <c:pt idx="247">
                  <c:v>603700</c:v>
                </c:pt>
                <c:pt idx="248">
                  <c:v>601900</c:v>
                </c:pt>
                <c:pt idx="249">
                  <c:v>606000</c:v>
                </c:pt>
                <c:pt idx="250">
                  <c:v>605300</c:v>
                </c:pt>
                <c:pt idx="251">
                  <c:v>604500</c:v>
                </c:pt>
                <c:pt idx="252">
                  <c:v>605100</c:v>
                </c:pt>
                <c:pt idx="253">
                  <c:v>605000</c:v>
                </c:pt>
                <c:pt idx="254">
                  <c:v>604700</c:v>
                </c:pt>
                <c:pt idx="255">
                  <c:v>607900</c:v>
                </c:pt>
                <c:pt idx="256">
                  <c:v>607700</c:v>
                </c:pt>
                <c:pt idx="257">
                  <c:v>608700</c:v>
                </c:pt>
                <c:pt idx="258">
                  <c:v>611700</c:v>
                </c:pt>
                <c:pt idx="259">
                  <c:v>612800</c:v>
                </c:pt>
                <c:pt idx="260">
                  <c:v>613800</c:v>
                </c:pt>
                <c:pt idx="261">
                  <c:v>614200</c:v>
                </c:pt>
                <c:pt idx="262">
                  <c:v>616100</c:v>
                </c:pt>
                <c:pt idx="263">
                  <c:v>617800</c:v>
                </c:pt>
                <c:pt idx="264">
                  <c:v>615100</c:v>
                </c:pt>
                <c:pt idx="265">
                  <c:v>616100</c:v>
                </c:pt>
                <c:pt idx="266">
                  <c:v>616600</c:v>
                </c:pt>
                <c:pt idx="267">
                  <c:v>617600</c:v>
                </c:pt>
                <c:pt idx="268">
                  <c:v>619500</c:v>
                </c:pt>
                <c:pt idx="269">
                  <c:v>620900</c:v>
                </c:pt>
                <c:pt idx="270">
                  <c:v>621400</c:v>
                </c:pt>
                <c:pt idx="271">
                  <c:v>622800</c:v>
                </c:pt>
                <c:pt idx="272">
                  <c:v>626200</c:v>
                </c:pt>
                <c:pt idx="273">
                  <c:v>627400</c:v>
                </c:pt>
                <c:pt idx="274">
                  <c:v>629600</c:v>
                </c:pt>
                <c:pt idx="275">
                  <c:v>629900</c:v>
                </c:pt>
                <c:pt idx="276">
                  <c:v>630500</c:v>
                </c:pt>
                <c:pt idx="277">
                  <c:v>632500</c:v>
                </c:pt>
                <c:pt idx="278">
                  <c:v>634000</c:v>
                </c:pt>
                <c:pt idx="279">
                  <c:v>634400</c:v>
                </c:pt>
                <c:pt idx="280">
                  <c:v>636800</c:v>
                </c:pt>
                <c:pt idx="281">
                  <c:v>636900</c:v>
                </c:pt>
                <c:pt idx="282">
                  <c:v>636500</c:v>
                </c:pt>
                <c:pt idx="283">
                  <c:v>638000</c:v>
                </c:pt>
                <c:pt idx="284">
                  <c:v>638400</c:v>
                </c:pt>
                <c:pt idx="285">
                  <c:v>643500</c:v>
                </c:pt>
                <c:pt idx="286">
                  <c:v>644100</c:v>
                </c:pt>
                <c:pt idx="287">
                  <c:v>645100</c:v>
                </c:pt>
                <c:pt idx="288">
                  <c:v>647200</c:v>
                </c:pt>
                <c:pt idx="289">
                  <c:v>649300</c:v>
                </c:pt>
                <c:pt idx="290">
                  <c:v>650700</c:v>
                </c:pt>
                <c:pt idx="291">
                  <c:v>652400</c:v>
                </c:pt>
                <c:pt idx="292">
                  <c:v>652000</c:v>
                </c:pt>
                <c:pt idx="293">
                  <c:v>653300</c:v>
                </c:pt>
                <c:pt idx="294">
                  <c:v>654100</c:v>
                </c:pt>
                <c:pt idx="295">
                  <c:v>655100</c:v>
                </c:pt>
                <c:pt idx="296">
                  <c:v>655000</c:v>
                </c:pt>
                <c:pt idx="297">
                  <c:v>657300</c:v>
                </c:pt>
                <c:pt idx="298">
                  <c:v>658700</c:v>
                </c:pt>
                <c:pt idx="299">
                  <c:v>660500</c:v>
                </c:pt>
                <c:pt idx="300">
                  <c:v>662600</c:v>
                </c:pt>
                <c:pt idx="301">
                  <c:v>663400</c:v>
                </c:pt>
                <c:pt idx="302">
                  <c:v>666100</c:v>
                </c:pt>
                <c:pt idx="303">
                  <c:v>666400</c:v>
                </c:pt>
                <c:pt idx="304">
                  <c:v>669200</c:v>
                </c:pt>
                <c:pt idx="305">
                  <c:v>670300</c:v>
                </c:pt>
                <c:pt idx="306">
                  <c:v>672400</c:v>
                </c:pt>
                <c:pt idx="307">
                  <c:v>673000</c:v>
                </c:pt>
                <c:pt idx="308">
                  <c:v>676200</c:v>
                </c:pt>
                <c:pt idx="309">
                  <c:v>677600</c:v>
                </c:pt>
                <c:pt idx="310">
                  <c:v>679500</c:v>
                </c:pt>
                <c:pt idx="311">
                  <c:v>681900</c:v>
                </c:pt>
                <c:pt idx="312">
                  <c:v>682700</c:v>
                </c:pt>
                <c:pt idx="313">
                  <c:v>686100</c:v>
                </c:pt>
                <c:pt idx="314">
                  <c:v>688900</c:v>
                </c:pt>
                <c:pt idx="315">
                  <c:v>689200</c:v>
                </c:pt>
                <c:pt idx="316">
                  <c:v>690300</c:v>
                </c:pt>
                <c:pt idx="317">
                  <c:v>692100</c:v>
                </c:pt>
                <c:pt idx="318">
                  <c:v>696900</c:v>
                </c:pt>
                <c:pt idx="319">
                  <c:v>698300</c:v>
                </c:pt>
                <c:pt idx="320">
                  <c:v>700500</c:v>
                </c:pt>
                <c:pt idx="321">
                  <c:v>700000</c:v>
                </c:pt>
                <c:pt idx="322">
                  <c:v>702500</c:v>
                </c:pt>
                <c:pt idx="323">
                  <c:v>703200</c:v>
                </c:pt>
                <c:pt idx="324">
                  <c:v>706100</c:v>
                </c:pt>
                <c:pt idx="325">
                  <c:v>706500</c:v>
                </c:pt>
                <c:pt idx="326">
                  <c:v>710200</c:v>
                </c:pt>
                <c:pt idx="327">
                  <c:v>710100</c:v>
                </c:pt>
                <c:pt idx="328">
                  <c:v>712600</c:v>
                </c:pt>
                <c:pt idx="329">
                  <c:v>715600</c:v>
                </c:pt>
                <c:pt idx="330">
                  <c:v>714700</c:v>
                </c:pt>
                <c:pt idx="331">
                  <c:v>717300</c:v>
                </c:pt>
                <c:pt idx="332">
                  <c:v>719700</c:v>
                </c:pt>
                <c:pt idx="333">
                  <c:v>720000</c:v>
                </c:pt>
                <c:pt idx="334">
                  <c:v>721600</c:v>
                </c:pt>
                <c:pt idx="335">
                  <c:v>724000</c:v>
                </c:pt>
                <c:pt idx="336">
                  <c:v>727000</c:v>
                </c:pt>
                <c:pt idx="337">
                  <c:v>730400</c:v>
                </c:pt>
                <c:pt idx="338">
                  <c:v>731400</c:v>
                </c:pt>
                <c:pt idx="339">
                  <c:v>733500</c:v>
                </c:pt>
                <c:pt idx="340">
                  <c:v>736000</c:v>
                </c:pt>
                <c:pt idx="341">
                  <c:v>739400</c:v>
                </c:pt>
                <c:pt idx="342">
                  <c:v>740300</c:v>
                </c:pt>
                <c:pt idx="343">
                  <c:v>742400</c:v>
                </c:pt>
                <c:pt idx="344">
                  <c:v>742000</c:v>
                </c:pt>
                <c:pt idx="345">
                  <c:v>745500</c:v>
                </c:pt>
                <c:pt idx="346">
                  <c:v>746700</c:v>
                </c:pt>
                <c:pt idx="347">
                  <c:v>748800</c:v>
                </c:pt>
                <c:pt idx="348">
                  <c:v>750600</c:v>
                </c:pt>
                <c:pt idx="349">
                  <c:v>751700</c:v>
                </c:pt>
                <c:pt idx="350">
                  <c:v>752400</c:v>
                </c:pt>
                <c:pt idx="351">
                  <c:v>755500</c:v>
                </c:pt>
                <c:pt idx="352">
                  <c:v>758300</c:v>
                </c:pt>
                <c:pt idx="353">
                  <c:v>759000</c:v>
                </c:pt>
                <c:pt idx="354">
                  <c:v>760000</c:v>
                </c:pt>
                <c:pt idx="355">
                  <c:v>763600</c:v>
                </c:pt>
                <c:pt idx="356">
                  <c:v>762800</c:v>
                </c:pt>
                <c:pt idx="357">
                  <c:v>766700</c:v>
                </c:pt>
                <c:pt idx="358">
                  <c:v>769900</c:v>
                </c:pt>
                <c:pt idx="359">
                  <c:v>771600</c:v>
                </c:pt>
                <c:pt idx="360">
                  <c:v>773100</c:v>
                </c:pt>
                <c:pt idx="361">
                  <c:v>773700</c:v>
                </c:pt>
                <c:pt idx="362">
                  <c:v>773600</c:v>
                </c:pt>
                <c:pt idx="363">
                  <c:v>695100</c:v>
                </c:pt>
                <c:pt idx="364">
                  <c:v>719100</c:v>
                </c:pt>
                <c:pt idx="365">
                  <c:v>739600</c:v>
                </c:pt>
                <c:pt idx="366">
                  <c:v>749800</c:v>
                </c:pt>
                <c:pt idx="367">
                  <c:v>757700</c:v>
                </c:pt>
                <c:pt idx="368">
                  <c:v>760000</c:v>
                </c:pt>
                <c:pt idx="369">
                  <c:v>767600</c:v>
                </c:pt>
                <c:pt idx="370">
                  <c:v>770600</c:v>
                </c:pt>
                <c:pt idx="371">
                  <c:v>775500</c:v>
                </c:pt>
                <c:pt idx="372">
                  <c:v>778700</c:v>
                </c:pt>
                <c:pt idx="373">
                  <c:v>782500</c:v>
                </c:pt>
                <c:pt idx="374">
                  <c:v>787000</c:v>
                </c:pt>
                <c:pt idx="375">
                  <c:v>791500</c:v>
                </c:pt>
                <c:pt idx="376">
                  <c:v>793100</c:v>
                </c:pt>
                <c:pt idx="377">
                  <c:v>795400</c:v>
                </c:pt>
                <c:pt idx="378">
                  <c:v>800900</c:v>
                </c:pt>
                <c:pt idx="379">
                  <c:v>803200</c:v>
                </c:pt>
                <c:pt idx="380">
                  <c:v>800800</c:v>
                </c:pt>
                <c:pt idx="381">
                  <c:v>806200</c:v>
                </c:pt>
                <c:pt idx="382">
                  <c:v>809600</c:v>
                </c:pt>
                <c:pt idx="383">
                  <c:v>813200</c:v>
                </c:pt>
                <c:pt idx="384">
                  <c:v>816700</c:v>
                </c:pt>
                <c:pt idx="385">
                  <c:v>820300</c:v>
                </c:pt>
                <c:pt idx="386">
                  <c:v>822900</c:v>
                </c:pt>
                <c:pt idx="387">
                  <c:v>823100</c:v>
                </c:pt>
                <c:pt idx="388">
                  <c:v>822900</c:v>
                </c:pt>
                <c:pt idx="389">
                  <c:v>823600</c:v>
                </c:pt>
                <c:pt idx="390">
                  <c:v>830200</c:v>
                </c:pt>
                <c:pt idx="391">
                  <c:v>832700</c:v>
                </c:pt>
                <c:pt idx="392">
                  <c:v>832400</c:v>
                </c:pt>
                <c:pt idx="393">
                  <c:v>833800</c:v>
                </c:pt>
                <c:pt idx="394">
                  <c:v>836800</c:v>
                </c:pt>
                <c:pt idx="395">
                  <c:v>836600</c:v>
                </c:pt>
                <c:pt idx="396">
                  <c:v>839300</c:v>
                </c:pt>
                <c:pt idx="397">
                  <c:v>839000</c:v>
                </c:pt>
                <c:pt idx="398">
                  <c:v>835500</c:v>
                </c:pt>
                <c:pt idx="399">
                  <c:v>844300</c:v>
                </c:pt>
                <c:pt idx="400">
                  <c:v>845100</c:v>
                </c:pt>
                <c:pt idx="401">
                  <c:v>847100</c:v>
                </c:pt>
                <c:pt idx="402">
                  <c:v>847200</c:v>
                </c:pt>
                <c:pt idx="403">
                  <c:v>850400</c:v>
                </c:pt>
                <c:pt idx="404">
                  <c:v>850000</c:v>
                </c:pt>
                <c:pt idx="405">
                  <c:v>855200</c:v>
                </c:pt>
                <c:pt idx="406">
                  <c:v>856700</c:v>
                </c:pt>
                <c:pt idx="407">
                  <c:v>855500</c:v>
                </c:pt>
                <c:pt idx="408">
                  <c:v>858100</c:v>
                </c:pt>
                <c:pt idx="409">
                  <c:v>863200</c:v>
                </c:pt>
                <c:pt idx="410">
                  <c:v>864900</c:v>
                </c:pt>
                <c:pt idx="411">
                  <c:v>863400</c:v>
                </c:pt>
                <c:pt idx="412">
                  <c:v>869300</c:v>
                </c:pt>
                <c:pt idx="413">
                  <c:v>871600</c:v>
                </c:pt>
                <c:pt idx="414">
                  <c:v>870500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B-4DE5-8330-12975E5A2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rgbClr val="FF0000">
                  <a:alpha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Sheet1!$C$2:$C$416</c:f>
              <c:numCache>
                <c:formatCode>General</c:formatCode>
                <c:ptCount val="415"/>
                <c:pt idx="294">
                  <c:v>654100</c:v>
                </c:pt>
                <c:pt idx="295">
                  <c:v>655100</c:v>
                </c:pt>
                <c:pt idx="296">
                  <c:v>655000</c:v>
                </c:pt>
                <c:pt idx="297">
                  <c:v>657300</c:v>
                </c:pt>
                <c:pt idx="298">
                  <c:v>658700</c:v>
                </c:pt>
                <c:pt idx="299">
                  <c:v>660500</c:v>
                </c:pt>
                <c:pt idx="300">
                  <c:v>662600</c:v>
                </c:pt>
                <c:pt idx="301">
                  <c:v>663400</c:v>
                </c:pt>
                <c:pt idx="302">
                  <c:v>666100</c:v>
                </c:pt>
                <c:pt idx="303">
                  <c:v>666400</c:v>
                </c:pt>
                <c:pt idx="304">
                  <c:v>669200</c:v>
                </c:pt>
                <c:pt idx="305">
                  <c:v>670300</c:v>
                </c:pt>
                <c:pt idx="306">
                  <c:v>672400</c:v>
                </c:pt>
                <c:pt idx="307">
                  <c:v>673000</c:v>
                </c:pt>
                <c:pt idx="308">
                  <c:v>676200</c:v>
                </c:pt>
                <c:pt idx="309">
                  <c:v>677600</c:v>
                </c:pt>
                <c:pt idx="310">
                  <c:v>679500</c:v>
                </c:pt>
                <c:pt idx="311">
                  <c:v>681900</c:v>
                </c:pt>
                <c:pt idx="312">
                  <c:v>682700</c:v>
                </c:pt>
                <c:pt idx="313">
                  <c:v>686100</c:v>
                </c:pt>
                <c:pt idx="314">
                  <c:v>688900</c:v>
                </c:pt>
                <c:pt idx="315">
                  <c:v>689200</c:v>
                </c:pt>
                <c:pt idx="316">
                  <c:v>690300</c:v>
                </c:pt>
                <c:pt idx="317">
                  <c:v>692100</c:v>
                </c:pt>
                <c:pt idx="318">
                  <c:v>696900</c:v>
                </c:pt>
                <c:pt idx="319">
                  <c:v>698300</c:v>
                </c:pt>
                <c:pt idx="320">
                  <c:v>700500</c:v>
                </c:pt>
                <c:pt idx="321">
                  <c:v>700000</c:v>
                </c:pt>
                <c:pt idx="322">
                  <c:v>702500</c:v>
                </c:pt>
                <c:pt idx="323">
                  <c:v>703200</c:v>
                </c:pt>
                <c:pt idx="324">
                  <c:v>706100</c:v>
                </c:pt>
                <c:pt idx="325">
                  <c:v>706500</c:v>
                </c:pt>
                <c:pt idx="326">
                  <c:v>710200</c:v>
                </c:pt>
                <c:pt idx="327">
                  <c:v>710100</c:v>
                </c:pt>
                <c:pt idx="328">
                  <c:v>712600</c:v>
                </c:pt>
                <c:pt idx="329">
                  <c:v>715600</c:v>
                </c:pt>
                <c:pt idx="330">
                  <c:v>714700</c:v>
                </c:pt>
                <c:pt idx="331">
                  <c:v>717300</c:v>
                </c:pt>
                <c:pt idx="332">
                  <c:v>719700</c:v>
                </c:pt>
                <c:pt idx="333">
                  <c:v>720000</c:v>
                </c:pt>
                <c:pt idx="334">
                  <c:v>721600</c:v>
                </c:pt>
                <c:pt idx="335">
                  <c:v>724000</c:v>
                </c:pt>
                <c:pt idx="336">
                  <c:v>727000</c:v>
                </c:pt>
                <c:pt idx="337">
                  <c:v>730400</c:v>
                </c:pt>
                <c:pt idx="338">
                  <c:v>731400</c:v>
                </c:pt>
                <c:pt idx="339">
                  <c:v>733500</c:v>
                </c:pt>
                <c:pt idx="340">
                  <c:v>736000</c:v>
                </c:pt>
                <c:pt idx="341">
                  <c:v>739400</c:v>
                </c:pt>
                <c:pt idx="342">
                  <c:v>740300</c:v>
                </c:pt>
                <c:pt idx="343">
                  <c:v>742400</c:v>
                </c:pt>
                <c:pt idx="344">
                  <c:v>742000</c:v>
                </c:pt>
                <c:pt idx="345">
                  <c:v>745500</c:v>
                </c:pt>
                <c:pt idx="346">
                  <c:v>746700</c:v>
                </c:pt>
                <c:pt idx="347">
                  <c:v>748800</c:v>
                </c:pt>
                <c:pt idx="348">
                  <c:v>750600</c:v>
                </c:pt>
                <c:pt idx="349">
                  <c:v>751700</c:v>
                </c:pt>
                <c:pt idx="350">
                  <c:v>752400</c:v>
                </c:pt>
                <c:pt idx="351">
                  <c:v>755500</c:v>
                </c:pt>
                <c:pt idx="352">
                  <c:v>758300</c:v>
                </c:pt>
                <c:pt idx="353">
                  <c:v>759000</c:v>
                </c:pt>
                <c:pt idx="354">
                  <c:v>760000</c:v>
                </c:pt>
                <c:pt idx="355">
                  <c:v>763600</c:v>
                </c:pt>
                <c:pt idx="356">
                  <c:v>762800</c:v>
                </c:pt>
                <c:pt idx="357">
                  <c:v>766700</c:v>
                </c:pt>
                <c:pt idx="358">
                  <c:v>769900</c:v>
                </c:pt>
                <c:pt idx="359">
                  <c:v>771600</c:v>
                </c:pt>
                <c:pt idx="360">
                  <c:v>771877.34265734302</c:v>
                </c:pt>
                <c:pt idx="361">
                  <c:v>773709.09508402098</c:v>
                </c:pt>
                <c:pt idx="362">
                  <c:v>775540.84751069802</c:v>
                </c:pt>
                <c:pt idx="363">
                  <c:v>777372.59993737598</c:v>
                </c:pt>
                <c:pt idx="364">
                  <c:v>779204.35236405395</c:v>
                </c:pt>
                <c:pt idx="365">
                  <c:v>781036.10479073203</c:v>
                </c:pt>
                <c:pt idx="366">
                  <c:v>782867.85721741</c:v>
                </c:pt>
                <c:pt idx="367">
                  <c:v>784699.60964408703</c:v>
                </c:pt>
                <c:pt idx="368">
                  <c:v>786531.362070765</c:v>
                </c:pt>
                <c:pt idx="369">
                  <c:v>788363.11449744296</c:v>
                </c:pt>
                <c:pt idx="370">
                  <c:v>790194.86692412104</c:v>
                </c:pt>
                <c:pt idx="371">
                  <c:v>792026.61935079901</c:v>
                </c:pt>
                <c:pt idx="372">
                  <c:v>793858.37177747604</c:v>
                </c:pt>
                <c:pt idx="373">
                  <c:v>795690.12420415401</c:v>
                </c:pt>
                <c:pt idx="374">
                  <c:v>797521.87663083198</c:v>
                </c:pt>
                <c:pt idx="375">
                  <c:v>799353.62905751006</c:v>
                </c:pt>
                <c:pt idx="376">
                  <c:v>801185.38148418802</c:v>
                </c:pt>
                <c:pt idx="377">
                  <c:v>803017.13391086506</c:v>
                </c:pt>
                <c:pt idx="378">
                  <c:v>804848.88633754302</c:v>
                </c:pt>
                <c:pt idx="379">
                  <c:v>806680.63876422099</c:v>
                </c:pt>
                <c:pt idx="380">
                  <c:v>808512.39119089895</c:v>
                </c:pt>
                <c:pt idx="381">
                  <c:v>810344.14361757704</c:v>
                </c:pt>
                <c:pt idx="382">
                  <c:v>812175.89604425395</c:v>
                </c:pt>
                <c:pt idx="383">
                  <c:v>814007.64847093204</c:v>
                </c:pt>
                <c:pt idx="384">
                  <c:v>815839.40089761</c:v>
                </c:pt>
                <c:pt idx="385">
                  <c:v>817671.15332428797</c:v>
                </c:pt>
                <c:pt idx="386">
                  <c:v>819502.90575096605</c:v>
                </c:pt>
                <c:pt idx="387">
                  <c:v>821334.65817764297</c:v>
                </c:pt>
                <c:pt idx="388">
                  <c:v>823166.41060432105</c:v>
                </c:pt>
                <c:pt idx="389">
                  <c:v>824998.16303099901</c:v>
                </c:pt>
                <c:pt idx="390">
                  <c:v>826829.91545767698</c:v>
                </c:pt>
                <c:pt idx="391">
                  <c:v>828661.66788435495</c:v>
                </c:pt>
                <c:pt idx="392">
                  <c:v>830493.42031103198</c:v>
                </c:pt>
                <c:pt idx="393">
                  <c:v>832325.17273770995</c:v>
                </c:pt>
                <c:pt idx="394">
                  <c:v>834156.92516438803</c:v>
                </c:pt>
                <c:pt idx="395">
                  <c:v>835988.67759106599</c:v>
                </c:pt>
                <c:pt idx="396">
                  <c:v>837820.43001774396</c:v>
                </c:pt>
                <c:pt idx="397">
                  <c:v>839652.18244442099</c:v>
                </c:pt>
                <c:pt idx="398">
                  <c:v>841483.93487109896</c:v>
                </c:pt>
                <c:pt idx="399">
                  <c:v>843315.68729777704</c:v>
                </c:pt>
                <c:pt idx="400">
                  <c:v>845147.43972445501</c:v>
                </c:pt>
                <c:pt idx="401">
                  <c:v>846979.19215113297</c:v>
                </c:pt>
                <c:pt idx="402">
                  <c:v>848810.94457781001</c:v>
                </c:pt>
                <c:pt idx="403">
                  <c:v>850642.69700448797</c:v>
                </c:pt>
                <c:pt idx="404">
                  <c:v>852474.44943116605</c:v>
                </c:pt>
                <c:pt idx="405">
                  <c:v>854306.20185784402</c:v>
                </c:pt>
                <c:pt idx="406">
                  <c:v>856137.95428452198</c:v>
                </c:pt>
                <c:pt idx="407">
                  <c:v>857969.70671119902</c:v>
                </c:pt>
                <c:pt idx="408">
                  <c:v>859801.45913787698</c:v>
                </c:pt>
                <c:pt idx="409">
                  <c:v>861633.21156455495</c:v>
                </c:pt>
                <c:pt idx="410">
                  <c:v>863464.96399123303</c:v>
                </c:pt>
                <c:pt idx="411">
                  <c:v>865296.716417911</c:v>
                </c:pt>
                <c:pt idx="412">
                  <c:v>867128.46884458803</c:v>
                </c:pt>
                <c:pt idx="413">
                  <c:v>868960.221271266</c:v>
                </c:pt>
                <c:pt idx="414">
                  <c:v>870791.97369794396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1B-4DE5-8330-12975E5A2F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Sheet1!$A$2:$A$416</c:f>
              <c:numCache>
                <c:formatCode>m/d/yyyy</c:formatCode>
                <c:ptCount val="41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</c:numCache>
            </c:numRef>
          </c:cat>
          <c:val>
            <c:numRef>
              <c:f>Sheet1!$D$2:$D$416</c:f>
              <c:numCache>
                <c:formatCode>General</c:formatCode>
                <c:ptCount val="4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B-4DE5-8330-12975E5A2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445976"/>
        <c:axId val="854433048"/>
      </c:lineChart>
      <c:dateAx>
        <c:axId val="778445976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54433048"/>
        <c:crosses val="autoZero"/>
        <c:auto val="1"/>
        <c:lblOffset val="100"/>
        <c:baseTimeUnit val="months"/>
        <c:majorUnit val="12"/>
        <c:majorTimeUnit val="months"/>
      </c:dateAx>
      <c:valAx>
        <c:axId val="854433048"/>
        <c:scaling>
          <c:orientation val="minMax"/>
          <c:min val="6500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78445976"/>
        <c:crosses val="autoZero"/>
        <c:crossBetween val="between"/>
        <c:majorUnit val="5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Openings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Sheet1!$A$2:$A$128</c:f>
              <c:numCache>
                <c:formatCode>m/d/yyyy</c:formatCode>
                <c:ptCount val="12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</c:numCache>
            </c:numRef>
          </c:cat>
          <c:val>
            <c:numRef>
              <c:f>Sheet1!$B$2:$B$128</c:f>
              <c:numCache>
                <c:formatCode>#0</c:formatCode>
                <c:ptCount val="127"/>
                <c:pt idx="0">
                  <c:v>4127</c:v>
                </c:pt>
                <c:pt idx="1">
                  <c:v>4373</c:v>
                </c:pt>
                <c:pt idx="2">
                  <c:v>4296</c:v>
                </c:pt>
                <c:pt idx="3">
                  <c:v>4442.333333333333</c:v>
                </c:pt>
                <c:pt idx="4">
                  <c:v>4567</c:v>
                </c:pt>
                <c:pt idx="5">
                  <c:v>4765</c:v>
                </c:pt>
                <c:pt idx="6">
                  <c:v>4858.333333333333</c:v>
                </c:pt>
                <c:pt idx="7">
                  <c:v>5059</c:v>
                </c:pt>
                <c:pt idx="8">
                  <c:v>5036.333333333333</c:v>
                </c:pt>
                <c:pt idx="9">
                  <c:v>5091.666666666667</c:v>
                </c:pt>
                <c:pt idx="10">
                  <c:v>4923</c:v>
                </c:pt>
                <c:pt idx="11">
                  <c:v>4995</c:v>
                </c:pt>
                <c:pt idx="12">
                  <c:v>5105.666666666667</c:v>
                </c:pt>
                <c:pt idx="13">
                  <c:v>5313.333333333333</c:v>
                </c:pt>
                <c:pt idx="14">
                  <c:v>5340</c:v>
                </c:pt>
                <c:pt idx="15">
                  <c:v>5424.666666666667</c:v>
                </c:pt>
                <c:pt idx="16">
                  <c:v>5457</c:v>
                </c:pt>
                <c:pt idx="17">
                  <c:v>5469.666666666667</c:v>
                </c:pt>
                <c:pt idx="18">
                  <c:v>5622.333333333333</c:v>
                </c:pt>
                <c:pt idx="19">
                  <c:v>5590.333333333333</c:v>
                </c:pt>
                <c:pt idx="20">
                  <c:v>5670.333333333333</c:v>
                </c:pt>
                <c:pt idx="21">
                  <c:v>5576</c:v>
                </c:pt>
                <c:pt idx="22">
                  <c:v>5656.333333333333</c:v>
                </c:pt>
                <c:pt idx="23">
                  <c:v>5775.333333333333</c:v>
                </c:pt>
                <c:pt idx="24">
                  <c:v>5855</c:v>
                </c:pt>
                <c:pt idx="25">
                  <c:v>5875.666666666667</c:v>
                </c:pt>
                <c:pt idx="26">
                  <c:v>5970.333333333333</c:v>
                </c:pt>
                <c:pt idx="27">
                  <c:v>5900.666666666667</c:v>
                </c:pt>
                <c:pt idx="28">
                  <c:v>5903</c:v>
                </c:pt>
                <c:pt idx="29">
                  <c:v>5774</c:v>
                </c:pt>
                <c:pt idx="30">
                  <c:v>5827</c:v>
                </c:pt>
                <c:pt idx="31">
                  <c:v>5793.666666666667</c:v>
                </c:pt>
                <c:pt idx="32">
                  <c:v>5835.666666666667</c:v>
                </c:pt>
                <c:pt idx="33">
                  <c:v>5712</c:v>
                </c:pt>
                <c:pt idx="34">
                  <c:v>5810</c:v>
                </c:pt>
                <c:pt idx="35">
                  <c:v>5842</c:v>
                </c:pt>
                <c:pt idx="36">
                  <c:v>5850.666666666667</c:v>
                </c:pt>
                <c:pt idx="37">
                  <c:v>5834.666666666667</c:v>
                </c:pt>
                <c:pt idx="38">
                  <c:v>5783.666666666667</c:v>
                </c:pt>
                <c:pt idx="39">
                  <c:v>5941.666666666667</c:v>
                </c:pt>
                <c:pt idx="40">
                  <c:v>5909.333333333333</c:v>
                </c:pt>
                <c:pt idx="41">
                  <c:v>6074</c:v>
                </c:pt>
                <c:pt idx="42">
                  <c:v>6123</c:v>
                </c:pt>
                <c:pt idx="43">
                  <c:v>6273</c:v>
                </c:pt>
                <c:pt idx="44">
                  <c:v>6278</c:v>
                </c:pt>
                <c:pt idx="45">
                  <c:v>6334.666666666667</c:v>
                </c:pt>
                <c:pt idx="46">
                  <c:v>6333</c:v>
                </c:pt>
                <c:pt idx="47">
                  <c:v>6338.333333333333</c:v>
                </c:pt>
                <c:pt idx="48">
                  <c:v>6409.333333333333</c:v>
                </c:pt>
                <c:pt idx="49">
                  <c:v>6503</c:v>
                </c:pt>
                <c:pt idx="50">
                  <c:v>6663.666666666667</c:v>
                </c:pt>
                <c:pt idx="51">
                  <c:v>6749</c:v>
                </c:pt>
                <c:pt idx="52">
                  <c:v>6903.666666666667</c:v>
                </c:pt>
                <c:pt idx="53">
                  <c:v>7041</c:v>
                </c:pt>
                <c:pt idx="54">
                  <c:v>7145.333333333333</c:v>
                </c:pt>
                <c:pt idx="55">
                  <c:v>7209.333333333333</c:v>
                </c:pt>
                <c:pt idx="56">
                  <c:v>7269.666666666667</c:v>
                </c:pt>
                <c:pt idx="57">
                  <c:v>7307.666666666667</c:v>
                </c:pt>
                <c:pt idx="58">
                  <c:v>7436.333333333333</c:v>
                </c:pt>
                <c:pt idx="59">
                  <c:v>7462.333333333333</c:v>
                </c:pt>
                <c:pt idx="60">
                  <c:v>7528.333333333333</c:v>
                </c:pt>
                <c:pt idx="61">
                  <c:v>7352.333333333333</c:v>
                </c:pt>
                <c:pt idx="62">
                  <c:v>7295</c:v>
                </c:pt>
                <c:pt idx="63">
                  <c:v>7218.333333333333</c:v>
                </c:pt>
                <c:pt idx="64">
                  <c:v>7288</c:v>
                </c:pt>
                <c:pt idx="65">
                  <c:v>7247</c:v>
                </c:pt>
                <c:pt idx="66">
                  <c:v>7170.333333333333</c:v>
                </c:pt>
                <c:pt idx="67">
                  <c:v>7138</c:v>
                </c:pt>
                <c:pt idx="68">
                  <c:v>7114.666666666667</c:v>
                </c:pt>
                <c:pt idx="69">
                  <c:v>7197</c:v>
                </c:pt>
                <c:pt idx="70">
                  <c:v>7100.333333333333</c:v>
                </c:pt>
                <c:pt idx="71">
                  <c:v>6958.666666666667</c:v>
                </c:pt>
                <c:pt idx="72">
                  <c:v>6919</c:v>
                </c:pt>
                <c:pt idx="73">
                  <c:v>6947.666666666667</c:v>
                </c:pt>
                <c:pt idx="74">
                  <c:v>6689.333333333333</c:v>
                </c:pt>
                <c:pt idx="75">
                  <c:v>5845</c:v>
                </c:pt>
                <c:pt idx="76">
                  <c:v>5384.666666666667</c:v>
                </c:pt>
                <c:pt idx="77">
                  <c:v>5462</c:v>
                </c:pt>
                <c:pt idx="78">
                  <c:v>6080</c:v>
                </c:pt>
                <c:pt idx="79">
                  <c:v>6338.666666666667</c:v>
                </c:pt>
                <c:pt idx="80">
                  <c:v>6455</c:v>
                </c:pt>
                <c:pt idx="81">
                  <c:v>6570.666666666667</c:v>
                </c:pt>
                <c:pt idx="82">
                  <c:v>6733.333333333333</c:v>
                </c:pt>
                <c:pt idx="83">
                  <c:v>6817.666666666667</c:v>
                </c:pt>
                <c:pt idx="84">
                  <c:v>6933.333333333333</c:v>
                </c:pt>
                <c:pt idx="85">
                  <c:v>7253.666666666667</c:v>
                </c:pt>
                <c:pt idx="86">
                  <c:v>7840.666666666667</c:v>
                </c:pt>
                <c:pt idx="87">
                  <c:v>8539.6666666666661</c:v>
                </c:pt>
                <c:pt idx="88">
                  <c:v>9235.3333333333339</c:v>
                </c:pt>
                <c:pt idx="89">
                  <c:v>9834.6666666666661</c:v>
                </c:pt>
                <c:pt idx="90">
                  <c:v>10404.333333333334</c:v>
                </c:pt>
                <c:pt idx="91">
                  <c:v>10730.666666666666</c:v>
                </c:pt>
                <c:pt idx="92">
                  <c:v>10916.666666666666</c:v>
                </c:pt>
                <c:pt idx="93">
                  <c:v>11041.333333333334</c:v>
                </c:pt>
                <c:pt idx="94">
                  <c:v>11139.333333333334</c:v>
                </c:pt>
                <c:pt idx="95">
                  <c:v>11351.333333333334</c:v>
                </c:pt>
                <c:pt idx="96">
                  <c:v>11310.666666666666</c:v>
                </c:pt>
                <c:pt idx="97">
                  <c:v>11484.666666666666</c:v>
                </c:pt>
                <c:pt idx="98">
                  <c:v>11708.333333333334</c:v>
                </c:pt>
                <c:pt idx="99">
                  <c:v>11885</c:v>
                </c:pt>
                <c:pt idx="100">
                  <c:v>11809.333333333334</c:v>
                </c:pt>
                <c:pt idx="101">
                  <c:v>11483.333333333334</c:v>
                </c:pt>
                <c:pt idx="102">
                  <c:v>11404.666666666666</c:v>
                </c:pt>
                <c:pt idx="103">
                  <c:v>10953.333333333334</c:v>
                </c:pt>
                <c:pt idx="104">
                  <c:v>10813.333333333334</c:v>
                </c:pt>
                <c:pt idx="105">
                  <c:v>10476.333333333334</c:v>
                </c:pt>
                <c:pt idx="106">
                  <c:v>10670.666666666666</c:v>
                </c:pt>
                <c:pt idx="107">
                  <c:v>10742.666666666666</c:v>
                </c:pt>
                <c:pt idx="108">
                  <c:v>10709</c:v>
                </c:pt>
                <c:pt idx="109">
                  <c:v>10424.666666666666</c:v>
                </c:pt>
                <c:pt idx="110">
                  <c:v>9965.6666666666661</c:v>
                </c:pt>
                <c:pt idx="111">
                  <c:v>9792</c:v>
                </c:pt>
                <c:pt idx="112">
                  <c:v>9612.6666666666661</c:v>
                </c:pt>
                <c:pt idx="113">
                  <c:v>9446.6666666666661</c:v>
                </c:pt>
                <c:pt idx="114">
                  <c:v>9080.3333333333339</c:v>
                </c:pt>
                <c:pt idx="115">
                  <c:v>9096</c:v>
                </c:pt>
                <c:pt idx="116">
                  <c:v>9156.6666666666661</c:v>
                </c:pt>
                <c:pt idx="117">
                  <c:v>9116.6666666666661</c:v>
                </c:pt>
                <c:pt idx="118">
                  <c:v>8974.3333333333339</c:v>
                </c:pt>
                <c:pt idx="119">
                  <c:v>8835</c:v>
                </c:pt>
                <c:pt idx="120">
                  <c:v>8856</c:v>
                </c:pt>
                <c:pt idx="121">
                  <c:v>8816.6666666666661</c:v>
                </c:pt>
                <c:pt idx="122">
                  <c:v>8638.6666666666661</c:v>
                </c:pt>
                <c:pt idx="123">
                  <c:v>8362.3333333333339</c:v>
                </c:pt>
                <c:pt idx="124">
                  <c:v>8168</c:v>
                </c:pt>
                <c:pt idx="125">
                  <c:v>8111</c:v>
                </c:pt>
                <c:pt idx="126" formatCode="General">
                  <c:v>7673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9-4549-A4C6-C9D7D3DC4A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Quits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Sheet1!$A$2:$A$128</c:f>
              <c:numCache>
                <c:formatCode>m/d/yyyy</c:formatCode>
                <c:ptCount val="12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</c:numCache>
            </c:numRef>
          </c:cat>
          <c:val>
            <c:numRef>
              <c:f>Sheet1!$C$2:$C$128</c:f>
              <c:numCache>
                <c:formatCode>#0</c:formatCode>
                <c:ptCount val="127"/>
                <c:pt idx="0">
                  <c:v>2311</c:v>
                </c:pt>
                <c:pt idx="1">
                  <c:v>2411</c:v>
                </c:pt>
                <c:pt idx="2">
                  <c:v>2390.3333333333335</c:v>
                </c:pt>
                <c:pt idx="3">
                  <c:v>2444.6666666666665</c:v>
                </c:pt>
                <c:pt idx="4">
                  <c:v>2468.6666666666665</c:v>
                </c:pt>
                <c:pt idx="5">
                  <c:v>2488</c:v>
                </c:pt>
                <c:pt idx="6">
                  <c:v>2541</c:v>
                </c:pt>
                <c:pt idx="7">
                  <c:v>2563</c:v>
                </c:pt>
                <c:pt idx="8">
                  <c:v>2638</c:v>
                </c:pt>
                <c:pt idx="9">
                  <c:v>2666.3333333333335</c:v>
                </c:pt>
                <c:pt idx="10">
                  <c:v>2683.3333333333335</c:v>
                </c:pt>
                <c:pt idx="11">
                  <c:v>2623.3333333333335</c:v>
                </c:pt>
                <c:pt idx="12">
                  <c:v>2638.6666666666665</c:v>
                </c:pt>
                <c:pt idx="13">
                  <c:v>2685.6666666666665</c:v>
                </c:pt>
                <c:pt idx="14">
                  <c:v>2753</c:v>
                </c:pt>
                <c:pt idx="15">
                  <c:v>2733.3333333333335</c:v>
                </c:pt>
                <c:pt idx="16">
                  <c:v>2734</c:v>
                </c:pt>
                <c:pt idx="17">
                  <c:v>2734.6666666666665</c:v>
                </c:pt>
                <c:pt idx="18">
                  <c:v>2754.3333333333335</c:v>
                </c:pt>
                <c:pt idx="19">
                  <c:v>2799.6666666666665</c:v>
                </c:pt>
                <c:pt idx="20">
                  <c:v>2807</c:v>
                </c:pt>
                <c:pt idx="21">
                  <c:v>2822.3333333333335</c:v>
                </c:pt>
                <c:pt idx="22">
                  <c:v>2828.3333333333335</c:v>
                </c:pt>
                <c:pt idx="23">
                  <c:v>2921</c:v>
                </c:pt>
                <c:pt idx="24">
                  <c:v>2942.6666666666665</c:v>
                </c:pt>
                <c:pt idx="25">
                  <c:v>2975</c:v>
                </c:pt>
                <c:pt idx="26">
                  <c:v>2928.6666666666665</c:v>
                </c:pt>
                <c:pt idx="27">
                  <c:v>2955.3333333333335</c:v>
                </c:pt>
                <c:pt idx="28">
                  <c:v>2960.3333333333335</c:v>
                </c:pt>
                <c:pt idx="29">
                  <c:v>2994</c:v>
                </c:pt>
                <c:pt idx="30">
                  <c:v>2998</c:v>
                </c:pt>
                <c:pt idx="31">
                  <c:v>2994.3333333333335</c:v>
                </c:pt>
                <c:pt idx="32">
                  <c:v>3004</c:v>
                </c:pt>
                <c:pt idx="33">
                  <c:v>3039.6666666666665</c:v>
                </c:pt>
                <c:pt idx="34">
                  <c:v>3049</c:v>
                </c:pt>
                <c:pt idx="35">
                  <c:v>3029.6666666666665</c:v>
                </c:pt>
                <c:pt idx="36">
                  <c:v>3067.6666666666665</c:v>
                </c:pt>
                <c:pt idx="37">
                  <c:v>3088.6666666666665</c:v>
                </c:pt>
                <c:pt idx="38">
                  <c:v>3142.3333333333335</c:v>
                </c:pt>
                <c:pt idx="39">
                  <c:v>3089</c:v>
                </c:pt>
                <c:pt idx="40">
                  <c:v>3096.3333333333335</c:v>
                </c:pt>
                <c:pt idx="41">
                  <c:v>3097.6666666666665</c:v>
                </c:pt>
                <c:pt idx="42">
                  <c:v>3120.6666666666665</c:v>
                </c:pt>
                <c:pt idx="43">
                  <c:v>3118</c:v>
                </c:pt>
                <c:pt idx="44">
                  <c:v>3130</c:v>
                </c:pt>
                <c:pt idx="45">
                  <c:v>3170.6666666666665</c:v>
                </c:pt>
                <c:pt idx="46">
                  <c:v>3198.3333333333335</c:v>
                </c:pt>
                <c:pt idx="47">
                  <c:v>3209</c:v>
                </c:pt>
                <c:pt idx="48">
                  <c:v>3142.3333333333335</c:v>
                </c:pt>
                <c:pt idx="49">
                  <c:v>3154.3333333333335</c:v>
                </c:pt>
                <c:pt idx="50">
                  <c:v>3188</c:v>
                </c:pt>
                <c:pt idx="51">
                  <c:v>3305</c:v>
                </c:pt>
                <c:pt idx="52">
                  <c:v>3358.3333333333335</c:v>
                </c:pt>
                <c:pt idx="53">
                  <c:v>3378</c:v>
                </c:pt>
                <c:pt idx="54">
                  <c:v>3396.6666666666665</c:v>
                </c:pt>
                <c:pt idx="55">
                  <c:v>3410.3333333333335</c:v>
                </c:pt>
                <c:pt idx="56">
                  <c:v>3413.3333333333335</c:v>
                </c:pt>
                <c:pt idx="57">
                  <c:v>3424</c:v>
                </c:pt>
                <c:pt idx="58">
                  <c:v>3453.3333333333335</c:v>
                </c:pt>
                <c:pt idx="59">
                  <c:v>3458.6666666666665</c:v>
                </c:pt>
                <c:pt idx="60">
                  <c:v>3478.3333333333335</c:v>
                </c:pt>
                <c:pt idx="61">
                  <c:v>3490.3333333333335</c:v>
                </c:pt>
                <c:pt idx="62">
                  <c:v>3531</c:v>
                </c:pt>
                <c:pt idx="63">
                  <c:v>3525.6666666666665</c:v>
                </c:pt>
                <c:pt idx="64">
                  <c:v>3500.6666666666665</c:v>
                </c:pt>
                <c:pt idx="65">
                  <c:v>3482.3333333333335</c:v>
                </c:pt>
                <c:pt idx="66">
                  <c:v>3533.3333333333335</c:v>
                </c:pt>
                <c:pt idx="67">
                  <c:v>3556</c:v>
                </c:pt>
                <c:pt idx="68">
                  <c:v>3547</c:v>
                </c:pt>
                <c:pt idx="69">
                  <c:v>3479.6666666666665</c:v>
                </c:pt>
                <c:pt idx="70">
                  <c:v>3480</c:v>
                </c:pt>
                <c:pt idx="71">
                  <c:v>3493.3333333333335</c:v>
                </c:pt>
                <c:pt idx="72">
                  <c:v>3531.6666666666665</c:v>
                </c:pt>
                <c:pt idx="73">
                  <c:v>3505.6666666666665</c:v>
                </c:pt>
                <c:pt idx="74">
                  <c:v>3320.3333333333335</c:v>
                </c:pt>
                <c:pt idx="75">
                  <c:v>2798.6666666666665</c:v>
                </c:pt>
                <c:pt idx="76">
                  <c:v>2394.6666666666665</c:v>
                </c:pt>
                <c:pt idx="77">
                  <c:v>2281</c:v>
                </c:pt>
                <c:pt idx="78">
                  <c:v>2625.3333333333335</c:v>
                </c:pt>
                <c:pt idx="79">
                  <c:v>2847.3333333333335</c:v>
                </c:pt>
                <c:pt idx="80">
                  <c:v>3036</c:v>
                </c:pt>
                <c:pt idx="81">
                  <c:v>3127</c:v>
                </c:pt>
                <c:pt idx="82">
                  <c:v>3240.6666666666665</c:v>
                </c:pt>
                <c:pt idx="83">
                  <c:v>3315</c:v>
                </c:pt>
                <c:pt idx="84">
                  <c:v>3308.6666666666665</c:v>
                </c:pt>
                <c:pt idx="85">
                  <c:v>3367.6666666666665</c:v>
                </c:pt>
                <c:pt idx="86">
                  <c:v>3456.6666666666665</c:v>
                </c:pt>
                <c:pt idx="87">
                  <c:v>3673.6666666666665</c:v>
                </c:pt>
                <c:pt idx="88">
                  <c:v>3804.6666666666665</c:v>
                </c:pt>
                <c:pt idx="89">
                  <c:v>3924.6666666666665</c:v>
                </c:pt>
                <c:pt idx="90">
                  <c:v>3970</c:v>
                </c:pt>
                <c:pt idx="91">
                  <c:v>4083.6666666666665</c:v>
                </c:pt>
                <c:pt idx="92">
                  <c:v>4179.666666666667</c:v>
                </c:pt>
                <c:pt idx="93">
                  <c:v>4201</c:v>
                </c:pt>
                <c:pt idx="94">
                  <c:v>4301.666666666667</c:v>
                </c:pt>
                <c:pt idx="95">
                  <c:v>4308.333333333333</c:v>
                </c:pt>
                <c:pt idx="96">
                  <c:v>4408</c:v>
                </c:pt>
                <c:pt idx="97">
                  <c:v>4339.333333333333</c:v>
                </c:pt>
                <c:pt idx="98">
                  <c:v>4383.666666666667</c:v>
                </c:pt>
                <c:pt idx="99">
                  <c:v>4409</c:v>
                </c:pt>
                <c:pt idx="100">
                  <c:v>4405</c:v>
                </c:pt>
                <c:pt idx="101">
                  <c:v>4310.333333333333</c:v>
                </c:pt>
                <c:pt idx="102">
                  <c:v>4154.666666666667</c:v>
                </c:pt>
                <c:pt idx="103">
                  <c:v>4137</c:v>
                </c:pt>
                <c:pt idx="104">
                  <c:v>4102.666666666667</c:v>
                </c:pt>
                <c:pt idx="105">
                  <c:v>4069.6666666666665</c:v>
                </c:pt>
                <c:pt idx="106">
                  <c:v>4033.6666666666665</c:v>
                </c:pt>
                <c:pt idx="107">
                  <c:v>4046.3333333333335</c:v>
                </c:pt>
                <c:pt idx="108">
                  <c:v>4024</c:v>
                </c:pt>
                <c:pt idx="109">
                  <c:v>3981.3333333333335</c:v>
                </c:pt>
                <c:pt idx="110">
                  <c:v>3885</c:v>
                </c:pt>
                <c:pt idx="111">
                  <c:v>3794.6666666666665</c:v>
                </c:pt>
                <c:pt idx="112">
                  <c:v>3809.6666666666665</c:v>
                </c:pt>
                <c:pt idx="113">
                  <c:v>3778.6666666666665</c:v>
                </c:pt>
                <c:pt idx="114">
                  <c:v>3780</c:v>
                </c:pt>
                <c:pt idx="115">
                  <c:v>3642</c:v>
                </c:pt>
                <c:pt idx="116">
                  <c:v>3602</c:v>
                </c:pt>
                <c:pt idx="117">
                  <c:v>3608.3333333333335</c:v>
                </c:pt>
                <c:pt idx="118">
                  <c:v>3582</c:v>
                </c:pt>
                <c:pt idx="119">
                  <c:v>3529.6666666666665</c:v>
                </c:pt>
                <c:pt idx="120">
                  <c:v>3467</c:v>
                </c:pt>
                <c:pt idx="121">
                  <c:v>3470.6666666666665</c:v>
                </c:pt>
                <c:pt idx="122">
                  <c:v>3460.6666666666665</c:v>
                </c:pt>
                <c:pt idx="123">
                  <c:v>3462.6666666666665</c:v>
                </c:pt>
                <c:pt idx="124">
                  <c:v>3421.3333333333335</c:v>
                </c:pt>
                <c:pt idx="125">
                  <c:v>3379</c:v>
                </c:pt>
                <c:pt idx="126" formatCode="General">
                  <c:v>3277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9-4549-A4C6-C9D7D3DC4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150400"/>
        <c:axId val="574150072"/>
      </c:lineChart>
      <c:dateAx>
        <c:axId val="57415040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4150072"/>
        <c:crosses val="autoZero"/>
        <c:auto val="1"/>
        <c:lblOffset val="100"/>
        <c:baseTimeUnit val="months"/>
        <c:majorUnit val="24"/>
        <c:majorTimeUnit val="months"/>
      </c:dateAx>
      <c:valAx>
        <c:axId val="574150072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0&quot;M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41504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Panel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Sheet1!$A$2:$A$128</c:f>
              <c:numCache>
                <c:formatCode>m/d/yyyy</c:formatCode>
                <c:ptCount val="12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</c:numCache>
            </c:numRef>
          </c:cat>
          <c:val>
            <c:numRef>
              <c:f>Sheet1!$C$2:$C$128</c:f>
              <c:numCache>
                <c:formatCode>0.0%</c:formatCode>
                <c:ptCount val="127"/>
                <c:pt idx="0">
                  <c:v>2.3E-2</c:v>
                </c:pt>
                <c:pt idx="1">
                  <c:v>2.4E-2</c:v>
                </c:pt>
                <c:pt idx="2">
                  <c:v>2.4000000000000004E-2</c:v>
                </c:pt>
                <c:pt idx="3">
                  <c:v>2.4000000000000004E-2</c:v>
                </c:pt>
                <c:pt idx="4">
                  <c:v>2.3333333333333334E-2</c:v>
                </c:pt>
                <c:pt idx="5">
                  <c:v>2.3000000000000003E-2</c:v>
                </c:pt>
                <c:pt idx="6">
                  <c:v>2.3333333333333334E-2</c:v>
                </c:pt>
                <c:pt idx="7">
                  <c:v>2.3666666666666669E-2</c:v>
                </c:pt>
                <c:pt idx="8">
                  <c:v>2.466666666666667E-2</c:v>
                </c:pt>
                <c:pt idx="9">
                  <c:v>2.5999999999999999E-2</c:v>
                </c:pt>
                <c:pt idx="10">
                  <c:v>2.7666666666666662E-2</c:v>
                </c:pt>
                <c:pt idx="11">
                  <c:v>2.8666666666666663E-2</c:v>
                </c:pt>
                <c:pt idx="12">
                  <c:v>2.9333333333333333E-2</c:v>
                </c:pt>
                <c:pt idx="13">
                  <c:v>2.9666666666666664E-2</c:v>
                </c:pt>
                <c:pt idx="14">
                  <c:v>3.0666666666666665E-2</c:v>
                </c:pt>
                <c:pt idx="15">
                  <c:v>3.1666666666666669E-2</c:v>
                </c:pt>
                <c:pt idx="16">
                  <c:v>3.266666666666667E-2</c:v>
                </c:pt>
                <c:pt idx="17">
                  <c:v>3.266666666666667E-2</c:v>
                </c:pt>
                <c:pt idx="18">
                  <c:v>3.2000000000000001E-2</c:v>
                </c:pt>
                <c:pt idx="19">
                  <c:v>3.1333333333333331E-2</c:v>
                </c:pt>
                <c:pt idx="20">
                  <c:v>3.0666666666666665E-2</c:v>
                </c:pt>
                <c:pt idx="21">
                  <c:v>0.03</c:v>
                </c:pt>
                <c:pt idx="22">
                  <c:v>0.03</c:v>
                </c:pt>
                <c:pt idx="23">
                  <c:v>3.0333333333333334E-2</c:v>
                </c:pt>
                <c:pt idx="24">
                  <c:v>3.1E-2</c:v>
                </c:pt>
                <c:pt idx="25">
                  <c:v>3.1333333333333331E-2</c:v>
                </c:pt>
                <c:pt idx="26">
                  <c:v>3.1666666666666669E-2</c:v>
                </c:pt>
                <c:pt idx="27">
                  <c:v>3.266666666666667E-2</c:v>
                </c:pt>
                <c:pt idx="28">
                  <c:v>3.3666666666666671E-2</c:v>
                </c:pt>
                <c:pt idx="29">
                  <c:v>3.5000000000000003E-2</c:v>
                </c:pt>
                <c:pt idx="30">
                  <c:v>3.5000000000000003E-2</c:v>
                </c:pt>
                <c:pt idx="31">
                  <c:v>3.4333333333333334E-2</c:v>
                </c:pt>
                <c:pt idx="32">
                  <c:v>3.4333333333333334E-2</c:v>
                </c:pt>
                <c:pt idx="33">
                  <c:v>3.6000000000000004E-2</c:v>
                </c:pt>
                <c:pt idx="34">
                  <c:v>3.8000000000000006E-2</c:v>
                </c:pt>
                <c:pt idx="35">
                  <c:v>3.7666666666666668E-2</c:v>
                </c:pt>
                <c:pt idx="36">
                  <c:v>3.5333333333333335E-2</c:v>
                </c:pt>
                <c:pt idx="37">
                  <c:v>3.3000000000000002E-2</c:v>
                </c:pt>
                <c:pt idx="38">
                  <c:v>3.266666666666667E-2</c:v>
                </c:pt>
                <c:pt idx="39">
                  <c:v>3.3666666666666671E-2</c:v>
                </c:pt>
                <c:pt idx="40">
                  <c:v>3.4333333333333334E-2</c:v>
                </c:pt>
                <c:pt idx="41">
                  <c:v>3.3666666666666671E-2</c:v>
                </c:pt>
                <c:pt idx="42">
                  <c:v>3.3000000000000002E-2</c:v>
                </c:pt>
                <c:pt idx="43">
                  <c:v>3.3000000000000002E-2</c:v>
                </c:pt>
                <c:pt idx="44">
                  <c:v>3.4333333333333334E-2</c:v>
                </c:pt>
                <c:pt idx="45">
                  <c:v>3.4666666666666672E-2</c:v>
                </c:pt>
                <c:pt idx="46">
                  <c:v>3.4000000000000002E-2</c:v>
                </c:pt>
                <c:pt idx="47">
                  <c:v>3.1666666666666669E-2</c:v>
                </c:pt>
                <c:pt idx="48">
                  <c:v>3.0333333333333334E-2</c:v>
                </c:pt>
                <c:pt idx="49">
                  <c:v>2.9333333333333333E-2</c:v>
                </c:pt>
                <c:pt idx="50">
                  <c:v>3.0666666666666665E-2</c:v>
                </c:pt>
                <c:pt idx="51">
                  <c:v>3.1666666666666669E-2</c:v>
                </c:pt>
                <c:pt idx="52">
                  <c:v>3.266666666666667E-2</c:v>
                </c:pt>
                <c:pt idx="53">
                  <c:v>3.2333333333333332E-2</c:v>
                </c:pt>
                <c:pt idx="54">
                  <c:v>3.2333333333333332E-2</c:v>
                </c:pt>
                <c:pt idx="55">
                  <c:v>3.3333333333333333E-2</c:v>
                </c:pt>
                <c:pt idx="56">
                  <c:v>3.4333333333333334E-2</c:v>
                </c:pt>
                <c:pt idx="57">
                  <c:v>3.5666666666666673E-2</c:v>
                </c:pt>
                <c:pt idx="58">
                  <c:v>3.7000000000000005E-2</c:v>
                </c:pt>
                <c:pt idx="59">
                  <c:v>3.8000000000000006E-2</c:v>
                </c:pt>
                <c:pt idx="60">
                  <c:v>3.833333333333333E-2</c:v>
                </c:pt>
                <c:pt idx="61">
                  <c:v>3.6666666666666667E-2</c:v>
                </c:pt>
                <c:pt idx="62">
                  <c:v>3.5666666666666673E-2</c:v>
                </c:pt>
                <c:pt idx="63">
                  <c:v>3.5000000000000003E-2</c:v>
                </c:pt>
                <c:pt idx="64">
                  <c:v>3.6000000000000004E-2</c:v>
                </c:pt>
                <c:pt idx="65">
                  <c:v>3.7333333333333336E-2</c:v>
                </c:pt>
                <c:pt idx="66">
                  <c:v>3.8333333333333337E-2</c:v>
                </c:pt>
                <c:pt idx="67">
                  <c:v>3.8333333333333337E-2</c:v>
                </c:pt>
                <c:pt idx="68">
                  <c:v>3.7333333333333336E-2</c:v>
                </c:pt>
                <c:pt idx="69">
                  <c:v>3.6000000000000004E-2</c:v>
                </c:pt>
                <c:pt idx="70">
                  <c:v>3.6000000000000004E-2</c:v>
                </c:pt>
                <c:pt idx="71">
                  <c:v>3.6333333333333336E-2</c:v>
                </c:pt>
                <c:pt idx="72">
                  <c:v>3.7333333333333336E-2</c:v>
                </c:pt>
                <c:pt idx="73">
                  <c:v>3.7333333333333336E-2</c:v>
                </c:pt>
                <c:pt idx="74">
                  <c:v>3.6666666666666674E-2</c:v>
                </c:pt>
                <c:pt idx="75">
                  <c:v>3.5000000000000003E-2</c:v>
                </c:pt>
                <c:pt idx="76">
                  <c:v>3.4333333333333334E-2</c:v>
                </c:pt>
                <c:pt idx="77">
                  <c:v>3.5333333333333335E-2</c:v>
                </c:pt>
                <c:pt idx="78">
                  <c:v>3.7333333333333336E-2</c:v>
                </c:pt>
                <c:pt idx="79">
                  <c:v>3.7333333333333336E-2</c:v>
                </c:pt>
                <c:pt idx="80">
                  <c:v>3.6333333333333336E-2</c:v>
                </c:pt>
                <c:pt idx="81">
                  <c:v>3.5000000000000003E-2</c:v>
                </c:pt>
                <c:pt idx="82">
                  <c:v>3.5666666666666673E-2</c:v>
                </c:pt>
                <c:pt idx="83">
                  <c:v>3.5333333333333335E-2</c:v>
                </c:pt>
                <c:pt idx="84">
                  <c:v>3.5000000000000003E-2</c:v>
                </c:pt>
                <c:pt idx="85">
                  <c:v>3.4000000000000002E-2</c:v>
                </c:pt>
                <c:pt idx="86">
                  <c:v>3.4000000000000002E-2</c:v>
                </c:pt>
                <c:pt idx="87">
                  <c:v>3.3333333333333333E-2</c:v>
                </c:pt>
                <c:pt idx="88">
                  <c:v>3.2000000000000001E-2</c:v>
                </c:pt>
                <c:pt idx="89">
                  <c:v>3.1333333333333331E-2</c:v>
                </c:pt>
                <c:pt idx="90">
                  <c:v>3.3000000000000002E-2</c:v>
                </c:pt>
                <c:pt idx="91">
                  <c:v>3.6000000000000004E-2</c:v>
                </c:pt>
                <c:pt idx="92">
                  <c:v>3.9333333333333338E-2</c:v>
                </c:pt>
                <c:pt idx="93">
                  <c:v>4.0666666666666663E-2</c:v>
                </c:pt>
                <c:pt idx="94">
                  <c:v>4.2000000000000003E-2</c:v>
                </c:pt>
                <c:pt idx="95">
                  <c:v>4.3000000000000003E-2</c:v>
                </c:pt>
                <c:pt idx="96">
                  <c:v>4.6333333333333331E-2</c:v>
                </c:pt>
                <c:pt idx="97">
                  <c:v>5.1333333333333335E-2</c:v>
                </c:pt>
                <c:pt idx="98">
                  <c:v>5.6333333333333326E-2</c:v>
                </c:pt>
                <c:pt idx="99">
                  <c:v>5.9333333333333328E-2</c:v>
                </c:pt>
                <c:pt idx="100">
                  <c:v>6.0333333333333329E-2</c:v>
                </c:pt>
                <c:pt idx="101">
                  <c:v>6.2666666666666662E-2</c:v>
                </c:pt>
                <c:pt idx="102">
                  <c:v>6.5000000000000002E-2</c:v>
                </c:pt>
                <c:pt idx="103">
                  <c:v>6.7000000000000004E-2</c:v>
                </c:pt>
                <c:pt idx="104">
                  <c:v>6.5666666666666665E-2</c:v>
                </c:pt>
                <c:pt idx="105">
                  <c:v>6.4666666666666664E-2</c:v>
                </c:pt>
                <c:pt idx="106">
                  <c:v>6.3666666666666663E-2</c:v>
                </c:pt>
                <c:pt idx="107">
                  <c:v>6.3E-2</c:v>
                </c:pt>
                <c:pt idx="108">
                  <c:v>6.2E-2</c:v>
                </c:pt>
                <c:pt idx="109">
                  <c:v>6.0999999999999999E-2</c:v>
                </c:pt>
                <c:pt idx="110">
                  <c:v>6.2E-2</c:v>
                </c:pt>
                <c:pt idx="111">
                  <c:v>6.2E-2</c:v>
                </c:pt>
                <c:pt idx="112">
                  <c:v>6.1666666666666668E-2</c:v>
                </c:pt>
                <c:pt idx="113">
                  <c:v>5.8999999999999997E-2</c:v>
                </c:pt>
                <c:pt idx="114">
                  <c:v>5.7666666666666665E-2</c:v>
                </c:pt>
                <c:pt idx="115">
                  <c:v>5.5333333333333325E-2</c:v>
                </c:pt>
                <c:pt idx="116">
                  <c:v>5.3999999999999999E-2</c:v>
                </c:pt>
                <c:pt idx="117">
                  <c:v>5.2333333333333343E-2</c:v>
                </c:pt>
                <c:pt idx="118">
                  <c:v>5.2000000000000011E-2</c:v>
                </c:pt>
                <c:pt idx="119">
                  <c:v>5.2000000000000011E-2</c:v>
                </c:pt>
                <c:pt idx="120">
                  <c:v>5.1333333333333342E-2</c:v>
                </c:pt>
                <c:pt idx="121">
                  <c:v>5.0666666666666672E-2</c:v>
                </c:pt>
                <c:pt idx="122">
                  <c:v>4.9000000000000009E-2</c:v>
                </c:pt>
                <c:pt idx="123">
                  <c:v>4.8500000000000001E-2</c:v>
                </c:pt>
                <c:pt idx="124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9-4549-A4C6-C9D7D3DC4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150400"/>
        <c:axId val="574150072"/>
      </c:lineChart>
      <c:dateAx>
        <c:axId val="574150400"/>
        <c:scaling>
          <c:orientation val="minMax"/>
          <c:min val="4164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4150072"/>
        <c:crosses val="autoZero"/>
        <c:auto val="1"/>
        <c:lblOffset val="100"/>
        <c:baseTimeUnit val="months"/>
        <c:majorUnit val="24"/>
        <c:majorTimeUnit val="months"/>
      </c:dateAx>
      <c:valAx>
        <c:axId val="574150072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741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Layoffs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</c:f>
              <c:numCache>
                <c:formatCode>yyyy\-mm\-dd</c:formatCode>
                <c:ptCount val="4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1895333.3333333333</c:v>
                </c:pt>
                <c:pt idx="1">
                  <c:v>1732000</c:v>
                </c:pt>
                <c:pt idx="2">
                  <c:v>1588666.6666666667</c:v>
                </c:pt>
                <c:pt idx="3">
                  <c:v>1508666.6666666667</c:v>
                </c:pt>
                <c:pt idx="4">
                  <c:v>1417000</c:v>
                </c:pt>
                <c:pt idx="5">
                  <c:v>1351000</c:v>
                </c:pt>
                <c:pt idx="6">
                  <c:v>1355000</c:v>
                </c:pt>
                <c:pt idx="7">
                  <c:v>1345000</c:v>
                </c:pt>
                <c:pt idx="8">
                  <c:v>1397000</c:v>
                </c:pt>
                <c:pt idx="9">
                  <c:v>1357333.3333333333</c:v>
                </c:pt>
                <c:pt idx="10">
                  <c:v>1369666.6666666667</c:v>
                </c:pt>
                <c:pt idx="11">
                  <c:v>1351333.3333333333</c:v>
                </c:pt>
                <c:pt idx="12">
                  <c:v>1389666.6666666667</c:v>
                </c:pt>
                <c:pt idx="13">
                  <c:v>1410666.6666666667</c:v>
                </c:pt>
                <c:pt idx="14">
                  <c:v>1410666.6666666667</c:v>
                </c:pt>
                <c:pt idx="15">
                  <c:v>1382000</c:v>
                </c:pt>
                <c:pt idx="16">
                  <c:v>1412666.6666666667</c:v>
                </c:pt>
                <c:pt idx="17">
                  <c:v>1438333.3333333333</c:v>
                </c:pt>
                <c:pt idx="18">
                  <c:v>1485666.6666666667</c:v>
                </c:pt>
                <c:pt idx="19">
                  <c:v>1509666.6666666667</c:v>
                </c:pt>
                <c:pt idx="20">
                  <c:v>1509000</c:v>
                </c:pt>
                <c:pt idx="21">
                  <c:v>1542666.6666666667</c:v>
                </c:pt>
                <c:pt idx="22">
                  <c:v>1499333.3333333333</c:v>
                </c:pt>
                <c:pt idx="23">
                  <c:v>1516000</c:v>
                </c:pt>
                <c:pt idx="24">
                  <c:v>1617666.6666666667</c:v>
                </c:pt>
                <c:pt idx="25">
                  <c:v>1650666.6666666667</c:v>
                </c:pt>
                <c:pt idx="26">
                  <c:v>1754666.6666666667</c:v>
                </c:pt>
                <c:pt idx="27">
                  <c:v>1677333.3333333333</c:v>
                </c:pt>
                <c:pt idx="28">
                  <c:v>1664000</c:v>
                </c:pt>
                <c:pt idx="29">
                  <c:v>1585333.3333333333</c:v>
                </c:pt>
                <c:pt idx="30">
                  <c:v>1606000</c:v>
                </c:pt>
                <c:pt idx="31">
                  <c:v>1650333.3333333333</c:v>
                </c:pt>
                <c:pt idx="32">
                  <c:v>1652333.3333333333</c:v>
                </c:pt>
                <c:pt idx="33">
                  <c:v>1637333.3333333333</c:v>
                </c:pt>
                <c:pt idx="34">
                  <c:v>1598000</c:v>
                </c:pt>
                <c:pt idx="35">
                  <c:v>1602000</c:v>
                </c:pt>
                <c:pt idx="36">
                  <c:v>1583000</c:v>
                </c:pt>
                <c:pt idx="37">
                  <c:v>1628000</c:v>
                </c:pt>
                <c:pt idx="38">
                  <c:v>1626000</c:v>
                </c:pt>
                <c:pt idx="39">
                  <c:v>1608000</c:v>
                </c:pt>
                <c:pt idx="40">
                  <c:v>1607000</c:v>
                </c:pt>
                <c:pt idx="41">
                  <c:v>1593333.3333333333</c:v>
                </c:pt>
                <c:pt idx="42">
                  <c:v>1666666.6666666667</c:v>
                </c:pt>
                <c:pt idx="43">
                  <c:v>1694666.6666666667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02-465E-8A8B-BD0698DCD5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UI Claims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</c:f>
              <c:numCache>
                <c:formatCode>yyyy\-mm\-dd</c:formatCode>
                <c:ptCount val="4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</c:numCache>
            </c:num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3497000</c:v>
                </c:pt>
                <c:pt idx="1">
                  <c:v>3502000</c:v>
                </c:pt>
                <c:pt idx="2">
                  <c:v>3278666.6666666665</c:v>
                </c:pt>
                <c:pt idx="3">
                  <c:v>2684333.3333333335</c:v>
                </c:pt>
                <c:pt idx="4">
                  <c:v>2459666.6666666665</c:v>
                </c:pt>
                <c:pt idx="5">
                  <c:v>2114666.6666666665</c:v>
                </c:pt>
                <c:pt idx="6">
                  <c:v>1949000</c:v>
                </c:pt>
                <c:pt idx="7">
                  <c:v>1647666.6666666667</c:v>
                </c:pt>
                <c:pt idx="8">
                  <c:v>1573000</c:v>
                </c:pt>
                <c:pt idx="9">
                  <c:v>1428666.6666666667</c:v>
                </c:pt>
                <c:pt idx="10">
                  <c:v>1262666.6666666667</c:v>
                </c:pt>
                <c:pt idx="11">
                  <c:v>1071333.3333333333</c:v>
                </c:pt>
                <c:pt idx="12">
                  <c:v>990333.33333333337</c:v>
                </c:pt>
                <c:pt idx="13">
                  <c:v>966000</c:v>
                </c:pt>
                <c:pt idx="14">
                  <c:v>969000</c:v>
                </c:pt>
                <c:pt idx="15">
                  <c:v>930000</c:v>
                </c:pt>
                <c:pt idx="16">
                  <c:v>920666.66666666663</c:v>
                </c:pt>
                <c:pt idx="17">
                  <c:v>922333.33333333337</c:v>
                </c:pt>
                <c:pt idx="18">
                  <c:v>932666.66666666663</c:v>
                </c:pt>
                <c:pt idx="19">
                  <c:v>940666.66666666663</c:v>
                </c:pt>
                <c:pt idx="20">
                  <c:v>918333.33333333337</c:v>
                </c:pt>
                <c:pt idx="21">
                  <c:v>890666.66666666663</c:v>
                </c:pt>
                <c:pt idx="22">
                  <c:v>881666.66666666663</c:v>
                </c:pt>
                <c:pt idx="23">
                  <c:v>965333.33333333337</c:v>
                </c:pt>
                <c:pt idx="24">
                  <c:v>897666.66666666663</c:v>
                </c:pt>
                <c:pt idx="25">
                  <c:v>902333.33333333337</c:v>
                </c:pt>
                <c:pt idx="26">
                  <c:v>857666.66666666663</c:v>
                </c:pt>
                <c:pt idx="27">
                  <c:v>948333.33333333337</c:v>
                </c:pt>
                <c:pt idx="28">
                  <c:v>966333.33333333337</c:v>
                </c:pt>
                <c:pt idx="29">
                  <c:v>1001666.6666666666</c:v>
                </c:pt>
                <c:pt idx="30">
                  <c:v>1034666.6666666666</c:v>
                </c:pt>
                <c:pt idx="31">
                  <c:v>1059000</c:v>
                </c:pt>
                <c:pt idx="32">
                  <c:v>1085666.6666666667</c:v>
                </c:pt>
                <c:pt idx="33">
                  <c:v>972333.33333333337</c:v>
                </c:pt>
                <c:pt idx="34">
                  <c:v>935333.33333333337</c:v>
                </c:pt>
                <c:pt idx="35">
                  <c:v>917000</c:v>
                </c:pt>
                <c:pt idx="36">
                  <c:v>915666.66666666663</c:v>
                </c:pt>
                <c:pt idx="37">
                  <c:v>904666.66666666663</c:v>
                </c:pt>
                <c:pt idx="38">
                  <c:v>914333.33333333337</c:v>
                </c:pt>
                <c:pt idx="39">
                  <c:v>915333.33333333337</c:v>
                </c:pt>
                <c:pt idx="40">
                  <c:v>933666.66666666663</c:v>
                </c:pt>
                <c:pt idx="41">
                  <c:v>972333.33333333337</c:v>
                </c:pt>
                <c:pt idx="42">
                  <c:v>1009666.6666666666</c:v>
                </c:pt>
                <c:pt idx="43">
                  <c:v>1097000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02-465E-8A8B-BD0698DCD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506696"/>
        <c:axId val="735507024"/>
      </c:lineChart>
      <c:dateAx>
        <c:axId val="7355066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35507024"/>
        <c:crosses val="autoZero"/>
        <c:auto val="1"/>
        <c:lblOffset val="100"/>
        <c:baseTimeUnit val="months"/>
        <c:majorUnit val="12"/>
        <c:majorTimeUnit val="months"/>
      </c:dateAx>
      <c:valAx>
        <c:axId val="735507024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&quot;M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35506696"/>
        <c:crosses val="autoZero"/>
        <c:crossBetween val="between"/>
        <c:majorUnit val="10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25730994152045E-2"/>
          <c:y val="3.2262685914260715E-2"/>
          <c:w val="0.90293733020214584"/>
          <c:h val="0.888960156022163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RPCE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01E7-4172-9156-C95A7699DF1F}"/>
              </c:ext>
            </c:extLst>
          </c:dPt>
          <c:dPt>
            <c:idx val="76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6DF-4FFC-969B-8CE4C3ACBC07}"/>
              </c:ext>
            </c:extLst>
          </c:dPt>
          <c:dPt>
            <c:idx val="76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73F8-40B0-B752-C0E697DE1970}"/>
              </c:ext>
            </c:extLst>
          </c:dPt>
          <c:dPt>
            <c:idx val="86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992-4673-BA35-1A25A4D90FFE}"/>
              </c:ext>
            </c:extLst>
          </c:dPt>
          <c:dPt>
            <c:idx val="87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4A6-46C3-9269-62C22ADAB7C6}"/>
              </c:ext>
            </c:extLst>
          </c:dPt>
          <c:dPt>
            <c:idx val="877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837-4045-A96B-8A017844A639}"/>
              </c:ext>
            </c:extLst>
          </c:dPt>
          <c:cat>
            <c:numRef>
              <c:f>Sheet1!$A$2:$A$778</c:f>
              <c:numCache>
                <c:formatCode>m/d/yyyy</c:formatCode>
                <c:ptCount val="777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  <c:pt idx="210">
                  <c:v>45474</c:v>
                </c:pt>
                <c:pt idx="211">
                  <c:v>45505</c:v>
                </c:pt>
              </c:numCache>
            </c:numRef>
          </c:cat>
          <c:val>
            <c:numRef>
              <c:f>Sheet1!$B$2:$B$778</c:f>
              <c:numCache>
                <c:formatCode>General</c:formatCode>
                <c:ptCount val="777"/>
                <c:pt idx="0">
                  <c:v>11181000000000</c:v>
                </c:pt>
                <c:pt idx="1">
                  <c:v>11178200000000</c:v>
                </c:pt>
                <c:pt idx="2">
                  <c:v>11190700000000</c:v>
                </c:pt>
                <c:pt idx="3">
                  <c:v>11201500000000</c:v>
                </c:pt>
                <c:pt idx="4">
                  <c:v>11218000000000</c:v>
                </c:pt>
                <c:pt idx="5">
                  <c:v>11218500000000</c:v>
                </c:pt>
                <c:pt idx="6">
                  <c:v>11252600000000</c:v>
                </c:pt>
                <c:pt idx="7">
                  <c:v>11300100000000</c:v>
                </c:pt>
                <c:pt idx="8">
                  <c:v>11309600000000</c:v>
                </c:pt>
                <c:pt idx="9">
                  <c:v>11318600000000</c:v>
                </c:pt>
                <c:pt idx="10">
                  <c:v>11342200000000</c:v>
                </c:pt>
                <c:pt idx="11">
                  <c:v>11335100000000</c:v>
                </c:pt>
                <c:pt idx="12">
                  <c:v>11333200000000</c:v>
                </c:pt>
                <c:pt idx="13">
                  <c:v>11293900000000</c:v>
                </c:pt>
                <c:pt idx="14">
                  <c:v>11322100000000</c:v>
                </c:pt>
                <c:pt idx="15">
                  <c:v>11340500000000</c:v>
                </c:pt>
                <c:pt idx="16">
                  <c:v>11361600000000</c:v>
                </c:pt>
                <c:pt idx="17">
                  <c:v>11340700000000</c:v>
                </c:pt>
                <c:pt idx="18">
                  <c:v>11286000000000</c:v>
                </c:pt>
                <c:pt idx="19">
                  <c:v>11284700000000</c:v>
                </c:pt>
                <c:pt idx="20">
                  <c:v>11209700000000</c:v>
                </c:pt>
                <c:pt idx="21">
                  <c:v>11192500000000</c:v>
                </c:pt>
                <c:pt idx="22">
                  <c:v>11158200000000</c:v>
                </c:pt>
                <c:pt idx="23">
                  <c:v>11125800000000</c:v>
                </c:pt>
                <c:pt idx="24">
                  <c:v>11176300000000</c:v>
                </c:pt>
                <c:pt idx="25">
                  <c:v>11130500000000</c:v>
                </c:pt>
                <c:pt idx="26">
                  <c:v>11084600000000</c:v>
                </c:pt>
                <c:pt idx="27">
                  <c:v>11068000000000</c:v>
                </c:pt>
                <c:pt idx="28">
                  <c:v>11078100000000</c:v>
                </c:pt>
                <c:pt idx="29">
                  <c:v>11081100000000</c:v>
                </c:pt>
                <c:pt idx="30">
                  <c:v>11118100000000</c:v>
                </c:pt>
                <c:pt idx="31">
                  <c:v>11218000000000</c:v>
                </c:pt>
                <c:pt idx="32">
                  <c:v>11114600000000</c:v>
                </c:pt>
                <c:pt idx="33">
                  <c:v>11127100000000</c:v>
                </c:pt>
                <c:pt idx="34">
                  <c:v>11109400000000</c:v>
                </c:pt>
                <c:pt idx="35">
                  <c:v>11177300000000</c:v>
                </c:pt>
                <c:pt idx="36">
                  <c:v>11156800000000</c:v>
                </c:pt>
                <c:pt idx="37">
                  <c:v>11198600000000</c:v>
                </c:pt>
                <c:pt idx="38">
                  <c:v>11252100000000</c:v>
                </c:pt>
                <c:pt idx="39">
                  <c:v>11275100000000</c:v>
                </c:pt>
                <c:pt idx="40">
                  <c:v>11303200000000</c:v>
                </c:pt>
                <c:pt idx="41">
                  <c:v>11330600000000</c:v>
                </c:pt>
                <c:pt idx="42">
                  <c:v>11361700000000</c:v>
                </c:pt>
                <c:pt idx="43">
                  <c:v>11389200000000</c:v>
                </c:pt>
                <c:pt idx="44">
                  <c:v>11399900000000</c:v>
                </c:pt>
                <c:pt idx="45">
                  <c:v>11428900000000</c:v>
                </c:pt>
                <c:pt idx="46">
                  <c:v>11458000000000</c:v>
                </c:pt>
                <c:pt idx="47">
                  <c:v>11473200000000</c:v>
                </c:pt>
                <c:pt idx="48">
                  <c:v>11486000000000</c:v>
                </c:pt>
                <c:pt idx="49">
                  <c:v>11482800000000</c:v>
                </c:pt>
                <c:pt idx="50">
                  <c:v>11522600000000</c:v>
                </c:pt>
                <c:pt idx="51">
                  <c:v>11508900000000</c:v>
                </c:pt>
                <c:pt idx="52">
                  <c:v>11495600000000</c:v>
                </c:pt>
                <c:pt idx="53">
                  <c:v>11522300000000</c:v>
                </c:pt>
                <c:pt idx="54">
                  <c:v>11542300000000</c:v>
                </c:pt>
                <c:pt idx="55">
                  <c:v>11535300000000</c:v>
                </c:pt>
                <c:pt idx="56">
                  <c:v>11554300000000</c:v>
                </c:pt>
                <c:pt idx="57">
                  <c:v>11575100000000</c:v>
                </c:pt>
                <c:pt idx="58">
                  <c:v>11555700000000</c:v>
                </c:pt>
                <c:pt idx="59">
                  <c:v>11560900000000</c:v>
                </c:pt>
                <c:pt idx="60">
                  <c:v>11605500000000</c:v>
                </c:pt>
                <c:pt idx="61">
                  <c:v>11675800000000</c:v>
                </c:pt>
                <c:pt idx="62">
                  <c:v>11660500000000</c:v>
                </c:pt>
                <c:pt idx="63">
                  <c:v>11671400000000</c:v>
                </c:pt>
                <c:pt idx="64">
                  <c:v>11672000000000</c:v>
                </c:pt>
                <c:pt idx="65">
                  <c:v>11659900000000</c:v>
                </c:pt>
                <c:pt idx="66">
                  <c:v>11684400000000</c:v>
                </c:pt>
                <c:pt idx="67">
                  <c:v>11686700000000</c:v>
                </c:pt>
                <c:pt idx="68">
                  <c:v>11703200000000</c:v>
                </c:pt>
                <c:pt idx="69">
                  <c:v>11702300000000</c:v>
                </c:pt>
                <c:pt idx="70">
                  <c:v>11753400000000</c:v>
                </c:pt>
                <c:pt idx="71">
                  <c:v>11758300000000</c:v>
                </c:pt>
                <c:pt idx="72">
                  <c:v>11810600000000</c:v>
                </c:pt>
                <c:pt idx="73">
                  <c:v>11808600000000</c:v>
                </c:pt>
                <c:pt idx="74">
                  <c:v>11823800000000</c:v>
                </c:pt>
                <c:pt idx="75">
                  <c:v>11826400000000</c:v>
                </c:pt>
                <c:pt idx="76">
                  <c:v>11860100000000</c:v>
                </c:pt>
                <c:pt idx="77">
                  <c:v>11857700000000</c:v>
                </c:pt>
                <c:pt idx="78">
                  <c:v>11872300000000</c:v>
                </c:pt>
                <c:pt idx="79">
                  <c:v>11890300000000</c:v>
                </c:pt>
                <c:pt idx="80">
                  <c:v>11926100000000</c:v>
                </c:pt>
                <c:pt idx="81">
                  <c:v>11964600000000</c:v>
                </c:pt>
                <c:pt idx="82">
                  <c:v>12013700000000</c:v>
                </c:pt>
                <c:pt idx="83">
                  <c:v>12024700000000</c:v>
                </c:pt>
                <c:pt idx="84">
                  <c:v>11985000000000</c:v>
                </c:pt>
                <c:pt idx="85">
                  <c:v>12039400000000</c:v>
                </c:pt>
                <c:pt idx="86">
                  <c:v>12108300000000</c:v>
                </c:pt>
                <c:pt idx="87">
                  <c:v>12128100000000</c:v>
                </c:pt>
                <c:pt idx="88">
                  <c:v>12154500000000</c:v>
                </c:pt>
                <c:pt idx="89">
                  <c:v>12197100000000</c:v>
                </c:pt>
                <c:pt idx="90">
                  <c:v>12223600000000</c:v>
                </c:pt>
                <c:pt idx="91">
                  <c:v>12306500000000</c:v>
                </c:pt>
                <c:pt idx="92">
                  <c:v>12310200000000</c:v>
                </c:pt>
                <c:pt idx="93">
                  <c:v>12389100000000</c:v>
                </c:pt>
                <c:pt idx="94">
                  <c:v>12420600000000</c:v>
                </c:pt>
                <c:pt idx="95">
                  <c:v>12455100000000</c:v>
                </c:pt>
                <c:pt idx="96">
                  <c:v>12484700000000</c:v>
                </c:pt>
                <c:pt idx="97">
                  <c:v>12514100000000</c:v>
                </c:pt>
                <c:pt idx="98">
                  <c:v>12551800000000</c:v>
                </c:pt>
                <c:pt idx="99">
                  <c:v>12574800000000</c:v>
                </c:pt>
                <c:pt idx="100">
                  <c:v>12612700000000</c:v>
                </c:pt>
                <c:pt idx="101">
                  <c:v>12621600000000</c:v>
                </c:pt>
                <c:pt idx="102">
                  <c:v>12668400000000</c:v>
                </c:pt>
                <c:pt idx="103">
                  <c:v>12699700000000</c:v>
                </c:pt>
                <c:pt idx="104">
                  <c:v>12707200000000</c:v>
                </c:pt>
                <c:pt idx="105">
                  <c:v>12715900000000</c:v>
                </c:pt>
                <c:pt idx="106">
                  <c:v>12737000000000</c:v>
                </c:pt>
                <c:pt idx="107">
                  <c:v>12777300000000</c:v>
                </c:pt>
                <c:pt idx="108">
                  <c:v>12798700000000</c:v>
                </c:pt>
                <c:pt idx="109">
                  <c:v>12884000000000</c:v>
                </c:pt>
                <c:pt idx="110">
                  <c:v>12836100000000</c:v>
                </c:pt>
                <c:pt idx="111">
                  <c:v>12870200000000</c:v>
                </c:pt>
                <c:pt idx="112">
                  <c:v>12891200000000</c:v>
                </c:pt>
                <c:pt idx="113">
                  <c:v>12948600000000</c:v>
                </c:pt>
                <c:pt idx="114">
                  <c:v>12972200000000</c:v>
                </c:pt>
                <c:pt idx="115">
                  <c:v>12986100000000</c:v>
                </c:pt>
                <c:pt idx="116">
                  <c:v>13020900000000</c:v>
                </c:pt>
                <c:pt idx="117">
                  <c:v>13014900000000</c:v>
                </c:pt>
                <c:pt idx="118">
                  <c:v>13036800000000</c:v>
                </c:pt>
                <c:pt idx="119">
                  <c:v>13128500000000</c:v>
                </c:pt>
                <c:pt idx="120">
                  <c:v>13136300000000</c:v>
                </c:pt>
                <c:pt idx="121">
                  <c:v>13143400000000</c:v>
                </c:pt>
                <c:pt idx="122">
                  <c:v>13201700000000</c:v>
                </c:pt>
                <c:pt idx="123">
                  <c:v>13206100000000</c:v>
                </c:pt>
                <c:pt idx="124">
                  <c:v>13214500000000</c:v>
                </c:pt>
                <c:pt idx="125">
                  <c:v>13256700000000</c:v>
                </c:pt>
                <c:pt idx="126">
                  <c:v>13290100000000</c:v>
                </c:pt>
                <c:pt idx="127">
                  <c:v>13291700000000</c:v>
                </c:pt>
                <c:pt idx="128">
                  <c:v>13364400000000</c:v>
                </c:pt>
                <c:pt idx="129">
                  <c:v>13377000000000</c:v>
                </c:pt>
                <c:pt idx="130">
                  <c:v>13450300000000</c:v>
                </c:pt>
                <c:pt idx="131">
                  <c:v>13555400000000</c:v>
                </c:pt>
                <c:pt idx="132">
                  <c:v>13541300000000</c:v>
                </c:pt>
                <c:pt idx="133">
                  <c:v>13547300000000</c:v>
                </c:pt>
                <c:pt idx="134">
                  <c:v>13586500000000</c:v>
                </c:pt>
                <c:pt idx="135">
                  <c:v>13598700000000</c:v>
                </c:pt>
                <c:pt idx="136">
                  <c:v>13640500000000</c:v>
                </c:pt>
                <c:pt idx="137">
                  <c:v>13653700000000</c:v>
                </c:pt>
                <c:pt idx="138">
                  <c:v>13682700000000</c:v>
                </c:pt>
                <c:pt idx="139">
                  <c:v>13711500000000</c:v>
                </c:pt>
                <c:pt idx="140">
                  <c:v>13687100000000</c:v>
                </c:pt>
                <c:pt idx="141">
                  <c:v>13727100000000</c:v>
                </c:pt>
                <c:pt idx="142">
                  <c:v>13800300000000</c:v>
                </c:pt>
                <c:pt idx="143">
                  <c:v>13682300000000</c:v>
                </c:pt>
                <c:pt idx="144">
                  <c:v>13721700000000</c:v>
                </c:pt>
                <c:pt idx="145">
                  <c:v>13728500000000</c:v>
                </c:pt>
                <c:pt idx="146">
                  <c:v>13824800000000</c:v>
                </c:pt>
                <c:pt idx="147">
                  <c:v>13825900000000</c:v>
                </c:pt>
                <c:pt idx="148">
                  <c:v>13877100000000</c:v>
                </c:pt>
                <c:pt idx="149">
                  <c:v>13924100000000</c:v>
                </c:pt>
                <c:pt idx="150">
                  <c:v>13989900000000</c:v>
                </c:pt>
                <c:pt idx="151">
                  <c:v>14043600000000</c:v>
                </c:pt>
                <c:pt idx="152">
                  <c:v>14066200000000</c:v>
                </c:pt>
                <c:pt idx="153">
                  <c:v>14067200000000</c:v>
                </c:pt>
                <c:pt idx="154">
                  <c:v>14142800000000</c:v>
                </c:pt>
                <c:pt idx="155">
                  <c:v>14165700000000</c:v>
                </c:pt>
                <c:pt idx="156">
                  <c:v>14217400000000</c:v>
                </c:pt>
                <c:pt idx="157">
                  <c:v>14191100000000</c:v>
                </c:pt>
                <c:pt idx="158">
                  <c:v>13249300000000</c:v>
                </c:pt>
                <c:pt idx="159">
                  <c:v>11786800000000</c:v>
                </c:pt>
                <c:pt idx="160">
                  <c:v>12755200000000</c:v>
                </c:pt>
                <c:pt idx="161">
                  <c:v>13473500000000</c:v>
                </c:pt>
                <c:pt idx="162">
                  <c:v>13682100000000</c:v>
                </c:pt>
                <c:pt idx="163">
                  <c:v>13783900000000</c:v>
                </c:pt>
                <c:pt idx="164">
                  <c:v>13973000000000</c:v>
                </c:pt>
                <c:pt idx="165">
                  <c:v>14013400000000</c:v>
                </c:pt>
                <c:pt idx="166">
                  <c:v>13977900000000</c:v>
                </c:pt>
                <c:pt idx="167">
                  <c:v>14032900000000</c:v>
                </c:pt>
                <c:pt idx="168">
                  <c:v>14221400000000</c:v>
                </c:pt>
                <c:pt idx="169">
                  <c:v>14078800000000</c:v>
                </c:pt>
                <c:pt idx="170">
                  <c:v>14685500000000</c:v>
                </c:pt>
                <c:pt idx="171">
                  <c:v>14791600000000</c:v>
                </c:pt>
                <c:pt idx="172">
                  <c:v>14748900000000</c:v>
                </c:pt>
                <c:pt idx="173">
                  <c:v>14886800000000</c:v>
                </c:pt>
                <c:pt idx="174">
                  <c:v>14851600000000</c:v>
                </c:pt>
                <c:pt idx="175">
                  <c:v>14943500000000</c:v>
                </c:pt>
                <c:pt idx="176">
                  <c:v>14977900000000</c:v>
                </c:pt>
                <c:pt idx="177">
                  <c:v>15079200000000</c:v>
                </c:pt>
                <c:pt idx="178">
                  <c:v>15113700000000</c:v>
                </c:pt>
                <c:pt idx="179">
                  <c:v>15067900000000</c:v>
                </c:pt>
                <c:pt idx="180">
                  <c:v>15093000000000</c:v>
                </c:pt>
                <c:pt idx="181">
                  <c:v>15101900000000</c:v>
                </c:pt>
                <c:pt idx="182">
                  <c:v>15175200000000</c:v>
                </c:pt>
                <c:pt idx="183">
                  <c:v>15234100000000</c:v>
                </c:pt>
                <c:pt idx="184">
                  <c:v>15207700000000</c:v>
                </c:pt>
                <c:pt idx="185">
                  <c:v>15217800000000</c:v>
                </c:pt>
                <c:pt idx="186">
                  <c:v>15210500000000</c:v>
                </c:pt>
                <c:pt idx="187">
                  <c:v>15297400000000</c:v>
                </c:pt>
                <c:pt idx="188">
                  <c:v>15324800000000</c:v>
                </c:pt>
                <c:pt idx="189">
                  <c:v>15350300000000</c:v>
                </c:pt>
                <c:pt idx="190">
                  <c:v>15305500000000</c:v>
                </c:pt>
                <c:pt idx="191">
                  <c:v>15316200000000</c:v>
                </c:pt>
                <c:pt idx="192">
                  <c:v>15524800000000</c:v>
                </c:pt>
                <c:pt idx="193">
                  <c:v>15521400000000</c:v>
                </c:pt>
                <c:pt idx="194">
                  <c:v>15484400000000</c:v>
                </c:pt>
                <c:pt idx="195">
                  <c:v>15536700000000</c:v>
                </c:pt>
                <c:pt idx="196">
                  <c:v>15546100000000</c:v>
                </c:pt>
                <c:pt idx="197">
                  <c:v>15562700000000</c:v>
                </c:pt>
                <c:pt idx="198">
                  <c:v>15631600000000</c:v>
                </c:pt>
                <c:pt idx="199">
                  <c:v>15634700000000</c:v>
                </c:pt>
                <c:pt idx="200">
                  <c:v>15673700000000</c:v>
                </c:pt>
                <c:pt idx="201">
                  <c:v>15706100000000</c:v>
                </c:pt>
                <c:pt idx="202">
                  <c:v>15774000000000</c:v>
                </c:pt>
                <c:pt idx="203">
                  <c:v>15864000000000</c:v>
                </c:pt>
                <c:pt idx="204">
                  <c:v>15812600000000</c:v>
                </c:pt>
                <c:pt idx="205">
                  <c:v>15848800000000</c:v>
                </c:pt>
                <c:pt idx="206">
                  <c:v>15909200000000</c:v>
                </c:pt>
                <c:pt idx="207">
                  <c:v>15908300000000</c:v>
                </c:pt>
                <c:pt idx="208">
                  <c:v>15985900000000</c:v>
                </c:pt>
                <c:pt idx="209">
                  <c:v>16007700000000</c:v>
                </c:pt>
                <c:pt idx="210">
                  <c:v>16066100000000</c:v>
                </c:pt>
                <c:pt idx="211">
                  <c:v>16089700000000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34-4A98-9098-0AB1FBD87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944568"/>
        <c:axId val="300945552"/>
      </c:lineChart>
      <c:dateAx>
        <c:axId val="300944568"/>
        <c:scaling>
          <c:orientation val="minMax"/>
          <c:max val="45627"/>
          <c:min val="40909"/>
        </c:scaling>
        <c:delete val="0"/>
        <c:axPos val="b"/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5552"/>
        <c:crosses val="autoZero"/>
        <c:auto val="1"/>
        <c:lblOffset val="100"/>
        <c:baseTimeUnit val="months"/>
        <c:majorUnit val="2"/>
        <c:majorTimeUnit val="years"/>
      </c:dateAx>
      <c:valAx>
        <c:axId val="300945552"/>
        <c:scaling>
          <c:orientation val="minMax"/>
          <c:min val="100000000000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prstDash val="lgDash"/>
              <a:round/>
            </a:ln>
            <a:effectLst/>
          </c:spPr>
        </c:majorGridlines>
        <c:numFmt formatCode="&quot;$&quot;#,##0&quot;T&quot;" sourceLinked="0"/>
        <c:majorTickMark val="none"/>
        <c:minorTickMark val="none"/>
        <c:tickLblPos val="high"/>
        <c:spPr>
          <a:noFill/>
          <a:ln>
            <a:solidFill>
              <a:srgbClr val="FAFDF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4568"/>
        <c:crosses val="autoZero"/>
        <c:crossBetween val="between"/>
        <c:dispUnits>
          <c:builtInUnit val="tr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0F6A-9DB6-4FB9-AC52-2C3F0685B7B5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812A0-6614-413B-81DB-4C20BEBA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29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29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72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5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1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7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1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8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0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4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7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15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1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2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9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3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6-B323-4A95-8189-BE525B4F25BE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mi.idaho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uses with trees and a road&#10;&#10;Description automatically generated">
            <a:extLst>
              <a:ext uri="{FF2B5EF4-FFF2-40B4-BE49-F238E27FC236}">
                <a16:creationId xmlns:a16="http://schemas.microsoft.com/office/drawing/2014/main" id="{95D00D42-9B17-2FAE-FCBB-2DDD93E1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077" y="-826983"/>
            <a:ext cx="12484077" cy="85119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B21E26-C895-FFF0-EC8B-36D4B8508A7D}"/>
              </a:ext>
            </a:extLst>
          </p:cNvPr>
          <p:cNvSpPr>
            <a:spLocks/>
          </p:cNvSpPr>
          <p:nvPr/>
        </p:nvSpPr>
        <p:spPr>
          <a:xfrm>
            <a:off x="0" y="-230634"/>
            <a:ext cx="12192000" cy="1870595"/>
          </a:xfrm>
          <a:prstGeom prst="rect">
            <a:avLst/>
          </a:prstGeom>
          <a:solidFill>
            <a:srgbClr val="1620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7ACEBB-2B15-C77A-91A3-F338F6B5B6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713"/>
            <a:ext cx="12192000" cy="21579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53F69B-CEA6-E2B9-0384-3AF389A9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3" y="60961"/>
            <a:ext cx="12347863" cy="15266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ea typeface="Segoe UI Black" panose="020B0A02040204020203" pitchFamily="34" charset="0"/>
              </a:rPr>
              <a:t>North Idaho: Time to be Normal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40941-7E5A-504C-5D3A-D83547BC3549}"/>
              </a:ext>
            </a:extLst>
          </p:cNvPr>
          <p:cNvSpPr txBox="1"/>
          <p:nvPr/>
        </p:nvSpPr>
        <p:spPr>
          <a:xfrm>
            <a:off x="318653" y="5676650"/>
            <a:ext cx="817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Sam Wolkenhauer,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Labor Economist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C0845-8F38-C962-59AD-BAD55698C514}"/>
              </a:ext>
            </a:extLst>
          </p:cNvPr>
          <p:cNvSpPr txBox="1"/>
          <p:nvPr/>
        </p:nvSpPr>
        <p:spPr>
          <a:xfrm>
            <a:off x="318653" y="6076760"/>
            <a:ext cx="1050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42002044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Source: US Bureau of Economic Analysis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7246A1FD-FE84-494C-98A6-D7892CFB1F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Spending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477403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Consumers Keep Spending</a:t>
            </a:r>
            <a:br>
              <a:rPr lang="en-US" sz="2200" b="1" dirty="0"/>
            </a:br>
            <a:r>
              <a:rPr lang="en-US" sz="1200" dirty="0">
                <a:latin typeface="+mn-lt"/>
              </a:rPr>
              <a:t>Real Personal Consumption Expenditures, in Trillions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8873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Federal Housing Finance Agency, Freddie Mac, Federal Reserve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Interest Rates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7FD3D99-28B6-4B87-AD3A-A28FA4EB1E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5800"/>
            <a:ext cx="7176798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Mortgages Are Not Unwinding (Yet)</a:t>
            </a:r>
            <a:br>
              <a:rPr lang="en-US" sz="2200" b="1" dirty="0"/>
            </a:br>
            <a:r>
              <a:rPr lang="en-US" sz="1200" b="1" dirty="0">
                <a:latin typeface="Aptos" panose="020B0004020202020204" pitchFamily="34" charset="0"/>
              </a:rPr>
              <a:t>30 Year Fixed Rate Benchmark Mortgage</a:t>
            </a:r>
            <a:r>
              <a:rPr lang="en-US" sz="1200" dirty="0">
                <a:latin typeface="Aptos" panose="020B0004020202020204" pitchFamily="34" charset="0"/>
              </a:rPr>
              <a:t> vs </a:t>
            </a:r>
            <a:r>
              <a:rPr lang="en-US" sz="1200" b="1" dirty="0">
                <a:solidFill>
                  <a:schemeClr val="tx2"/>
                </a:solidFill>
                <a:latin typeface="Aptos" panose="020B0004020202020204" pitchFamily="34" charset="0"/>
              </a:rPr>
              <a:t>Outstanding Average Rate</a:t>
            </a:r>
            <a:endParaRPr lang="en-US" sz="3600" b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75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National Association of Realtors, Federal Reserve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Prices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329238-8971-4C1F-BC2F-CCD4F174B2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4807591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Listing Prices Diverge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Median Listing Price for Single Family Homes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3B864-B316-4815-BFB0-EB2269FD54A6}"/>
              </a:ext>
            </a:extLst>
          </p:cNvPr>
          <p:cNvSpPr txBox="1"/>
          <p:nvPr/>
        </p:nvSpPr>
        <p:spPr>
          <a:xfrm>
            <a:off x="8783274" y="1193852"/>
            <a:ext cx="88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7CA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Idaho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9833A-4725-4B8A-BC11-29221BD5342A}"/>
              </a:ext>
            </a:extLst>
          </p:cNvPr>
          <p:cNvSpPr txBox="1"/>
          <p:nvPr/>
        </p:nvSpPr>
        <p:spPr>
          <a:xfrm>
            <a:off x="8783274" y="2302597"/>
            <a:ext cx="88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2676564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Federal Reserve Bank of St. Louis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Demographics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E134DA-34F4-448D-A112-6077B65CAB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69" y="341971"/>
            <a:ext cx="6577669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Labor Force Growth has Cratered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Ten Year Rolling Average of Annual Labor Force Growth, USA</a:t>
            </a:r>
            <a:endParaRPr lang="en-US" sz="3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6884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Congressional Budget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Demographics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FDC70DF-ECFB-48F7-9F79-9FBA6C1967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4">
            <a:extLst>
              <a:ext uri="{FF2B5EF4-FFF2-40B4-BE49-F238E27FC236}">
                <a16:creationId xmlns:a16="http://schemas.microsoft.com/office/drawing/2014/main" id="{F4546DEA-1F50-4819-A0DD-1D22E8D5A646}"/>
              </a:ext>
            </a:extLst>
          </p:cNvPr>
          <p:cNvSpPr txBox="1">
            <a:spLocks/>
          </p:cNvSpPr>
          <p:nvPr/>
        </p:nvSpPr>
        <p:spPr>
          <a:xfrm>
            <a:off x="838198" y="685800"/>
            <a:ext cx="5638103" cy="81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+mj-cs"/>
              </a:rPr>
              <a:t>Workers per Retiree are Falling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Ratio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7CA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Working Age Population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(25-64)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Retiree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 (65+)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37CA4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787629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US Bureau of Labor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Labor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56B2B-0745-4B3B-95C8-AA1E684CE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223" y="688610"/>
            <a:ext cx="8687553" cy="5480779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5800"/>
            <a:ext cx="7176798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Labor Force Growth Runs on Immigration 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Net Change in </a:t>
            </a:r>
            <a:r>
              <a:rPr lang="en-US" sz="1200" b="1" dirty="0">
                <a:latin typeface="Aptos" panose="020B0004020202020204" pitchFamily="34" charset="0"/>
              </a:rPr>
              <a:t>Native Born Labor Force </a:t>
            </a:r>
            <a:r>
              <a:rPr lang="en-US" sz="1200" dirty="0">
                <a:latin typeface="Aptos" panose="020B0004020202020204" pitchFamily="34" charset="0"/>
              </a:rPr>
              <a:t>vs </a:t>
            </a:r>
            <a:r>
              <a:rPr lang="en-US" sz="1200" b="1" dirty="0">
                <a:solidFill>
                  <a:schemeClr val="tx2"/>
                </a:solidFill>
                <a:latin typeface="Aptos" panose="020B0004020202020204" pitchFamily="34" charset="0"/>
              </a:rPr>
              <a:t>Foreign Born</a:t>
            </a:r>
            <a:endParaRPr lang="en-US" sz="3600" b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375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BD1F-CF5A-4E16-8638-20FF2806D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318"/>
            <a:ext cx="3581400" cy="5486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ptos Black" panose="020B0004020202020204" pitchFamily="34" charset="0"/>
              </a:rPr>
              <a:t>Big Picture: Normalizing in Idaho?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3C0D9-E871-4C77-B1D3-0908EAD7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524" y="685800"/>
            <a:ext cx="6772275" cy="5486400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Aptos" panose="020B0004020202020204" pitchFamily="34" charset="0"/>
              </a:rPr>
              <a:t>Many labor market indicators are softening, but this is relative to an abnormally tight economy in 2021/22. Idaho is not flashing signs of economic distress. 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latin typeface="Aptos" panose="020B0004020202020204" pitchFamily="34" charset="0"/>
              </a:rPr>
              <a:t>The housing market has not unwound, with affordability in Idaho remaining very low. 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latin typeface="Aptos" panose="020B0004020202020204" pitchFamily="34" charset="0"/>
              </a:rPr>
              <a:t>Demographic issues remain and will remain long after pandemic era effects.</a:t>
            </a:r>
            <a:br>
              <a:rPr lang="en-US" sz="1800" dirty="0">
                <a:latin typeface="Aptos" panose="020B0004020202020204" pitchFamily="34" charset="0"/>
              </a:rPr>
            </a:br>
            <a:br>
              <a:rPr lang="en-US" sz="1800" dirty="0">
                <a:latin typeface="Aptos" panose="020B0004020202020204" pitchFamily="34" charset="0"/>
              </a:rPr>
            </a:br>
            <a:r>
              <a:rPr lang="en-US" sz="1800" b="1" dirty="0">
                <a:latin typeface="Aptos" panose="020B0004020202020204" pitchFamily="34" charset="0"/>
              </a:rPr>
              <a:t>Bottom Line: Idaho seems to be getting its old (2018ish) economy back. </a:t>
            </a:r>
            <a:endParaRPr lang="en-US" sz="18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0FC2A-7654-4DDA-A8C1-A14A6130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340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04243-5A05-4E33-A0F4-BD26656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more information on Idaho’s workforce,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  <a:hlinkClick r:id="rId3"/>
              </a:rPr>
              <a:t>LMI.IDAHO.GOV</a:t>
            </a:r>
            <a:endParaRPr lang="en-US" sz="2000" dirty="0">
              <a:solidFill>
                <a:prstClr val="black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000" b="1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Sam Wolkenhauer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Samuel.Wolkenhauer@labor.idaho.gov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(208) 457-8789 ext. 4451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B7287-5BCC-403E-A317-4522E83B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45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Source: Bureau of Labor Statistics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7246A1FD-FE84-494C-98A6-D7892CFB1F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Inflation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4284216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Inflation is subsiding</a:t>
            </a:r>
            <a:br>
              <a:rPr lang="en-US" sz="2200" b="1" dirty="0"/>
            </a:br>
            <a:r>
              <a:rPr lang="en-US" sz="1200" dirty="0">
                <a:latin typeface="+mn-lt"/>
              </a:rPr>
              <a:t>Year over Year CPI Growth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9014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Source: US Bureau of Labor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E1ED5-33DF-4727-9246-18D55655F74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848F122F-FDE2-4656-9780-4D8306D798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4572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4">
            <a:extLst>
              <a:ext uri="{FF2B5EF4-FFF2-40B4-BE49-F238E27FC236}">
                <a16:creationId xmlns:a16="http://schemas.microsoft.com/office/drawing/2014/main" id="{FE9B8C76-CAFF-4B7C-980E-9D7870B3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5143151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Job Creation is Slowing</a:t>
            </a:r>
            <a:br>
              <a:rPr lang="en-US" sz="2200" b="1" dirty="0"/>
            </a:br>
            <a:r>
              <a:rPr lang="en-US" sz="1200" dirty="0">
                <a:latin typeface="+mn-lt"/>
              </a:rPr>
              <a:t>Nonfarm Employment, 3-Month Average Monthly Change (in Thousands)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3130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Idaho Department of Labor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8A7F5A5-5644-4491-91ED-48190519BB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4807591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Local Job Growth Plateaus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Nonfarm Employment, Coeur d’Alene MSA in Thousands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79287-3720-4FF8-9BB6-54EB9A3C4FB4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Labor Markets</a:t>
            </a:r>
          </a:p>
        </p:txBody>
      </p:sp>
    </p:spTree>
    <p:extLst>
      <p:ext uri="{BB962C8B-B14F-4D97-AF65-F5344CB8AC3E}">
        <p14:creationId xmlns:p14="http://schemas.microsoft.com/office/powerpoint/2010/main" val="31469952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Idaho Department of Labor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8A7F5A5-5644-4491-91ED-48190519BB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5800"/>
            <a:ext cx="610788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Idaho Normalizes, Keeps Growing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Nonfarm Employment, Idaho in Thousands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79287-3720-4FF8-9BB6-54EB9A3C4FB4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Labor Markets</a:t>
            </a:r>
          </a:p>
        </p:txBody>
      </p:sp>
    </p:spTree>
    <p:extLst>
      <p:ext uri="{BB962C8B-B14F-4D97-AF65-F5344CB8AC3E}">
        <p14:creationId xmlns:p14="http://schemas.microsoft.com/office/powerpoint/2010/main" val="32248189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Idaho Department of Labor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8A7F5A5-5644-4491-91ED-48190519BB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5800"/>
            <a:ext cx="610788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Idaho Normalizes, Keeps Growing</a:t>
            </a:r>
            <a:br>
              <a:rPr lang="en-US" sz="2200" b="1" dirty="0"/>
            </a:br>
            <a:r>
              <a:rPr lang="en-US" sz="1200" dirty="0">
                <a:latin typeface="Aptos" panose="020B0004020202020204" pitchFamily="34" charset="0"/>
              </a:rPr>
              <a:t>Nonfarm Employment, Idaho in Thousands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79287-3720-4FF8-9BB6-54EB9A3C4FB4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Labor Markets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08492-BE77-4BEE-A65E-C8F6AE4C223B}"/>
              </a:ext>
            </a:extLst>
          </p:cNvPr>
          <p:cNvSpPr txBox="1"/>
          <p:nvPr/>
        </p:nvSpPr>
        <p:spPr>
          <a:xfrm>
            <a:off x="5412558" y="2143125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Pre-COVID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Trendline</a:t>
            </a:r>
          </a:p>
        </p:txBody>
      </p:sp>
    </p:spTree>
    <p:extLst>
      <p:ext uri="{BB962C8B-B14F-4D97-AF65-F5344CB8AC3E}">
        <p14:creationId xmlns:p14="http://schemas.microsoft.com/office/powerpoint/2010/main" val="41678302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US Bureau of Labor Statistics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81EC0DA-B4CB-474F-96E0-5411F1F0BD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4572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5AB9B3-4344-4A1D-986E-DE996D95A05A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4396531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Clear Signs of Softening</a:t>
            </a:r>
            <a:br>
              <a:rPr lang="en-US" sz="2200" b="1" dirty="0">
                <a:latin typeface="Aptos" panose="020B0004020202020204" pitchFamily="34" charset="0"/>
              </a:rPr>
            </a:br>
            <a:r>
              <a:rPr lang="en-US" sz="1200" dirty="0">
                <a:latin typeface="Aptos" panose="020B0004020202020204" pitchFamily="34" charset="0"/>
              </a:rPr>
              <a:t>Total Openings and Quits, (in Millions)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59CD3-389F-4123-A9F9-6E89F0C7D08D}"/>
              </a:ext>
            </a:extLst>
          </p:cNvPr>
          <p:cNvSpPr txBox="1"/>
          <p:nvPr/>
        </p:nvSpPr>
        <p:spPr>
          <a:xfrm>
            <a:off x="6157521" y="1835088"/>
            <a:ext cx="1498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7CA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Job Openings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A814A-4146-43D0-A64B-2CD468FC7A43}"/>
              </a:ext>
            </a:extLst>
          </p:cNvPr>
          <p:cNvSpPr txBox="1"/>
          <p:nvPr/>
        </p:nvSpPr>
        <p:spPr>
          <a:xfrm>
            <a:off x="7379518" y="3999055"/>
            <a:ext cx="1498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Voluntary Quits</a:t>
            </a:r>
          </a:p>
        </p:txBody>
      </p:sp>
    </p:spTree>
    <p:extLst>
      <p:ext uri="{BB962C8B-B14F-4D97-AF65-F5344CB8AC3E}">
        <p14:creationId xmlns:p14="http://schemas.microsoft.com/office/powerpoint/2010/main" val="36245990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Federal Reserve Bank of Atlanta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81EC0DA-B4CB-474F-96E0-5411F1F0BD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4572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5AB9B3-4344-4A1D-986E-DE996D95A05A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5017317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Wage Growth is Slowing</a:t>
            </a:r>
            <a:br>
              <a:rPr lang="en-US" sz="2200" b="1" dirty="0">
                <a:latin typeface="Aptos" panose="020B0004020202020204" pitchFamily="34" charset="0"/>
              </a:rPr>
            </a:br>
            <a:r>
              <a:rPr lang="en-US" sz="1200" dirty="0">
                <a:latin typeface="Aptos" panose="020B0004020202020204" pitchFamily="34" charset="0"/>
              </a:rPr>
              <a:t>Annualized Wage Growth, Three Month Moving Average</a:t>
            </a:r>
            <a:endParaRPr lang="en-US" sz="3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18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Source: Federal Reserve Bank of Atlanta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AB9B3-4344-4A1D-986E-DE996D95A05A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647280C-17A0-47EC-B2FA-8F24F6ADCA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5017317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ptos Black" panose="020B0004020202020204" pitchFamily="34" charset="0"/>
              </a:rPr>
              <a:t>Signs of Distress are Low</a:t>
            </a:r>
            <a:br>
              <a:rPr lang="en-US" sz="2200" b="1" dirty="0">
                <a:latin typeface="Aptos" panose="020B0004020202020204" pitchFamily="34" charset="0"/>
              </a:rPr>
            </a:br>
            <a:r>
              <a:rPr lang="en-US" sz="1200" b="1" dirty="0">
                <a:solidFill>
                  <a:schemeClr val="tx2"/>
                </a:solidFill>
                <a:latin typeface="Aptos" panose="020B0004020202020204" pitchFamily="34" charset="0"/>
              </a:rPr>
              <a:t>Layoffs</a:t>
            </a:r>
            <a:r>
              <a:rPr lang="en-US" sz="1200" dirty="0">
                <a:latin typeface="Aptos" panose="020B0004020202020204" pitchFamily="34" charset="0"/>
              </a:rPr>
              <a:t> and </a:t>
            </a:r>
            <a:r>
              <a:rPr lang="en-US" sz="1200" b="1" dirty="0">
                <a:latin typeface="Aptos" panose="020B0004020202020204" pitchFamily="34" charset="0"/>
              </a:rPr>
              <a:t>Initial Unemployment Claims</a:t>
            </a:r>
            <a:r>
              <a:rPr lang="en-US" sz="1200" dirty="0">
                <a:latin typeface="Aptos" panose="020B0004020202020204" pitchFamily="34" charset="0"/>
              </a:rPr>
              <a:t>, in Millions</a:t>
            </a:r>
            <a:endParaRPr lang="en-US" sz="3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9116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237CA4"/>
      </a:dk2>
      <a:lt2>
        <a:srgbClr val="E7E6E6"/>
      </a:lt2>
      <a:accent1>
        <a:srgbClr val="1D7DB1"/>
      </a:accent1>
      <a:accent2>
        <a:srgbClr val="16202B"/>
      </a:accent2>
      <a:accent3>
        <a:srgbClr val="5C9723"/>
      </a:accent3>
      <a:accent4>
        <a:srgbClr val="4A4A4C"/>
      </a:accent4>
      <a:accent5>
        <a:srgbClr val="43A0BF"/>
      </a:accent5>
      <a:accent6>
        <a:srgbClr val="FFCB05"/>
      </a:accent6>
      <a:hlink>
        <a:srgbClr val="0563C1"/>
      </a:hlink>
      <a:folHlink>
        <a:srgbClr val="954F72"/>
      </a:folHlink>
    </a:clrScheme>
    <a:fontScheme name="Custom 1">
      <a:majorFont>
        <a:latin typeface="Aptos Black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ysClr val="window" lastClr="FFFFFF"/>
      </a:lt1>
      <a:dk2>
        <a:srgbClr val="237CA4"/>
      </a:dk2>
      <a:lt2>
        <a:srgbClr val="E7E6E6"/>
      </a:lt2>
      <a:accent1>
        <a:srgbClr val="1D7DB1"/>
      </a:accent1>
      <a:accent2>
        <a:srgbClr val="16202B"/>
      </a:accent2>
      <a:accent3>
        <a:srgbClr val="5C9723"/>
      </a:accent3>
      <a:accent4>
        <a:srgbClr val="4A4A4C"/>
      </a:accent4>
      <a:accent5>
        <a:srgbClr val="43A0BF"/>
      </a:accent5>
      <a:accent6>
        <a:srgbClr val="FFCB05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9236</TotalTime>
  <Words>473</Words>
  <Application>Microsoft Macintosh PowerPoint</Application>
  <PresentationFormat>Widescreen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Black</vt:lpstr>
      <vt:lpstr>Arial</vt:lpstr>
      <vt:lpstr>Calibri</vt:lpstr>
      <vt:lpstr>Segoe UI</vt:lpstr>
      <vt:lpstr>1_Office Theme</vt:lpstr>
      <vt:lpstr>2_Office Theme</vt:lpstr>
      <vt:lpstr>North Idaho: Time to be Normal</vt:lpstr>
      <vt:lpstr>Inflation is subsiding Year over Year CPI Growth</vt:lpstr>
      <vt:lpstr>Job Creation is Slowing Nonfarm Employment, 3-Month Average Monthly Change (in Thousands)</vt:lpstr>
      <vt:lpstr>Local Job Growth Plateaus Nonfarm Employment, Coeur d’Alene MSA in Thousands</vt:lpstr>
      <vt:lpstr>Idaho Normalizes, Keeps Growing Nonfarm Employment, Idaho in Thousands</vt:lpstr>
      <vt:lpstr>Idaho Normalizes, Keeps Growing Nonfarm Employment, Idaho in Thousands</vt:lpstr>
      <vt:lpstr>Clear Signs of Softening Total Openings and Quits, (in Millions)</vt:lpstr>
      <vt:lpstr>Wage Growth is Slowing Annualized Wage Growth, Three Month Moving Average</vt:lpstr>
      <vt:lpstr>Signs of Distress are Low Layoffs and Initial Unemployment Claims, in Millions</vt:lpstr>
      <vt:lpstr>Consumers Keep Spending Real Personal Consumption Expenditures, in Trillions</vt:lpstr>
      <vt:lpstr>Mortgages Are Not Unwinding (Yet) 30 Year Fixed Rate Benchmark Mortgage vs Outstanding Average Rate</vt:lpstr>
      <vt:lpstr>Listing Prices Diverge Median Listing Price for Single Family Homes</vt:lpstr>
      <vt:lpstr>Labor Force Growth has Cratered Ten Year Rolling Average of Annual Labor Force Growth, USA</vt:lpstr>
      <vt:lpstr>PowerPoint Presentation</vt:lpstr>
      <vt:lpstr>Labor Force Growth Runs on Immigration  Net Change in Native Born Labor Force vs Foreign Born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Reset</dc:title>
  <dc:creator>Samuel Wolkenhauer</dc:creator>
  <cp:lastModifiedBy>info inwp.org</cp:lastModifiedBy>
  <cp:revision>17</cp:revision>
  <dcterms:created xsi:type="dcterms:W3CDTF">2024-09-05T15:08:00Z</dcterms:created>
  <dcterms:modified xsi:type="dcterms:W3CDTF">2024-10-30T01:57:11Z</dcterms:modified>
</cp:coreProperties>
</file>