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 id="2147483708" r:id="rId2"/>
    <p:sldMasterId id="2147483709"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5143500" type="screen16x9"/>
  <p:notesSz cx="6858000" cy="9144000"/>
  <p:embeddedFontLst>
    <p:embeddedFont>
      <p:font typeface="Gothic A1" pitchFamily="2" charset="-127"/>
      <p:regular r:id="rId53"/>
      <p:bold r:id="rId54"/>
    </p:embeddedFont>
    <p:embeddedFont>
      <p:font typeface="Avenir" panose="02000503020000020003" pitchFamily="2" charset="0"/>
      <p:regular r:id="rId55"/>
      <p:italic r:id="rId56"/>
    </p:embeddedFont>
    <p:embeddedFont>
      <p:font typeface="Barlow Condensed" panose="020F0502020204030204" pitchFamily="34" charset="0"/>
      <p:regular r:id="rId57"/>
      <p:bold r:id="rId58"/>
      <p:italic r:id="rId59"/>
      <p:boldItalic r:id="rId60"/>
    </p:embeddedFont>
    <p:embeddedFont>
      <p:font typeface="IBM Plex Mono" panose="020B0509050203000203" pitchFamily="49" charset="77"/>
      <p:regular r:id="rId61"/>
      <p:bold r:id="rId62"/>
      <p:italic r:id="rId63"/>
      <p:boldItalic r:id="rId64"/>
    </p:embeddedFont>
    <p:embeddedFont>
      <p:font typeface="IBM Plex Mono Medium" panose="020F050202020403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42" d="100"/>
          <a:sy n="142" d="100"/>
        </p:scale>
        <p:origin x="7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2.xml"/><Relationship Id="rId61" Type="http://schemas.openxmlformats.org/officeDocument/2006/relationships/font" Target="fonts/font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c2f374e5c0_0_7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c2f374e5c0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f77acde781_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f77acde781_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f77acde781_6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f77acde781_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043f91bec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043f91bec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029c561117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029c561117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100" b="1">
              <a:solidFill>
                <a:srgbClr val="FF0000"/>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016d16373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016d16373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012bef53ea_2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012bef53ea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012bef53ea_2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012bef53ea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042e53b94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042e53b94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043f91becd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043f91bec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feba8d4569_0_38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4" name="Google Shape;564;g2feba8d4569_0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f15cd5d19f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f15cd5d19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f77acde781_6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f77acde781_6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f77acde781_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f77acde781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016d163739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016d163739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016d163739_0_6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016d163739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043f91becd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3043f91becd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06016197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06016197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042e53b94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042e53b94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016d163739_0_1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3016d163739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feba8d4569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feba8d4569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feba8d4569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5" name="Google Shape;645;g2feba8d4569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f96ee9b03f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f96ee9b0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feba8d4569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3" name="Google Shape;653;g2feba8d4569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feba8d4569_0_3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1" name="Google Shape;661;g2feba8d4569_0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016d16373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21.6 times more ag jobs than the national average</a:t>
            </a:r>
            <a:endParaRPr/>
          </a:p>
        </p:txBody>
      </p:sp>
      <p:sp>
        <p:nvSpPr>
          <p:cNvPr id="669" name="Google Shape;669;g3016d16373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feba8d4569_0_5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5" name="Google Shape;675;g2feba8d4569_0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016d163739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016d163739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016d163739_0_9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016d163739_0_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043f91becd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043f91bec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feba8d4569_0_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feba8d4569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029c56111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029c56111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016d163739_0_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016d163739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012bef53e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012bef53e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feba8d4569_0_7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feba8d4569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043f91becd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3043f91bec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016d163739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6" name="Google Shape;746;g3016d163739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016d163739_0_2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4" name="Google Shape;754;g3016d163739_0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09e4479de1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09e4479de1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feba8d4569_0_7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feba8d4569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07276263a9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07276263a9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f19334cd1d_1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f19334cd1d_1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f77acde781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2f77acde78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0220713e40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0220713e40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012bef53ea_2_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012bef53ea_2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043f91bec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043f91bec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1" name="Google Shape;441;g3043f91bec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220713e4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0220713e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012bef53ea_2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012bef53ea_2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 Title slide" type="title">
  <p:cSld name="TITLE">
    <p:bg>
      <p:bgPr>
        <a:solidFill>
          <a:schemeClr val="lt1"/>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29443"/>
          <a:stretch/>
        </p:blipFill>
        <p:spPr>
          <a:xfrm>
            <a:off x="0" y="0"/>
            <a:ext cx="9144000" cy="3629024"/>
          </a:xfrm>
          <a:prstGeom prst="rect">
            <a:avLst/>
          </a:prstGeom>
          <a:noFill/>
          <a:ln>
            <a:noFill/>
          </a:ln>
        </p:spPr>
      </p:pic>
      <p:pic>
        <p:nvPicPr>
          <p:cNvPr id="12" name="Google Shape;12;p2"/>
          <p:cNvPicPr preferRelativeResize="0"/>
          <p:nvPr/>
        </p:nvPicPr>
        <p:blipFill rotWithShape="1">
          <a:blip r:embed="rId3">
            <a:alphaModFix/>
          </a:blip>
          <a:srcRect b="24213"/>
          <a:stretch/>
        </p:blipFill>
        <p:spPr>
          <a:xfrm>
            <a:off x="0" y="-99178"/>
            <a:ext cx="9144001" cy="3914204"/>
          </a:xfrm>
          <a:prstGeom prst="rect">
            <a:avLst/>
          </a:prstGeom>
          <a:noFill/>
          <a:ln>
            <a:noFill/>
          </a:ln>
        </p:spPr>
      </p:pic>
      <p:sp>
        <p:nvSpPr>
          <p:cNvPr id="13" name="Google Shape;13;p2"/>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14" name="Google Shape;14;p2"/>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16" name="Google Shape;16;p2"/>
          <p:cNvPicPr preferRelativeResize="0"/>
          <p:nvPr/>
        </p:nvPicPr>
        <p:blipFill rotWithShape="1">
          <a:blip r:embed="rId4">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 Columns">
  <p:cSld name="CUSTOM_6">
    <p:bg>
      <p:bgPr>
        <a:solidFill>
          <a:schemeClr val="dk1"/>
        </a:solidFill>
        <a:effectLst/>
      </p:bgPr>
    </p:bg>
    <p:spTree>
      <p:nvGrpSpPr>
        <p:cNvPr id="1" name="Shape 86"/>
        <p:cNvGrpSpPr/>
        <p:nvPr/>
      </p:nvGrpSpPr>
      <p:grpSpPr>
        <a:xfrm>
          <a:off x="0" y="0"/>
          <a:ext cx="0" cy="0"/>
          <a:chOff x="0" y="0"/>
          <a:chExt cx="0" cy="0"/>
        </a:xfrm>
      </p:grpSpPr>
      <p:sp>
        <p:nvSpPr>
          <p:cNvPr id="87" name="Google Shape;87;p11"/>
          <p:cNvSpPr txBox="1"/>
          <p:nvPr/>
        </p:nvSpPr>
        <p:spPr>
          <a:xfrm>
            <a:off x="396250" y="2247300"/>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Live the mission</a:t>
            </a:r>
            <a:endParaRPr sz="1600" b="1">
              <a:solidFill>
                <a:schemeClr val="lt1"/>
              </a:solidFill>
            </a:endParaRPr>
          </a:p>
        </p:txBody>
      </p:sp>
      <p:sp>
        <p:nvSpPr>
          <p:cNvPr id="88" name="Google Shape;88;p11"/>
          <p:cNvSpPr txBox="1"/>
          <p:nvPr/>
        </p:nvSpPr>
        <p:spPr>
          <a:xfrm>
            <a:off x="396250" y="2761175"/>
            <a:ext cx="1286400" cy="11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genuinely care about the work we do and never lose sight of the human behind the data.</a:t>
            </a:r>
            <a:endParaRPr sz="1200" b="0">
              <a:solidFill>
                <a:schemeClr val="lt1"/>
              </a:solidFill>
            </a:endParaRPr>
          </a:p>
        </p:txBody>
      </p:sp>
      <p:sp>
        <p:nvSpPr>
          <p:cNvPr id="89" name="Google Shape;89;p11"/>
          <p:cNvSpPr txBox="1"/>
          <p:nvPr/>
        </p:nvSpPr>
        <p:spPr>
          <a:xfrm>
            <a:off x="396250"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L</a:t>
            </a:r>
            <a:endParaRPr sz="1800" b="1">
              <a:solidFill>
                <a:schemeClr val="lt1"/>
              </a:solidFill>
            </a:endParaRPr>
          </a:p>
        </p:txBody>
      </p:sp>
      <p:sp>
        <p:nvSpPr>
          <p:cNvPr id="90" name="Google Shape;90;p11"/>
          <p:cNvSpPr txBox="1"/>
          <p:nvPr/>
        </p:nvSpPr>
        <p:spPr>
          <a:xfrm>
            <a:off x="1837225" y="2247300"/>
            <a:ext cx="15651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Innovate, inside and out</a:t>
            </a:r>
            <a:endParaRPr sz="1600" b="1">
              <a:solidFill>
                <a:schemeClr val="lt1"/>
              </a:solidFill>
            </a:endParaRPr>
          </a:p>
        </p:txBody>
      </p:sp>
      <p:sp>
        <p:nvSpPr>
          <p:cNvPr id="91" name="Google Shape;91;p11"/>
          <p:cNvSpPr txBox="1"/>
          <p:nvPr/>
        </p:nvSpPr>
        <p:spPr>
          <a:xfrm>
            <a:off x="1837225" y="2761175"/>
            <a:ext cx="1459500" cy="149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take personal responsibility for finding new and better ways to do all things—large and small, internally and externally.</a:t>
            </a:r>
            <a:endParaRPr sz="1200" b="0">
              <a:solidFill>
                <a:schemeClr val="lt1"/>
              </a:solidFill>
            </a:endParaRPr>
          </a:p>
        </p:txBody>
      </p:sp>
      <p:sp>
        <p:nvSpPr>
          <p:cNvPr id="92" name="Google Shape;92;p11"/>
          <p:cNvSpPr txBox="1"/>
          <p:nvPr/>
        </p:nvSpPr>
        <p:spPr>
          <a:xfrm>
            <a:off x="1837219"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I</a:t>
            </a:r>
            <a:endParaRPr sz="1800" b="1">
              <a:solidFill>
                <a:schemeClr val="lt1"/>
              </a:solidFill>
            </a:endParaRPr>
          </a:p>
        </p:txBody>
      </p:sp>
      <p:sp>
        <p:nvSpPr>
          <p:cNvPr id="93" name="Google Shape;93;p11"/>
          <p:cNvSpPr txBox="1"/>
          <p:nvPr/>
        </p:nvSpPr>
        <p:spPr>
          <a:xfrm>
            <a:off x="3451274" y="2247300"/>
            <a:ext cx="17235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Give customers the unexpected</a:t>
            </a:r>
            <a:endParaRPr sz="1600" b="1">
              <a:solidFill>
                <a:schemeClr val="lt1"/>
              </a:solidFill>
            </a:endParaRPr>
          </a:p>
        </p:txBody>
      </p:sp>
      <p:sp>
        <p:nvSpPr>
          <p:cNvPr id="94" name="Google Shape;94;p11"/>
          <p:cNvSpPr txBox="1"/>
          <p:nvPr/>
        </p:nvSpPr>
        <p:spPr>
          <a:xfrm>
            <a:off x="3451275" y="2761175"/>
            <a:ext cx="1635000" cy="124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aim to exceed customer expectations and seek opportunities to excite and delight with every interaction.</a:t>
            </a:r>
            <a:endParaRPr sz="1200" b="0">
              <a:solidFill>
                <a:schemeClr val="lt1"/>
              </a:solidFill>
            </a:endParaRPr>
          </a:p>
        </p:txBody>
      </p:sp>
      <p:sp>
        <p:nvSpPr>
          <p:cNvPr id="95" name="Google Shape;95;p11"/>
          <p:cNvSpPr txBox="1"/>
          <p:nvPr/>
        </p:nvSpPr>
        <p:spPr>
          <a:xfrm>
            <a:off x="3451287"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G</a:t>
            </a:r>
            <a:endParaRPr sz="1800" b="1">
              <a:solidFill>
                <a:schemeClr val="lt1"/>
              </a:solidFill>
            </a:endParaRPr>
          </a:p>
        </p:txBody>
      </p:sp>
      <p:sp>
        <p:nvSpPr>
          <p:cNvPr id="96" name="Google Shape;96;p11"/>
          <p:cNvSpPr txBox="1"/>
          <p:nvPr/>
        </p:nvSpPr>
        <p:spPr>
          <a:xfrm>
            <a:off x="5240851" y="2247300"/>
            <a:ext cx="18537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Hide nothing, own everything</a:t>
            </a:r>
            <a:endParaRPr sz="1600" b="1">
              <a:solidFill>
                <a:schemeClr val="lt1"/>
              </a:solidFill>
            </a:endParaRPr>
          </a:p>
        </p:txBody>
      </p:sp>
      <p:sp>
        <p:nvSpPr>
          <p:cNvPr id="97" name="Google Shape;97;p11"/>
          <p:cNvSpPr txBox="1"/>
          <p:nvPr/>
        </p:nvSpPr>
        <p:spPr>
          <a:xfrm>
            <a:off x="5240850" y="2761175"/>
            <a:ext cx="1635000" cy="11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strive to be transparent in our actions, own our mistakes, and remain humble in our approach.</a:t>
            </a:r>
            <a:endParaRPr sz="1200" b="0">
              <a:solidFill>
                <a:schemeClr val="lt1"/>
              </a:solidFill>
            </a:endParaRPr>
          </a:p>
        </p:txBody>
      </p:sp>
      <p:sp>
        <p:nvSpPr>
          <p:cNvPr id="98" name="Google Shape;98;p11"/>
          <p:cNvSpPr txBox="1"/>
          <p:nvPr/>
        </p:nvSpPr>
        <p:spPr>
          <a:xfrm>
            <a:off x="5240838"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H</a:t>
            </a:r>
            <a:endParaRPr sz="1800" b="1">
              <a:solidFill>
                <a:schemeClr val="lt1"/>
              </a:solidFill>
            </a:endParaRPr>
          </a:p>
        </p:txBody>
      </p:sp>
      <p:sp>
        <p:nvSpPr>
          <p:cNvPr id="99" name="Google Shape;99;p11"/>
          <p:cNvSpPr txBox="1"/>
          <p:nvPr/>
        </p:nvSpPr>
        <p:spPr>
          <a:xfrm>
            <a:off x="7030425" y="2247300"/>
            <a:ext cx="20547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600" b="1">
                <a:solidFill>
                  <a:schemeClr val="lt1"/>
                </a:solidFill>
              </a:rPr>
              <a:t>Teamwork makes the data work</a:t>
            </a:r>
            <a:endParaRPr sz="1600" b="1">
              <a:solidFill>
                <a:schemeClr val="lt1"/>
              </a:solidFill>
            </a:endParaRPr>
          </a:p>
        </p:txBody>
      </p:sp>
      <p:sp>
        <p:nvSpPr>
          <p:cNvPr id="100" name="Google Shape;100;p11"/>
          <p:cNvSpPr txBox="1"/>
          <p:nvPr/>
        </p:nvSpPr>
        <p:spPr>
          <a:xfrm>
            <a:off x="7030425" y="2761175"/>
            <a:ext cx="1723500" cy="11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0">
                <a:solidFill>
                  <a:schemeClr val="lt1"/>
                </a:solidFill>
              </a:rPr>
              <a:t>We work together, respect our differences, play to our strengths, and celebrate our successes. #crushedit</a:t>
            </a:r>
            <a:endParaRPr sz="1200" b="0">
              <a:solidFill>
                <a:schemeClr val="lt1"/>
              </a:solidFill>
            </a:endParaRPr>
          </a:p>
        </p:txBody>
      </p:sp>
      <p:sp>
        <p:nvSpPr>
          <p:cNvPr id="101" name="Google Shape;101;p11"/>
          <p:cNvSpPr txBox="1"/>
          <p:nvPr/>
        </p:nvSpPr>
        <p:spPr>
          <a:xfrm>
            <a:off x="7030413" y="1820125"/>
            <a:ext cx="1286400" cy="401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1800" b="1">
                <a:solidFill>
                  <a:schemeClr val="lt1"/>
                </a:solidFill>
              </a:rPr>
              <a:t>T</a:t>
            </a:r>
            <a:endParaRPr sz="1800" b="1">
              <a:solidFill>
                <a:schemeClr val="lt1"/>
              </a:solidFill>
            </a:endParaRPr>
          </a:p>
        </p:txBody>
      </p:sp>
      <p:sp>
        <p:nvSpPr>
          <p:cNvPr id="102" name="Google Shape;102;p11"/>
          <p:cNvSpPr txBox="1"/>
          <p:nvPr/>
        </p:nvSpPr>
        <p:spPr>
          <a:xfrm>
            <a:off x="457200" y="457200"/>
            <a:ext cx="8229600" cy="10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800">
                <a:solidFill>
                  <a:schemeClr val="lt1"/>
                </a:solidFill>
              </a:rPr>
              <a:t>Lightcast Principles</a:t>
            </a:r>
            <a:endParaRPr sz="4800">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1: Split Layout, Left">
  <p:cSld name="CUSTOM_3">
    <p:spTree>
      <p:nvGrpSpPr>
        <p:cNvPr id="1" name="Shape 103"/>
        <p:cNvGrpSpPr/>
        <p:nvPr/>
      </p:nvGrpSpPr>
      <p:grpSpPr>
        <a:xfrm>
          <a:off x="0" y="0"/>
          <a:ext cx="0" cy="0"/>
          <a:chOff x="0" y="0"/>
          <a:chExt cx="0" cy="0"/>
        </a:xfrm>
      </p:grpSpPr>
      <p:sp>
        <p:nvSpPr>
          <p:cNvPr id="104" name="Google Shape;104;p12"/>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2"/>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06" name="Google Shape;106;p12"/>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07" name="Google Shape;107;p12"/>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08" name="Google Shape;108;p12"/>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2: Split Layout, Left">
  <p:cSld name="CUSTOM_3_2">
    <p:bg>
      <p:bgPr>
        <a:solidFill>
          <a:schemeClr val="dk1"/>
        </a:solidFill>
        <a:effectLst/>
      </p:bgPr>
    </p:bg>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13"/>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2" name="Google Shape;112;p13"/>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113" name="Google Shape;113;p13"/>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114" name="Google Shape;114;p13"/>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1: Split Layout, RIght">
  <p:cSld name="CUSTOM_3_1">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14"/>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8" name="Google Shape;118;p14"/>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19" name="Google Shape;119;p14"/>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120" name="Google Shape;120;p14"/>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1: Split Layout, RIght 1">
  <p:cSld name="CUSTOM_3_1_2">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5"/>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24" name="Google Shape;124;p15"/>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125" name="Google Shape;125;p15"/>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pic>
        <p:nvPicPr>
          <p:cNvPr id="126" name="Google Shape;126;p15"/>
          <p:cNvPicPr preferRelativeResize="0"/>
          <p:nvPr/>
        </p:nvPicPr>
        <p:blipFill>
          <a:blip r:embed="rId2">
            <a:alphaModFix/>
          </a:blip>
          <a:stretch>
            <a:fillRect/>
          </a:stretch>
        </p:blipFill>
        <p:spPr>
          <a:xfrm>
            <a:off x="-735925" y="-92050"/>
            <a:ext cx="5227874" cy="52355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2: Split Layout, RIght">
  <p:cSld name="CUSTOM_3_1_1">
    <p:bg>
      <p:bgPr>
        <a:solidFill>
          <a:schemeClr val="dk1"/>
        </a:solidFill>
        <a:effectLst/>
      </p:bgPr>
    </p:bg>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6"/>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0" name="Google Shape;130;p16"/>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131" name="Google Shape;131;p16"/>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132" name="Google Shape;132;p16"/>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p16"/>
          <p:cNvPicPr preferRelativeResize="0"/>
          <p:nvPr/>
        </p:nvPicPr>
        <p:blipFill rotWithShape="1">
          <a:blip r:embed="rId2">
            <a:alphaModFix/>
          </a:blip>
          <a:srcRect r="10"/>
          <a:stretch/>
        </p:blipFill>
        <p:spPr>
          <a:xfrm>
            <a:off x="8600536" y="4620702"/>
            <a:ext cx="345250" cy="345276"/>
          </a:xfrm>
          <a:prstGeom prst="rect">
            <a:avLst/>
          </a:prstGeom>
          <a:noFill/>
          <a:ln>
            <a:noFill/>
          </a:ln>
        </p:spPr>
      </p:pic>
      <p:sp>
        <p:nvSpPr>
          <p:cNvPr id="134" name="Google Shape;134;p16"/>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1: Testimonial">
  <p:cSld name="CUSTOM_4">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6642300" y="2715525"/>
            <a:ext cx="2044500" cy="1950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137" name="Google Shape;137;p17"/>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38" name="Google Shape;138;p17"/>
          <p:cNvSpPr>
            <a:spLocks noGrp="1"/>
          </p:cNvSpPr>
          <p:nvPr>
            <p:ph type="pic" idx="2"/>
          </p:nvPr>
        </p:nvSpPr>
        <p:spPr>
          <a:xfrm>
            <a:off x="6601000" y="460075"/>
            <a:ext cx="2111700" cy="2111700"/>
          </a:xfrm>
          <a:prstGeom prst="ellipse">
            <a:avLst/>
          </a:prstGeom>
          <a:noFill/>
          <a:ln>
            <a:noFill/>
          </a:ln>
        </p:spPr>
      </p:sp>
      <p:sp>
        <p:nvSpPr>
          <p:cNvPr id="139" name="Google Shape;139;p17"/>
          <p:cNvSpPr txBox="1">
            <a:spLocks noGrp="1"/>
          </p:cNvSpPr>
          <p:nvPr>
            <p:ph type="body" idx="1"/>
          </p:nvPr>
        </p:nvSpPr>
        <p:spPr>
          <a:xfrm>
            <a:off x="457200" y="460075"/>
            <a:ext cx="5696400" cy="37956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a:lvl1pPr>
            <a:lvl2pPr marL="914400" lvl="1" indent="-381000" rtl="0">
              <a:spcBef>
                <a:spcPts val="1600"/>
              </a:spcBef>
              <a:spcAft>
                <a:spcPts val="0"/>
              </a:spcAft>
              <a:buSzPts val="2400"/>
              <a:buChar char="○"/>
              <a:defRPr sz="2400"/>
            </a:lvl2pPr>
            <a:lvl3pPr marL="1371600" lvl="2" indent="-381000" rtl="0">
              <a:spcBef>
                <a:spcPts val="1600"/>
              </a:spcBef>
              <a:spcAft>
                <a:spcPts val="0"/>
              </a:spcAft>
              <a:buSzPts val="2400"/>
              <a:buChar char="■"/>
              <a:defRPr sz="2400"/>
            </a:lvl3pPr>
            <a:lvl4pPr marL="1828800" lvl="3" indent="-381000" rtl="0">
              <a:spcBef>
                <a:spcPts val="1600"/>
              </a:spcBef>
              <a:spcAft>
                <a:spcPts val="0"/>
              </a:spcAft>
              <a:buSzPts val="2400"/>
              <a:buChar char="●"/>
              <a:defRPr sz="2400"/>
            </a:lvl4pPr>
            <a:lvl5pPr marL="2286000" lvl="4" indent="-381000" rtl="0">
              <a:spcBef>
                <a:spcPts val="1600"/>
              </a:spcBef>
              <a:spcAft>
                <a:spcPts val="0"/>
              </a:spcAft>
              <a:buSzPts val="2400"/>
              <a:buChar char="○"/>
              <a:defRPr sz="2400"/>
            </a:lvl5pPr>
            <a:lvl6pPr marL="2743200" lvl="5" indent="-381000" rtl="0">
              <a:spcBef>
                <a:spcPts val="1600"/>
              </a:spcBef>
              <a:spcAft>
                <a:spcPts val="0"/>
              </a:spcAft>
              <a:buSzPts val="2400"/>
              <a:buChar char="■"/>
              <a:defRPr sz="2400"/>
            </a:lvl6pPr>
            <a:lvl7pPr marL="3200400" lvl="6" indent="-381000" rtl="0">
              <a:spcBef>
                <a:spcPts val="1600"/>
              </a:spcBef>
              <a:spcAft>
                <a:spcPts val="0"/>
              </a:spcAft>
              <a:buSzPts val="2400"/>
              <a:buChar char="●"/>
              <a:defRPr sz="2400"/>
            </a:lvl7pPr>
            <a:lvl8pPr marL="3657600" lvl="7" indent="-381000" rtl="0">
              <a:spcBef>
                <a:spcPts val="1600"/>
              </a:spcBef>
              <a:spcAft>
                <a:spcPts val="0"/>
              </a:spcAft>
              <a:buSzPts val="2400"/>
              <a:buChar char="○"/>
              <a:defRPr sz="2400"/>
            </a:lvl8pPr>
            <a:lvl9pPr marL="4114800" lvl="8" indent="-381000" rtl="0">
              <a:spcBef>
                <a:spcPts val="1600"/>
              </a:spcBef>
              <a:spcAft>
                <a:spcPts val="1600"/>
              </a:spcAft>
              <a:buSzPts val="2400"/>
              <a:buChar char="■"/>
              <a:defRPr sz="2400"/>
            </a:lvl9pPr>
          </a:lstStyle>
          <a:p>
            <a:endParaRPr/>
          </a:p>
        </p:txBody>
      </p:sp>
      <p:sp>
        <p:nvSpPr>
          <p:cNvPr id="140" name="Google Shape;140;p17"/>
          <p:cNvSpPr txBox="1">
            <a:spLocks noGrp="1"/>
          </p:cNvSpPr>
          <p:nvPr>
            <p:ph type="subTitle" idx="3"/>
          </p:nvPr>
        </p:nvSpPr>
        <p:spPr>
          <a:xfrm>
            <a:off x="6642300" y="2910525"/>
            <a:ext cx="2044500" cy="3834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low Slide">
  <p:cSld name="CUSTOM_5">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43" name="Google Shape;143;p18"/>
          <p:cNvPicPr preferRelativeResize="0"/>
          <p:nvPr/>
        </p:nvPicPr>
        <p:blipFill>
          <a:blip r:embed="rId3">
            <a:alphaModFix/>
          </a:blip>
          <a:stretch>
            <a:fillRect/>
          </a:stretch>
        </p:blipFill>
        <p:spPr>
          <a:xfrm>
            <a:off x="8596800" y="4613600"/>
            <a:ext cx="356199" cy="3561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9"/>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7" name="Google Shape;147;p1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286526" y="11879"/>
            <a:ext cx="8104500" cy="1072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800" b="0" i="0">
                <a:solidFill>
                  <a:schemeClr val="lt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20"/>
          <p:cNvSpPr txBox="1">
            <a:spLocks noGrp="1"/>
          </p:cNvSpPr>
          <p:nvPr>
            <p:ph type="body" idx="1"/>
          </p:nvPr>
        </p:nvSpPr>
        <p:spPr>
          <a:xfrm>
            <a:off x="4443612" y="1649803"/>
            <a:ext cx="4114800" cy="21528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300"/>
              <a:buNone/>
              <a:defRPr sz="1100" b="0" i="0">
                <a:solidFill>
                  <a:schemeClr val="dk1"/>
                </a:solidFill>
                <a:latin typeface="Arial"/>
                <a:ea typeface="Arial"/>
                <a:cs typeface="Arial"/>
                <a:sym typeface="Arial"/>
              </a:defRPr>
            </a:lvl1pPr>
            <a:lvl2pPr marL="914400" lvl="1" indent="-228600" algn="l" rtl="0">
              <a:spcBef>
                <a:spcPts val="1600"/>
              </a:spcBef>
              <a:spcAft>
                <a:spcPts val="0"/>
              </a:spcAft>
              <a:buSzPts val="1100"/>
              <a:buNone/>
              <a:defRPr/>
            </a:lvl2pPr>
            <a:lvl3pPr marL="1371600" lvl="2" indent="-228600" algn="l" rtl="0">
              <a:spcBef>
                <a:spcPts val="1600"/>
              </a:spcBef>
              <a:spcAft>
                <a:spcPts val="0"/>
              </a:spcAft>
              <a:buSzPts val="1100"/>
              <a:buNone/>
              <a:defRPr/>
            </a:lvl3pPr>
            <a:lvl4pPr marL="1828800" lvl="3" indent="-228600" algn="l" rtl="0">
              <a:spcBef>
                <a:spcPts val="1600"/>
              </a:spcBef>
              <a:spcAft>
                <a:spcPts val="0"/>
              </a:spcAft>
              <a:buSzPts val="1100"/>
              <a:buNone/>
              <a:defRPr/>
            </a:lvl4pPr>
            <a:lvl5pPr marL="2286000" lvl="4" indent="-228600" algn="l" rtl="0">
              <a:spcBef>
                <a:spcPts val="1600"/>
              </a:spcBef>
              <a:spcAft>
                <a:spcPts val="0"/>
              </a:spcAft>
              <a:buSzPts val="1100"/>
              <a:buNone/>
              <a:defRPr/>
            </a:lvl5pPr>
            <a:lvl6pPr marL="2743200" lvl="5" indent="-228600" algn="l" rtl="0">
              <a:spcBef>
                <a:spcPts val="1600"/>
              </a:spcBef>
              <a:spcAft>
                <a:spcPts val="0"/>
              </a:spcAft>
              <a:buSzPts val="1100"/>
              <a:buNone/>
              <a:defRPr/>
            </a:lvl6pPr>
            <a:lvl7pPr marL="3200400" lvl="6" indent="-228600" algn="l" rtl="0">
              <a:spcBef>
                <a:spcPts val="1600"/>
              </a:spcBef>
              <a:spcAft>
                <a:spcPts val="0"/>
              </a:spcAft>
              <a:buSzPts val="1100"/>
              <a:buNone/>
              <a:defRPr/>
            </a:lvl7pPr>
            <a:lvl8pPr marL="3657600" lvl="7" indent="-228600" algn="l" rtl="0">
              <a:spcBef>
                <a:spcPts val="1600"/>
              </a:spcBef>
              <a:spcAft>
                <a:spcPts val="0"/>
              </a:spcAft>
              <a:buSzPts val="1100"/>
              <a:buNone/>
              <a:defRPr/>
            </a:lvl8pPr>
            <a:lvl9pPr marL="4114800" lvl="8" indent="-228600" algn="l" rtl="0">
              <a:spcBef>
                <a:spcPts val="1600"/>
              </a:spcBef>
              <a:spcAft>
                <a:spcPts val="1600"/>
              </a:spcAft>
              <a:buSzPts val="1100"/>
              <a:buNone/>
              <a:defRPr/>
            </a:lvl9pPr>
          </a:lstStyle>
          <a:p>
            <a:endParaRPr/>
          </a:p>
        </p:txBody>
      </p:sp>
      <p:sp>
        <p:nvSpPr>
          <p:cNvPr id="151" name="Google Shape;151;p2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p2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p20"/>
          <p:cNvSpPr txBox="1">
            <a:spLocks noGrp="1"/>
          </p:cNvSpPr>
          <p:nvPr>
            <p:ph type="sldNum" idx="12"/>
          </p:nvPr>
        </p:nvSpPr>
        <p:spPr>
          <a:xfrm>
            <a:off x="6583680" y="4783455"/>
            <a:ext cx="2103000" cy="1230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 Title slide 1">
  <p:cSld name="TITLE_2">
    <p:bg>
      <p:bgPr>
        <a:solidFill>
          <a:schemeClr val="lt1"/>
        </a:solidFill>
        <a:effectLst/>
      </p:bgPr>
    </p:bg>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t="23103" b="23103"/>
          <a:stretch/>
        </p:blipFill>
        <p:spPr>
          <a:xfrm>
            <a:off x="0" y="0"/>
            <a:ext cx="9144003" cy="3629025"/>
          </a:xfrm>
          <a:prstGeom prst="rect">
            <a:avLst/>
          </a:prstGeom>
          <a:noFill/>
          <a:ln>
            <a:noFill/>
          </a:ln>
        </p:spPr>
      </p:pic>
      <p:sp>
        <p:nvSpPr>
          <p:cNvPr id="19" name="Google Shape;19;p3"/>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0" name="Google Shape;20;p3"/>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2" name="Google Shape;22;p3"/>
          <p:cNvPicPr preferRelativeResize="0"/>
          <p:nvPr/>
        </p:nvPicPr>
        <p:blipFill rotWithShape="1">
          <a:blip r:embed="rId3">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 name="Google Shape;156;p2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600"/>
              </a:spcBef>
              <a:spcAft>
                <a:spcPts val="0"/>
              </a:spcAft>
              <a:buClr>
                <a:schemeClr val="dk1"/>
              </a:buClr>
              <a:buSzPts val="1500"/>
              <a:buNone/>
              <a:defRPr sz="1500" b="1"/>
            </a:lvl2pPr>
            <a:lvl3pPr marL="1371600" lvl="2" indent="-228600" algn="l" rtl="0">
              <a:lnSpc>
                <a:spcPct val="90000"/>
              </a:lnSpc>
              <a:spcBef>
                <a:spcPts val="1600"/>
              </a:spcBef>
              <a:spcAft>
                <a:spcPts val="0"/>
              </a:spcAft>
              <a:buClr>
                <a:schemeClr val="dk1"/>
              </a:buClr>
              <a:buSzPts val="1400"/>
              <a:buNone/>
              <a:defRPr sz="1400" b="1"/>
            </a:lvl3pPr>
            <a:lvl4pPr marL="1828800" lvl="3" indent="-228600" algn="l" rtl="0">
              <a:lnSpc>
                <a:spcPct val="90000"/>
              </a:lnSpc>
              <a:spcBef>
                <a:spcPts val="1600"/>
              </a:spcBef>
              <a:spcAft>
                <a:spcPts val="0"/>
              </a:spcAft>
              <a:buClr>
                <a:schemeClr val="dk1"/>
              </a:buClr>
              <a:buSzPts val="1200"/>
              <a:buNone/>
              <a:defRPr sz="1200" b="1"/>
            </a:lvl4pPr>
            <a:lvl5pPr marL="2286000" lvl="4" indent="-228600" algn="l" rtl="0">
              <a:lnSpc>
                <a:spcPct val="90000"/>
              </a:lnSpc>
              <a:spcBef>
                <a:spcPts val="1600"/>
              </a:spcBef>
              <a:spcAft>
                <a:spcPts val="0"/>
              </a:spcAft>
              <a:buClr>
                <a:schemeClr val="dk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57" name="Google Shape;157;p2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58" name="Google Shape;158;p2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1600"/>
              </a:spcBef>
              <a:spcAft>
                <a:spcPts val="0"/>
              </a:spcAft>
              <a:buClr>
                <a:schemeClr val="dk1"/>
              </a:buClr>
              <a:buSzPts val="1500"/>
              <a:buNone/>
              <a:defRPr sz="1500" b="1"/>
            </a:lvl2pPr>
            <a:lvl3pPr marL="1371600" lvl="2" indent="-228600" algn="l" rtl="0">
              <a:lnSpc>
                <a:spcPct val="90000"/>
              </a:lnSpc>
              <a:spcBef>
                <a:spcPts val="1600"/>
              </a:spcBef>
              <a:spcAft>
                <a:spcPts val="0"/>
              </a:spcAft>
              <a:buClr>
                <a:schemeClr val="dk1"/>
              </a:buClr>
              <a:buSzPts val="1400"/>
              <a:buNone/>
              <a:defRPr sz="1400" b="1"/>
            </a:lvl3pPr>
            <a:lvl4pPr marL="1828800" lvl="3" indent="-228600" algn="l" rtl="0">
              <a:lnSpc>
                <a:spcPct val="90000"/>
              </a:lnSpc>
              <a:spcBef>
                <a:spcPts val="1600"/>
              </a:spcBef>
              <a:spcAft>
                <a:spcPts val="0"/>
              </a:spcAft>
              <a:buClr>
                <a:schemeClr val="dk1"/>
              </a:buClr>
              <a:buSzPts val="1200"/>
              <a:buNone/>
              <a:defRPr sz="1200" b="1"/>
            </a:lvl4pPr>
            <a:lvl5pPr marL="2286000" lvl="4" indent="-228600" algn="l" rtl="0">
              <a:lnSpc>
                <a:spcPct val="90000"/>
              </a:lnSpc>
              <a:spcBef>
                <a:spcPts val="1600"/>
              </a:spcBef>
              <a:spcAft>
                <a:spcPts val="0"/>
              </a:spcAft>
              <a:buClr>
                <a:schemeClr val="dk1"/>
              </a:buClr>
              <a:buSzPts val="1200"/>
              <a:buNone/>
              <a:defRPr sz="1200" b="1"/>
            </a:lvl5pPr>
            <a:lvl6pPr marL="2743200" lvl="5" indent="-228600" algn="l" rtl="0">
              <a:lnSpc>
                <a:spcPct val="90000"/>
              </a:lnSpc>
              <a:spcBef>
                <a:spcPts val="1600"/>
              </a:spcBef>
              <a:spcAft>
                <a:spcPts val="0"/>
              </a:spcAft>
              <a:buClr>
                <a:schemeClr val="dk1"/>
              </a:buClr>
              <a:buSzPts val="1200"/>
              <a:buNone/>
              <a:defRPr sz="1200" b="1"/>
            </a:lvl6pPr>
            <a:lvl7pPr marL="3200400" lvl="6" indent="-228600" algn="l" rtl="0">
              <a:lnSpc>
                <a:spcPct val="90000"/>
              </a:lnSpc>
              <a:spcBef>
                <a:spcPts val="1600"/>
              </a:spcBef>
              <a:spcAft>
                <a:spcPts val="0"/>
              </a:spcAft>
              <a:buClr>
                <a:schemeClr val="dk1"/>
              </a:buClr>
              <a:buSzPts val="1200"/>
              <a:buNone/>
              <a:defRPr sz="1200" b="1"/>
            </a:lvl7pPr>
            <a:lvl8pPr marL="3657600" lvl="7" indent="-228600" algn="l" rtl="0">
              <a:lnSpc>
                <a:spcPct val="90000"/>
              </a:lnSpc>
              <a:spcBef>
                <a:spcPts val="1600"/>
              </a:spcBef>
              <a:spcAft>
                <a:spcPts val="0"/>
              </a:spcAft>
              <a:buClr>
                <a:schemeClr val="dk1"/>
              </a:buClr>
              <a:buSzPts val="1200"/>
              <a:buNone/>
              <a:defRPr sz="1200" b="1"/>
            </a:lvl8pPr>
            <a:lvl9pPr marL="4114800" lvl="8" indent="-228600" algn="l" rtl="0">
              <a:lnSpc>
                <a:spcPct val="90000"/>
              </a:lnSpc>
              <a:spcBef>
                <a:spcPts val="1600"/>
              </a:spcBef>
              <a:spcAft>
                <a:spcPts val="1600"/>
              </a:spcAft>
              <a:buClr>
                <a:schemeClr val="dk1"/>
              </a:buClr>
              <a:buSzPts val="1200"/>
              <a:buNone/>
              <a:defRPr sz="1200" b="1"/>
            </a:lvl9pPr>
          </a:lstStyle>
          <a:p>
            <a:endParaRPr/>
          </a:p>
        </p:txBody>
      </p:sp>
      <p:sp>
        <p:nvSpPr>
          <p:cNvPr id="159" name="Google Shape;159;p2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60" name="Google Shape;16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1" name="Google Shape;16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 name="Google Shape;16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
        <p:nvSpPr>
          <p:cNvPr id="164" name="Google Shape;16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ransition Slide (Slate)">
  <p:cSld name="Transition Slide (Slate)">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660710" y="1680881"/>
            <a:ext cx="7886700" cy="1020600"/>
          </a:xfrm>
          <a:prstGeom prst="rect">
            <a:avLst/>
          </a:prstGeom>
          <a:noFill/>
          <a:ln>
            <a:noFill/>
          </a:ln>
        </p:spPr>
        <p:txBody>
          <a:bodyPr spcFirstLastPara="1" wrap="square" lIns="34275" tIns="34275" rIns="34275" bIns="34275" anchor="b" anchorCtr="0">
            <a:noAutofit/>
          </a:bodyPr>
          <a:lstStyle>
            <a:lvl1pPr lvl="0" algn="ctr">
              <a:lnSpc>
                <a:spcPct val="90000"/>
              </a:lnSpc>
              <a:spcBef>
                <a:spcPts val="0"/>
              </a:spcBef>
              <a:spcAft>
                <a:spcPts val="0"/>
              </a:spcAft>
              <a:buClr>
                <a:srgbClr val="FFFFFF"/>
              </a:buClr>
              <a:buSzPts val="3600"/>
              <a:buFont typeface="Avenir"/>
              <a:buNone/>
              <a:defRPr b="0" i="0">
                <a:solidFill>
                  <a:srgbClr val="FFFFFF"/>
                </a:solidFill>
                <a:latin typeface="Avenir"/>
                <a:ea typeface="Avenir"/>
                <a:cs typeface="Avenir"/>
                <a:sym typeface="Avenir"/>
              </a:defRPr>
            </a:lvl1pPr>
            <a:lvl2pPr lvl="1" algn="l">
              <a:lnSpc>
                <a:spcPct val="90000"/>
              </a:lnSpc>
              <a:spcBef>
                <a:spcPts val="0"/>
              </a:spcBef>
              <a:spcAft>
                <a:spcPts val="0"/>
              </a:spcAft>
              <a:buClr>
                <a:schemeClr val="accent2"/>
              </a:buClr>
              <a:buSzPts val="1400"/>
              <a:buNone/>
              <a:defRPr/>
            </a:lvl2pPr>
            <a:lvl3pPr lvl="2" algn="l">
              <a:lnSpc>
                <a:spcPct val="90000"/>
              </a:lnSpc>
              <a:spcBef>
                <a:spcPts val="0"/>
              </a:spcBef>
              <a:spcAft>
                <a:spcPts val="0"/>
              </a:spcAft>
              <a:buClr>
                <a:schemeClr val="accent2"/>
              </a:buClr>
              <a:buSzPts val="1400"/>
              <a:buNone/>
              <a:defRPr/>
            </a:lvl3pPr>
            <a:lvl4pPr lvl="3" algn="l">
              <a:lnSpc>
                <a:spcPct val="90000"/>
              </a:lnSpc>
              <a:spcBef>
                <a:spcPts val="0"/>
              </a:spcBef>
              <a:spcAft>
                <a:spcPts val="0"/>
              </a:spcAft>
              <a:buClr>
                <a:schemeClr val="accent2"/>
              </a:buClr>
              <a:buSzPts val="1400"/>
              <a:buNone/>
              <a:defRPr/>
            </a:lvl4pPr>
            <a:lvl5pPr lvl="4" algn="l">
              <a:lnSpc>
                <a:spcPct val="90000"/>
              </a:lnSpc>
              <a:spcBef>
                <a:spcPts val="0"/>
              </a:spcBef>
              <a:spcAft>
                <a:spcPts val="0"/>
              </a:spcAft>
              <a:buClr>
                <a:schemeClr val="accent2"/>
              </a:buClr>
              <a:buSzPts val="1400"/>
              <a:buNone/>
              <a:defRPr/>
            </a:lvl5pPr>
            <a:lvl6pPr lvl="5" algn="l">
              <a:lnSpc>
                <a:spcPct val="90000"/>
              </a:lnSpc>
              <a:spcBef>
                <a:spcPts val="0"/>
              </a:spcBef>
              <a:spcAft>
                <a:spcPts val="0"/>
              </a:spcAft>
              <a:buClr>
                <a:schemeClr val="accent2"/>
              </a:buClr>
              <a:buSzPts val="1400"/>
              <a:buNone/>
              <a:defRPr/>
            </a:lvl6pPr>
            <a:lvl7pPr lvl="6" algn="l">
              <a:lnSpc>
                <a:spcPct val="90000"/>
              </a:lnSpc>
              <a:spcBef>
                <a:spcPts val="0"/>
              </a:spcBef>
              <a:spcAft>
                <a:spcPts val="0"/>
              </a:spcAft>
              <a:buClr>
                <a:schemeClr val="accent2"/>
              </a:buClr>
              <a:buSzPts val="1400"/>
              <a:buNone/>
              <a:defRPr/>
            </a:lvl7pPr>
            <a:lvl8pPr lvl="7" algn="l">
              <a:lnSpc>
                <a:spcPct val="90000"/>
              </a:lnSpc>
              <a:spcBef>
                <a:spcPts val="0"/>
              </a:spcBef>
              <a:spcAft>
                <a:spcPts val="0"/>
              </a:spcAft>
              <a:buClr>
                <a:schemeClr val="accent2"/>
              </a:buClr>
              <a:buSzPts val="1400"/>
              <a:buNone/>
              <a:defRPr/>
            </a:lvl8pPr>
            <a:lvl9pPr lvl="8" algn="l">
              <a:lnSpc>
                <a:spcPct val="90000"/>
              </a:lnSpc>
              <a:spcBef>
                <a:spcPts val="0"/>
              </a:spcBef>
              <a:spcAft>
                <a:spcPts val="0"/>
              </a:spcAft>
              <a:buClr>
                <a:schemeClr val="accent2"/>
              </a:buClr>
              <a:buSzPts val="1400"/>
              <a:buNone/>
              <a:defRPr/>
            </a:lvl9pPr>
          </a:lstStyle>
          <a:p>
            <a:endParaRPr/>
          </a:p>
        </p:txBody>
      </p:sp>
      <p:sp>
        <p:nvSpPr>
          <p:cNvPr id="167" name="Google Shape;167;p23"/>
          <p:cNvSpPr txBox="1">
            <a:spLocks noGrp="1"/>
          </p:cNvSpPr>
          <p:nvPr>
            <p:ph type="body" idx="1"/>
          </p:nvPr>
        </p:nvSpPr>
        <p:spPr>
          <a:xfrm>
            <a:off x="660709" y="2801888"/>
            <a:ext cx="7886700" cy="1241700"/>
          </a:xfrm>
          <a:prstGeom prst="rect">
            <a:avLst/>
          </a:prstGeom>
          <a:noFill/>
          <a:ln>
            <a:noFill/>
          </a:ln>
        </p:spPr>
        <p:txBody>
          <a:bodyPr spcFirstLastPara="1" wrap="square" lIns="34275" tIns="34275" rIns="34275" bIns="34275" anchor="t" anchorCtr="0">
            <a:noAutofit/>
          </a:bodyPr>
          <a:lstStyle>
            <a:lvl1pPr marL="457200" lvl="0" indent="-228600" algn="ctr">
              <a:lnSpc>
                <a:spcPct val="100000"/>
              </a:lnSpc>
              <a:spcBef>
                <a:spcPts val="800"/>
              </a:spcBef>
              <a:spcAft>
                <a:spcPts val="0"/>
              </a:spcAft>
              <a:buClr>
                <a:schemeClr val="accent1"/>
              </a:buClr>
              <a:buSzPts val="1500"/>
              <a:buNone/>
              <a:defRPr>
                <a:solidFill>
                  <a:schemeClr val="accent1"/>
                </a:solidFill>
                <a:latin typeface="Avenir"/>
                <a:ea typeface="Avenir"/>
                <a:cs typeface="Avenir"/>
                <a:sym typeface="Avenir"/>
              </a:defRPr>
            </a:lvl1pPr>
            <a:lvl2pPr marL="914400" lvl="1"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2pPr>
            <a:lvl3pPr marL="1371600" lvl="2"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3pPr>
            <a:lvl4pPr marL="1828800" lvl="3"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4pPr>
            <a:lvl5pPr marL="2286000" lvl="4" indent="-228600" algn="ctr">
              <a:lnSpc>
                <a:spcPct val="100000"/>
              </a:lnSpc>
              <a:spcBef>
                <a:spcPts val="800"/>
              </a:spcBef>
              <a:spcAft>
                <a:spcPts val="0"/>
              </a:spcAft>
              <a:buClr>
                <a:schemeClr val="accent1"/>
              </a:buClr>
              <a:buSzPts val="1500"/>
              <a:buFont typeface="Avenir"/>
              <a:buNone/>
              <a:defRPr>
                <a:solidFill>
                  <a:schemeClr val="accent1"/>
                </a:solidFill>
                <a:latin typeface="Avenir"/>
                <a:ea typeface="Avenir"/>
                <a:cs typeface="Avenir"/>
                <a:sym typeface="Avenir"/>
              </a:defRPr>
            </a:lvl5pPr>
            <a:lvl6pPr marL="2743200" lvl="5" indent="-317500" algn="l">
              <a:lnSpc>
                <a:spcPct val="100000"/>
              </a:lnSpc>
              <a:spcBef>
                <a:spcPts val="800"/>
              </a:spcBef>
              <a:spcAft>
                <a:spcPts val="0"/>
              </a:spcAft>
              <a:buSzPts val="1400"/>
              <a:buChar char="■"/>
              <a:defRPr/>
            </a:lvl6pPr>
            <a:lvl7pPr marL="3200400" lvl="6" indent="-317500" algn="l">
              <a:lnSpc>
                <a:spcPct val="100000"/>
              </a:lnSpc>
              <a:spcBef>
                <a:spcPts val="800"/>
              </a:spcBef>
              <a:spcAft>
                <a:spcPts val="0"/>
              </a:spcAft>
              <a:buSzPts val="1400"/>
              <a:buChar char="●"/>
              <a:defRPr/>
            </a:lvl7pPr>
            <a:lvl8pPr marL="3657600" lvl="7" indent="-317500" algn="l">
              <a:lnSpc>
                <a:spcPct val="100000"/>
              </a:lnSpc>
              <a:spcBef>
                <a:spcPts val="800"/>
              </a:spcBef>
              <a:spcAft>
                <a:spcPts val="0"/>
              </a:spcAft>
              <a:buSzPts val="1400"/>
              <a:buChar char="○"/>
              <a:defRPr/>
            </a:lvl8pPr>
            <a:lvl9pPr marL="4114800" lvl="8" indent="-317500" algn="l">
              <a:lnSpc>
                <a:spcPct val="100000"/>
              </a:lnSpc>
              <a:spcBef>
                <a:spcPts val="800"/>
              </a:spcBef>
              <a:spcAft>
                <a:spcPts val="0"/>
              </a:spcAft>
              <a:buSzPts val="1400"/>
              <a:buChar char="■"/>
              <a:defRPr/>
            </a:lvl9pPr>
          </a:lstStyle>
          <a:p>
            <a:endParaRPr/>
          </a:p>
        </p:txBody>
      </p:sp>
      <p:sp>
        <p:nvSpPr>
          <p:cNvPr id="168" name="Google Shape;168;p23"/>
          <p:cNvSpPr txBox="1">
            <a:spLocks noGrp="1"/>
          </p:cNvSpPr>
          <p:nvPr>
            <p:ph type="sldNum" idx="12"/>
          </p:nvPr>
        </p:nvSpPr>
        <p:spPr>
          <a:xfrm>
            <a:off x="4419600" y="4629150"/>
            <a:ext cx="2133600" cy="276300"/>
          </a:xfrm>
          <a:prstGeom prst="rect">
            <a:avLst/>
          </a:prstGeom>
          <a:noFill/>
          <a:ln>
            <a:noFill/>
          </a:ln>
        </p:spPr>
        <p:txBody>
          <a:bodyPr spcFirstLastPara="1" wrap="square" lIns="34275" tIns="34275" rIns="34275" bIns="34275" anchor="ctr" anchorCtr="0">
            <a:noAutofit/>
          </a:bodyPr>
          <a:lstStyle>
            <a:lvl1pPr marL="0" marR="0" lvl="0"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venir"/>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1" name="Google Shape;171;p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23850" algn="l">
              <a:lnSpc>
                <a:spcPct val="90000"/>
              </a:lnSpc>
              <a:spcBef>
                <a:spcPts val="800"/>
              </a:spcBef>
              <a:spcAft>
                <a:spcPts val="0"/>
              </a:spcAft>
              <a:buClr>
                <a:schemeClr val="dk2"/>
              </a:buClr>
              <a:buSzPts val="1500"/>
              <a:buChar char="●"/>
              <a:defRPr i="0"/>
            </a:lvl1pPr>
            <a:lvl2pPr marL="914400" lvl="1" indent="-323850" algn="l">
              <a:lnSpc>
                <a:spcPct val="90000"/>
              </a:lnSpc>
              <a:spcBef>
                <a:spcPts val="1600"/>
              </a:spcBef>
              <a:spcAft>
                <a:spcPts val="0"/>
              </a:spcAft>
              <a:buClr>
                <a:schemeClr val="dk2"/>
              </a:buClr>
              <a:buSzPts val="1500"/>
              <a:buChar char="○"/>
              <a:defRPr i="0"/>
            </a:lvl2pPr>
            <a:lvl3pPr marL="1371600" lvl="2" indent="-323850" algn="l">
              <a:lnSpc>
                <a:spcPct val="90000"/>
              </a:lnSpc>
              <a:spcBef>
                <a:spcPts val="1600"/>
              </a:spcBef>
              <a:spcAft>
                <a:spcPts val="0"/>
              </a:spcAft>
              <a:buClr>
                <a:schemeClr val="dk2"/>
              </a:buClr>
              <a:buSzPts val="1500"/>
              <a:buChar char="■"/>
              <a:defRPr i="0"/>
            </a:lvl3pPr>
            <a:lvl4pPr marL="1828800" lvl="3" indent="-323850" algn="l">
              <a:lnSpc>
                <a:spcPct val="90000"/>
              </a:lnSpc>
              <a:spcBef>
                <a:spcPts val="1600"/>
              </a:spcBef>
              <a:spcAft>
                <a:spcPts val="0"/>
              </a:spcAft>
              <a:buClr>
                <a:schemeClr val="dk2"/>
              </a:buClr>
              <a:buSzPts val="1500"/>
              <a:buChar char="●"/>
              <a:defRPr i="0"/>
            </a:lvl4pPr>
            <a:lvl5pPr marL="2286000" lvl="4" indent="-323850" algn="l">
              <a:lnSpc>
                <a:spcPct val="90000"/>
              </a:lnSpc>
              <a:spcBef>
                <a:spcPts val="1600"/>
              </a:spcBef>
              <a:spcAft>
                <a:spcPts val="0"/>
              </a:spcAft>
              <a:buClr>
                <a:schemeClr val="dk2"/>
              </a:buClr>
              <a:buSzPts val="1500"/>
              <a:buChar char="○"/>
              <a:defRPr i="0"/>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172" name="Google Shape;17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9"/>
        <p:cNvGrpSpPr/>
        <p:nvPr/>
      </p:nvGrpSpPr>
      <p:grpSpPr>
        <a:xfrm>
          <a:off x="0" y="0"/>
          <a:ext cx="0" cy="0"/>
          <a:chOff x="0" y="0"/>
          <a:chExt cx="0" cy="0"/>
        </a:xfrm>
      </p:grpSpPr>
      <p:sp>
        <p:nvSpPr>
          <p:cNvPr id="180" name="Google Shape;18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1" name="Google Shape;18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2" name="Google Shape;18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5" name="Google Shape;18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9" name="Google Shape;18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3" name="Google Shape;193;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4" name="Google Shape;19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5"/>
        <p:cNvGrpSpPr/>
        <p:nvPr/>
      </p:nvGrpSpPr>
      <p:grpSpPr>
        <a:xfrm>
          <a:off x="0" y="0"/>
          <a:ext cx="0" cy="0"/>
          <a:chOff x="0" y="0"/>
          <a:chExt cx="0" cy="0"/>
        </a:xfrm>
      </p:grpSpPr>
      <p:sp>
        <p:nvSpPr>
          <p:cNvPr id="196" name="Google Shape;19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7" name="Google Shape;19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0" name="Google Shape;200;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01" name="Google Shape;20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 Title Slide, Black">
  <p:cSld name="TITLE_1">
    <p:bg>
      <p:bgPr>
        <a:solidFill>
          <a:schemeClr val="dk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5" name="Google Shape;25;p4"/>
          <p:cNvSpPr/>
          <p:nvPr/>
        </p:nvSpPr>
        <p:spPr>
          <a:xfrm>
            <a:off x="0" y="3629025"/>
            <a:ext cx="9144000" cy="151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7" name="Google Shape;27;p4"/>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4" name="Google Shape;20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5"/>
        <p:cNvGrpSpPr/>
        <p:nvPr/>
      </p:nvGrpSpPr>
      <p:grpSpPr>
        <a:xfrm>
          <a:off x="0" y="0"/>
          <a:ext cx="0" cy="0"/>
          <a:chOff x="0" y="0"/>
          <a:chExt cx="0" cy="0"/>
        </a:xfrm>
      </p:grpSpPr>
      <p:sp>
        <p:nvSpPr>
          <p:cNvPr id="206" name="Google Shape;20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8" name="Google Shape;208;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10" name="Google Shape;21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1"/>
        <p:cNvGrpSpPr/>
        <p:nvPr/>
      </p:nvGrpSpPr>
      <p:grpSpPr>
        <a:xfrm>
          <a:off x="0" y="0"/>
          <a:ext cx="0" cy="0"/>
          <a:chOff x="0" y="0"/>
          <a:chExt cx="0" cy="0"/>
        </a:xfrm>
      </p:grpSpPr>
      <p:sp>
        <p:nvSpPr>
          <p:cNvPr id="212" name="Google Shape;212;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13" name="Google Shape;21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4"/>
        <p:cNvGrpSpPr/>
        <p:nvPr/>
      </p:nvGrpSpPr>
      <p:grpSpPr>
        <a:xfrm>
          <a:off x="0" y="0"/>
          <a:ext cx="0" cy="0"/>
          <a:chOff x="0" y="0"/>
          <a:chExt cx="0" cy="0"/>
        </a:xfrm>
      </p:grpSpPr>
      <p:sp>
        <p:nvSpPr>
          <p:cNvPr id="215" name="Google Shape;215;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16" name="Google Shape;216;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17" name="Google Shape;21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8"/>
        <p:cNvGrpSpPr/>
        <p:nvPr/>
      </p:nvGrpSpPr>
      <p:grpSpPr>
        <a:xfrm>
          <a:off x="0" y="0"/>
          <a:ext cx="0" cy="0"/>
          <a:chOff x="0" y="0"/>
          <a:chExt cx="0" cy="0"/>
        </a:xfrm>
      </p:grpSpPr>
      <p:sp>
        <p:nvSpPr>
          <p:cNvPr id="219" name="Google Shape;21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 Title slide 1">
  <p:cSld name="TITLE_2">
    <p:bg>
      <p:bgPr>
        <a:solidFill>
          <a:schemeClr val="lt1"/>
        </a:solidFill>
        <a:effectLst/>
      </p:bgPr>
    </p:bg>
    <p:spTree>
      <p:nvGrpSpPr>
        <p:cNvPr id="1" name="Shape 220"/>
        <p:cNvGrpSpPr/>
        <p:nvPr/>
      </p:nvGrpSpPr>
      <p:grpSpPr>
        <a:xfrm>
          <a:off x="0" y="0"/>
          <a:ext cx="0" cy="0"/>
          <a:chOff x="0" y="0"/>
          <a:chExt cx="0" cy="0"/>
        </a:xfrm>
      </p:grpSpPr>
      <p:pic>
        <p:nvPicPr>
          <p:cNvPr id="221" name="Google Shape;221;p37"/>
          <p:cNvPicPr preferRelativeResize="0"/>
          <p:nvPr/>
        </p:nvPicPr>
        <p:blipFill rotWithShape="1">
          <a:blip r:embed="rId2">
            <a:alphaModFix/>
          </a:blip>
          <a:srcRect t="23103" b="23103"/>
          <a:stretch/>
        </p:blipFill>
        <p:spPr>
          <a:xfrm>
            <a:off x="0" y="0"/>
            <a:ext cx="9144003" cy="3629025"/>
          </a:xfrm>
          <a:prstGeom prst="rect">
            <a:avLst/>
          </a:prstGeom>
          <a:noFill/>
          <a:ln>
            <a:noFill/>
          </a:ln>
        </p:spPr>
      </p:pic>
      <p:sp>
        <p:nvSpPr>
          <p:cNvPr id="222" name="Google Shape;222;p37"/>
          <p:cNvSpPr txBox="1">
            <a:spLocks noGrp="1"/>
          </p:cNvSpPr>
          <p:nvPr>
            <p:ph type="ctrTitle"/>
          </p:nvPr>
        </p:nvSpPr>
        <p:spPr>
          <a:xfrm>
            <a:off x="457200" y="457200"/>
            <a:ext cx="8229600" cy="21147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23" name="Google Shape;223;p37"/>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7"/>
          <p:cNvSpPr txBox="1">
            <a:spLocks noGrp="1"/>
          </p:cNvSpPr>
          <p:nvPr>
            <p:ph type="subTitle" idx="1"/>
          </p:nvPr>
        </p:nvSpPr>
        <p:spPr>
          <a:xfrm>
            <a:off x="4800600" y="4348200"/>
            <a:ext cx="3886200" cy="338100"/>
          </a:xfrm>
          <a:prstGeom prst="rect">
            <a:avLst/>
          </a:prstGeom>
          <a:noFill/>
        </p:spPr>
        <p:txBody>
          <a:bodyPr spcFirstLastPara="1" wrap="square" lIns="91425" tIns="91425" rIns="91425" bIns="91425" anchor="ctr" anchorCtr="0">
            <a:norm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25" name="Google Shape;225;p37"/>
          <p:cNvPicPr preferRelativeResize="0"/>
          <p:nvPr/>
        </p:nvPicPr>
        <p:blipFill rotWithShape="1">
          <a:blip r:embed="rId3">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226"/>
        <p:cNvGrpSpPr/>
        <p:nvPr/>
      </p:nvGrpSpPr>
      <p:grpSpPr>
        <a:xfrm>
          <a:off x="0" y="0"/>
          <a:ext cx="0" cy="0"/>
          <a:chOff x="0" y="0"/>
          <a:chExt cx="0" cy="0"/>
        </a:xfrm>
      </p:grpSpPr>
      <p:sp>
        <p:nvSpPr>
          <p:cNvPr id="227" name="Google Shape;227;p38"/>
          <p:cNvSpPr txBox="1">
            <a:spLocks noGrp="1"/>
          </p:cNvSpPr>
          <p:nvPr>
            <p:ph type="body" idx="1"/>
          </p:nvPr>
        </p:nvSpPr>
        <p:spPr>
          <a:xfrm>
            <a:off x="457400" y="2571750"/>
            <a:ext cx="6171900" cy="1861800"/>
          </a:xfrm>
          <a:prstGeom prst="rect">
            <a:avLst/>
          </a:prstGeom>
        </p:spPr>
        <p:txBody>
          <a:bodyPr spcFirstLastPara="1" wrap="square" lIns="0" tIns="0" rIns="0" bIns="0" anchor="t" anchorCtr="0">
            <a:norm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0"/>
              </a:spcBef>
              <a:spcAft>
                <a:spcPts val="0"/>
              </a:spcAft>
              <a:buSzPts val="1000"/>
              <a:buChar char="○"/>
              <a:defRPr sz="1000"/>
            </a:lvl2pPr>
            <a:lvl3pPr marL="1371600" lvl="2" indent="-292100" rtl="0">
              <a:lnSpc>
                <a:spcPct val="125000"/>
              </a:lnSpc>
              <a:spcBef>
                <a:spcPts val="0"/>
              </a:spcBef>
              <a:spcAft>
                <a:spcPts val="0"/>
              </a:spcAft>
              <a:buSzPts val="1000"/>
              <a:buChar char="■"/>
              <a:defRPr sz="1000"/>
            </a:lvl3pPr>
            <a:lvl4pPr marL="1828800" lvl="3" indent="-292100" rtl="0">
              <a:lnSpc>
                <a:spcPct val="125000"/>
              </a:lnSpc>
              <a:spcBef>
                <a:spcPts val="0"/>
              </a:spcBef>
              <a:spcAft>
                <a:spcPts val="0"/>
              </a:spcAft>
              <a:buSzPts val="1000"/>
              <a:buChar char="●"/>
              <a:defRPr sz="1000"/>
            </a:lvl4pPr>
            <a:lvl5pPr marL="2286000" lvl="4" indent="-292100" rtl="0">
              <a:lnSpc>
                <a:spcPct val="125000"/>
              </a:lnSpc>
              <a:spcBef>
                <a:spcPts val="0"/>
              </a:spcBef>
              <a:spcAft>
                <a:spcPts val="0"/>
              </a:spcAft>
              <a:buSzPts val="1000"/>
              <a:buChar char="○"/>
              <a:defRPr sz="1000"/>
            </a:lvl5pPr>
            <a:lvl6pPr marL="2743200" lvl="5" indent="-292100" rtl="0">
              <a:lnSpc>
                <a:spcPct val="125000"/>
              </a:lnSpc>
              <a:spcBef>
                <a:spcPts val="0"/>
              </a:spcBef>
              <a:spcAft>
                <a:spcPts val="0"/>
              </a:spcAft>
              <a:buSzPts val="1000"/>
              <a:buChar char="■"/>
              <a:defRPr sz="1000"/>
            </a:lvl6pPr>
            <a:lvl7pPr marL="3200400" lvl="6" indent="-292100" rtl="0">
              <a:lnSpc>
                <a:spcPct val="125000"/>
              </a:lnSpc>
              <a:spcBef>
                <a:spcPts val="0"/>
              </a:spcBef>
              <a:spcAft>
                <a:spcPts val="0"/>
              </a:spcAft>
              <a:buSzPts val="1000"/>
              <a:buChar char="●"/>
              <a:defRPr sz="1000"/>
            </a:lvl7pPr>
            <a:lvl8pPr marL="3657600" lvl="7" indent="-292100" rtl="0">
              <a:lnSpc>
                <a:spcPct val="125000"/>
              </a:lnSpc>
              <a:spcBef>
                <a:spcPts val="0"/>
              </a:spcBef>
              <a:spcAft>
                <a:spcPts val="0"/>
              </a:spcAft>
              <a:buSzPts val="1000"/>
              <a:buChar char="○"/>
              <a:defRPr sz="1000"/>
            </a:lvl8pPr>
            <a:lvl9pPr marL="4114800" lvl="8" indent="-292100" rtl="0">
              <a:lnSpc>
                <a:spcPct val="125000"/>
              </a:lnSpc>
              <a:spcBef>
                <a:spcPts val="0"/>
              </a:spcBef>
              <a:spcAft>
                <a:spcPts val="0"/>
              </a:spcAft>
              <a:buSzPts val="1000"/>
              <a:buChar char="■"/>
              <a:defRPr sz="1000"/>
            </a:lvl9pPr>
          </a:lstStyle>
          <a:p>
            <a:endParaRPr/>
          </a:p>
        </p:txBody>
      </p:sp>
      <p:sp>
        <p:nvSpPr>
          <p:cNvPr id="228" name="Google Shape;228;p38"/>
          <p:cNvSpPr txBox="1">
            <a:spLocks noGrp="1"/>
          </p:cNvSpPr>
          <p:nvPr>
            <p:ph type="title"/>
          </p:nvPr>
        </p:nvSpPr>
        <p:spPr>
          <a:xfrm>
            <a:off x="457200" y="457200"/>
            <a:ext cx="8229600" cy="105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38"/>
          <p:cNvSpPr txBox="1">
            <a:spLocks noGrp="1"/>
          </p:cNvSpPr>
          <p:nvPr>
            <p:ph type="subTitle" idx="2"/>
          </p:nvPr>
        </p:nvSpPr>
        <p:spPr>
          <a:xfrm>
            <a:off x="457200" y="2170650"/>
            <a:ext cx="61719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3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rm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1: Content, 3 Column">
  <p:cSld name="CUSTOM_1_1">
    <p:spTree>
      <p:nvGrpSpPr>
        <p:cNvPr id="1" name="Shape 231"/>
        <p:cNvGrpSpPr/>
        <p:nvPr/>
      </p:nvGrpSpPr>
      <p:grpSpPr>
        <a:xfrm>
          <a:off x="0" y="0"/>
          <a:ext cx="0" cy="0"/>
          <a:chOff x="0" y="0"/>
          <a:chExt cx="0" cy="0"/>
        </a:xfrm>
      </p:grpSpPr>
      <p:sp>
        <p:nvSpPr>
          <p:cNvPr id="232" name="Google Shape;232;p39"/>
          <p:cNvSpPr txBox="1">
            <a:spLocks noGrp="1"/>
          </p:cNvSpPr>
          <p:nvPr>
            <p:ph type="body" idx="1"/>
          </p:nvPr>
        </p:nvSpPr>
        <p:spPr>
          <a:xfrm>
            <a:off x="457338" y="2571750"/>
            <a:ext cx="2514000" cy="18618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233" name="Google Shape;233;p39"/>
          <p:cNvSpPr txBox="1">
            <a:spLocks noGrp="1"/>
          </p:cNvSpPr>
          <p:nvPr>
            <p:ph type="title"/>
          </p:nvPr>
        </p:nvSpPr>
        <p:spPr>
          <a:xfrm>
            <a:off x="457200" y="457200"/>
            <a:ext cx="8229600" cy="105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39"/>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5" name="Google Shape;235;p39"/>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rm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39"/>
          <p:cNvSpPr txBox="1">
            <a:spLocks noGrp="1"/>
          </p:cNvSpPr>
          <p:nvPr>
            <p:ph type="body" idx="3"/>
          </p:nvPr>
        </p:nvSpPr>
        <p:spPr>
          <a:xfrm>
            <a:off x="3315063" y="2571750"/>
            <a:ext cx="2514000" cy="18618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237" name="Google Shape;237;p39"/>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39"/>
          <p:cNvSpPr txBox="1">
            <a:spLocks noGrp="1"/>
          </p:cNvSpPr>
          <p:nvPr>
            <p:ph type="body" idx="5"/>
          </p:nvPr>
        </p:nvSpPr>
        <p:spPr>
          <a:xfrm>
            <a:off x="6172788" y="2571750"/>
            <a:ext cx="2514000" cy="1861800"/>
          </a:xfrm>
          <a:prstGeom prst="rect">
            <a:avLst/>
          </a:prstGeom>
        </p:spPr>
        <p:txBody>
          <a:bodyPr spcFirstLastPara="1" wrap="square" lIns="0" tIns="0" rIns="0" bIns="0"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
        <p:nvSpPr>
          <p:cNvPr id="239" name="Google Shape;239;p39"/>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600"/>
              <a:buNone/>
              <a:defRPr sz="1600" b="1">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39"/>
          <p:cNvSpPr>
            <a:spLocks noGrp="1"/>
          </p:cNvSpPr>
          <p:nvPr>
            <p:ph type="pic" idx="7"/>
          </p:nvPr>
        </p:nvSpPr>
        <p:spPr>
          <a:xfrm>
            <a:off x="457200" y="1514475"/>
            <a:ext cx="401100" cy="401100"/>
          </a:xfrm>
          <a:prstGeom prst="rect">
            <a:avLst/>
          </a:prstGeom>
          <a:noFill/>
          <a:ln>
            <a:noFill/>
          </a:ln>
        </p:spPr>
      </p:sp>
      <p:sp>
        <p:nvSpPr>
          <p:cNvPr id="241" name="Google Shape;241;p39"/>
          <p:cNvSpPr>
            <a:spLocks noGrp="1"/>
          </p:cNvSpPr>
          <p:nvPr>
            <p:ph type="pic" idx="8"/>
          </p:nvPr>
        </p:nvSpPr>
        <p:spPr>
          <a:xfrm>
            <a:off x="3315075" y="1514475"/>
            <a:ext cx="401100" cy="401100"/>
          </a:xfrm>
          <a:prstGeom prst="rect">
            <a:avLst/>
          </a:prstGeom>
          <a:noFill/>
          <a:ln>
            <a:noFill/>
          </a:ln>
        </p:spPr>
      </p:sp>
      <p:sp>
        <p:nvSpPr>
          <p:cNvPr id="242" name="Google Shape;242;p39"/>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low Slide">
  <p:cSld name="CUSTOM_5">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40"/>
          <p:cNvSpPr txBox="1">
            <a:spLocks noGrp="1"/>
          </p:cNvSpPr>
          <p:nvPr>
            <p:ph type="title"/>
          </p:nvPr>
        </p:nvSpPr>
        <p:spPr>
          <a:xfrm>
            <a:off x="457200" y="457200"/>
            <a:ext cx="8229600" cy="105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45" name="Google Shape;245;p40"/>
          <p:cNvPicPr preferRelativeResize="0"/>
          <p:nvPr/>
        </p:nvPicPr>
        <p:blipFill>
          <a:blip r:embed="rId3">
            <a:alphaModFix/>
          </a:blip>
          <a:stretch>
            <a:fillRect/>
          </a:stretch>
        </p:blipFill>
        <p:spPr>
          <a:xfrm>
            <a:off x="8596800" y="4613600"/>
            <a:ext cx="356199" cy="3561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A: Title slide" type="title">
  <p:cSld name="TITLE">
    <p:bg>
      <p:bgPr>
        <a:solidFill>
          <a:schemeClr val="lt1"/>
        </a:solidFill>
        <a:effectLst/>
      </p:bgPr>
    </p:bg>
    <p:spTree>
      <p:nvGrpSpPr>
        <p:cNvPr id="1" name="Shape 251"/>
        <p:cNvGrpSpPr/>
        <p:nvPr/>
      </p:nvGrpSpPr>
      <p:grpSpPr>
        <a:xfrm>
          <a:off x="0" y="0"/>
          <a:ext cx="0" cy="0"/>
          <a:chOff x="0" y="0"/>
          <a:chExt cx="0" cy="0"/>
        </a:xfrm>
      </p:grpSpPr>
      <p:pic>
        <p:nvPicPr>
          <p:cNvPr id="252" name="Google Shape;252;p42"/>
          <p:cNvPicPr preferRelativeResize="0"/>
          <p:nvPr/>
        </p:nvPicPr>
        <p:blipFill rotWithShape="1">
          <a:blip r:embed="rId2">
            <a:alphaModFix/>
          </a:blip>
          <a:srcRect b="29443"/>
          <a:stretch/>
        </p:blipFill>
        <p:spPr>
          <a:xfrm>
            <a:off x="0" y="0"/>
            <a:ext cx="9144000" cy="3629024"/>
          </a:xfrm>
          <a:prstGeom prst="rect">
            <a:avLst/>
          </a:prstGeom>
          <a:noFill/>
          <a:ln>
            <a:noFill/>
          </a:ln>
        </p:spPr>
      </p:pic>
      <p:sp>
        <p:nvSpPr>
          <p:cNvPr id="253" name="Google Shape;253;p42"/>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7200"/>
              <a:buNone/>
              <a:defRPr sz="72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54" name="Google Shape;254;p42"/>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2"/>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dk2"/>
              </a:buClr>
              <a:buSzPts val="1200"/>
              <a:buNone/>
              <a:defRPr sz="1200">
                <a:solidFill>
                  <a:schemeClr val="dk2"/>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56" name="Google Shape;256;p42"/>
          <p:cNvPicPr preferRelativeResize="0"/>
          <p:nvPr/>
        </p:nvPicPr>
        <p:blipFill rotWithShape="1">
          <a:blip r:embed="rId3">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457400" y="2571750"/>
            <a:ext cx="61719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30" name="Google Shape;30;p5"/>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5"/>
          <p:cNvSpPr txBox="1">
            <a:spLocks noGrp="1"/>
          </p:cNvSpPr>
          <p:nvPr>
            <p:ph type="subTitle" idx="2"/>
          </p:nvPr>
        </p:nvSpPr>
        <p:spPr>
          <a:xfrm>
            <a:off x="457200" y="2170650"/>
            <a:ext cx="61719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2" name="Google Shape;32;p5"/>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 Title Slide, Black">
  <p:cSld name="TITLE_1">
    <p:bg>
      <p:bgPr>
        <a:solidFill>
          <a:schemeClr val="dk1"/>
        </a:solidFill>
        <a:effectLst/>
      </p:bgPr>
    </p:bg>
    <p:spTree>
      <p:nvGrpSpPr>
        <p:cNvPr id="1" name="Shape 257"/>
        <p:cNvGrpSpPr/>
        <p:nvPr/>
      </p:nvGrpSpPr>
      <p:grpSpPr>
        <a:xfrm>
          <a:off x="0" y="0"/>
          <a:ext cx="0" cy="0"/>
          <a:chOff x="0" y="0"/>
          <a:chExt cx="0" cy="0"/>
        </a:xfrm>
      </p:grpSpPr>
      <p:sp>
        <p:nvSpPr>
          <p:cNvPr id="258" name="Google Shape;258;p43"/>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7200"/>
              <a:buNone/>
              <a:defRPr sz="7200" b="1">
                <a:solidFill>
                  <a:schemeClr val="lt1"/>
                </a:solidFill>
              </a:defRPr>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59" name="Google Shape;259;p43"/>
          <p:cNvSpPr/>
          <p:nvPr/>
        </p:nvSpPr>
        <p:spPr>
          <a:xfrm>
            <a:off x="0" y="3629025"/>
            <a:ext cx="9144000" cy="151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3"/>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Clr>
                <a:schemeClr val="accent5"/>
              </a:buClr>
              <a:buSzPts val="1200"/>
              <a:buNone/>
              <a:defRPr sz="1200">
                <a:solidFill>
                  <a:schemeClr val="accent5"/>
                </a:solidFill>
              </a:defRPr>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61" name="Google Shape;261;p43"/>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 Title Slide, Sunshine">
  <p:cSld name="TITLE_1_1">
    <p:bg>
      <p:bgPr>
        <a:gradFill>
          <a:gsLst>
            <a:gs pos="0">
              <a:schemeClr val="accent2"/>
            </a:gs>
            <a:gs pos="100000">
              <a:schemeClr val="lt1"/>
            </a:gs>
          </a:gsLst>
          <a:lin ang="0" scaled="0"/>
        </a:gradFill>
        <a:effectLst/>
      </p:bgPr>
    </p:bg>
    <p:spTree>
      <p:nvGrpSpPr>
        <p:cNvPr id="1" name="Shape 262"/>
        <p:cNvGrpSpPr/>
        <p:nvPr/>
      </p:nvGrpSpPr>
      <p:grpSpPr>
        <a:xfrm>
          <a:off x="0" y="0"/>
          <a:ext cx="0" cy="0"/>
          <a:chOff x="0" y="0"/>
          <a:chExt cx="0" cy="0"/>
        </a:xfrm>
      </p:grpSpPr>
      <p:sp>
        <p:nvSpPr>
          <p:cNvPr id="263" name="Google Shape;263;p44"/>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64" name="Google Shape;264;p44"/>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4"/>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66" name="Google Shape;266;p44"/>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 Title Slide, Sky">
  <p:cSld name="TITLE_1_1_1">
    <p:bg>
      <p:bgPr>
        <a:gradFill>
          <a:gsLst>
            <a:gs pos="0">
              <a:schemeClr val="accent3"/>
            </a:gs>
            <a:gs pos="100000">
              <a:schemeClr val="lt1"/>
            </a:gs>
          </a:gsLst>
          <a:lin ang="0" scaled="0"/>
        </a:gradFill>
        <a:effectLst/>
      </p:bgPr>
    </p:bg>
    <p:spTree>
      <p:nvGrpSpPr>
        <p:cNvPr id="1" name="Shape 267"/>
        <p:cNvGrpSpPr/>
        <p:nvPr/>
      </p:nvGrpSpPr>
      <p:grpSpPr>
        <a:xfrm>
          <a:off x="0" y="0"/>
          <a:ext cx="0" cy="0"/>
          <a:chOff x="0" y="0"/>
          <a:chExt cx="0" cy="0"/>
        </a:xfrm>
      </p:grpSpPr>
      <p:sp>
        <p:nvSpPr>
          <p:cNvPr id="268" name="Google Shape;268;p45"/>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69" name="Google Shape;269;p45"/>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5"/>
          <p:cNvSpPr txBox="1">
            <a:spLocks noGrp="1"/>
          </p:cNvSpPr>
          <p:nvPr>
            <p:ph type="subTitle" idx="1"/>
          </p:nvPr>
        </p:nvSpPr>
        <p:spPr>
          <a:xfrm>
            <a:off x="4800600" y="4348200"/>
            <a:ext cx="3886200" cy="338100"/>
          </a:xfrm>
          <a:prstGeom prst="rect">
            <a:avLst/>
          </a:prstGeom>
          <a:noFill/>
        </p:spPr>
        <p:txBody>
          <a:bodyPr spcFirstLastPara="1" wrap="square" lIns="0" tIns="0" rIns="0" bIns="0" anchor="t"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71" name="Google Shape;271;p45"/>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 Title Slide, Lavender">
  <p:cSld name="TITLE_1_1_1_1">
    <p:bg>
      <p:bgPr>
        <a:gradFill>
          <a:gsLst>
            <a:gs pos="0">
              <a:schemeClr val="accent4"/>
            </a:gs>
            <a:gs pos="100000">
              <a:schemeClr val="lt1"/>
            </a:gs>
          </a:gsLst>
          <a:lin ang="0" scaled="0"/>
        </a:gradFill>
        <a:effectLst/>
      </p:bgPr>
    </p:bg>
    <p:spTree>
      <p:nvGrpSpPr>
        <p:cNvPr id="1" name="Shape 272"/>
        <p:cNvGrpSpPr/>
        <p:nvPr/>
      </p:nvGrpSpPr>
      <p:grpSpPr>
        <a:xfrm>
          <a:off x="0" y="0"/>
          <a:ext cx="0" cy="0"/>
          <a:chOff x="0" y="0"/>
          <a:chExt cx="0" cy="0"/>
        </a:xfrm>
      </p:grpSpPr>
      <p:sp>
        <p:nvSpPr>
          <p:cNvPr id="273" name="Google Shape;273;p46"/>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74" name="Google Shape;274;p46"/>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6"/>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76" name="Google Shape;276;p46"/>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 Title Slide, Fog">
  <p:cSld name="TITLE_1_1_1_1_1">
    <p:bg>
      <p:bgPr>
        <a:gradFill>
          <a:gsLst>
            <a:gs pos="0">
              <a:schemeClr val="accent1"/>
            </a:gs>
            <a:gs pos="100000">
              <a:schemeClr val="lt1"/>
            </a:gs>
          </a:gsLst>
          <a:lin ang="0" scaled="0"/>
        </a:gradFill>
        <a:effectLst/>
      </p:bgPr>
    </p:bg>
    <p:spTree>
      <p:nvGrpSpPr>
        <p:cNvPr id="1" name="Shape 277"/>
        <p:cNvGrpSpPr/>
        <p:nvPr/>
      </p:nvGrpSpPr>
      <p:grpSpPr>
        <a:xfrm>
          <a:off x="0" y="0"/>
          <a:ext cx="0" cy="0"/>
          <a:chOff x="0" y="0"/>
          <a:chExt cx="0" cy="0"/>
        </a:xfrm>
      </p:grpSpPr>
      <p:sp>
        <p:nvSpPr>
          <p:cNvPr id="278" name="Google Shape;278;p47"/>
          <p:cNvSpPr txBox="1">
            <a:spLocks noGrp="1"/>
          </p:cNvSpPr>
          <p:nvPr>
            <p:ph type="ctrTitle"/>
          </p:nvPr>
        </p:nvSpPr>
        <p:spPr>
          <a:xfrm>
            <a:off x="457200" y="457200"/>
            <a:ext cx="8229600" cy="2114700"/>
          </a:xfrm>
          <a:prstGeom prst="rect">
            <a:avLst/>
          </a:prstGeom>
        </p:spPr>
        <p:txBody>
          <a:bodyPr spcFirstLastPara="1" wrap="square" lIns="0" tIns="0" rIns="0" bIns="0" anchor="t" anchorCtr="0">
            <a:noAutofit/>
          </a:bodyPr>
          <a:lstStyle>
            <a:lvl1pPr lvl="0" rtl="0">
              <a:lnSpc>
                <a:spcPct val="90000"/>
              </a:lnSpc>
              <a:spcBef>
                <a:spcPts val="0"/>
              </a:spcBef>
              <a:spcAft>
                <a:spcPts val="0"/>
              </a:spcAft>
              <a:buSzPts val="7200"/>
              <a:buNone/>
              <a:defRPr sz="7200" b="1"/>
            </a:lvl1pPr>
            <a:lvl2pPr lvl="1" rtl="0">
              <a:spcBef>
                <a:spcPts val="0"/>
              </a:spcBef>
              <a:spcAft>
                <a:spcPts val="0"/>
              </a:spcAft>
              <a:buSzPts val="4800"/>
              <a:buFont typeface="Gothic A1"/>
              <a:buNone/>
              <a:defRPr sz="4800" b="1">
                <a:latin typeface="Gothic A1"/>
                <a:ea typeface="Gothic A1"/>
                <a:cs typeface="Gothic A1"/>
                <a:sym typeface="Gothic A1"/>
              </a:defRPr>
            </a:lvl2pPr>
            <a:lvl3pPr lvl="2" rtl="0">
              <a:spcBef>
                <a:spcPts val="0"/>
              </a:spcBef>
              <a:spcAft>
                <a:spcPts val="0"/>
              </a:spcAft>
              <a:buSzPts val="4800"/>
              <a:buFont typeface="Gothic A1"/>
              <a:buNone/>
              <a:defRPr sz="4800" b="1">
                <a:latin typeface="Gothic A1"/>
                <a:ea typeface="Gothic A1"/>
                <a:cs typeface="Gothic A1"/>
                <a:sym typeface="Gothic A1"/>
              </a:defRPr>
            </a:lvl3pPr>
            <a:lvl4pPr lvl="3" rtl="0">
              <a:spcBef>
                <a:spcPts val="0"/>
              </a:spcBef>
              <a:spcAft>
                <a:spcPts val="0"/>
              </a:spcAft>
              <a:buSzPts val="4800"/>
              <a:buFont typeface="Gothic A1"/>
              <a:buNone/>
              <a:defRPr sz="4800" b="1">
                <a:latin typeface="Gothic A1"/>
                <a:ea typeface="Gothic A1"/>
                <a:cs typeface="Gothic A1"/>
                <a:sym typeface="Gothic A1"/>
              </a:defRPr>
            </a:lvl4pPr>
            <a:lvl5pPr lvl="4" rtl="0">
              <a:spcBef>
                <a:spcPts val="0"/>
              </a:spcBef>
              <a:spcAft>
                <a:spcPts val="0"/>
              </a:spcAft>
              <a:buSzPts val="4800"/>
              <a:buFont typeface="Gothic A1"/>
              <a:buNone/>
              <a:defRPr sz="4800" b="1">
                <a:latin typeface="Gothic A1"/>
                <a:ea typeface="Gothic A1"/>
                <a:cs typeface="Gothic A1"/>
                <a:sym typeface="Gothic A1"/>
              </a:defRPr>
            </a:lvl5pPr>
            <a:lvl6pPr lvl="5" rtl="0">
              <a:spcBef>
                <a:spcPts val="0"/>
              </a:spcBef>
              <a:spcAft>
                <a:spcPts val="0"/>
              </a:spcAft>
              <a:buSzPts val="4800"/>
              <a:buFont typeface="Gothic A1"/>
              <a:buNone/>
              <a:defRPr sz="4800" b="1">
                <a:latin typeface="Gothic A1"/>
                <a:ea typeface="Gothic A1"/>
                <a:cs typeface="Gothic A1"/>
                <a:sym typeface="Gothic A1"/>
              </a:defRPr>
            </a:lvl6pPr>
            <a:lvl7pPr lvl="6" rtl="0">
              <a:spcBef>
                <a:spcPts val="0"/>
              </a:spcBef>
              <a:spcAft>
                <a:spcPts val="0"/>
              </a:spcAft>
              <a:buSzPts val="4800"/>
              <a:buFont typeface="Gothic A1"/>
              <a:buNone/>
              <a:defRPr sz="4800" b="1">
                <a:latin typeface="Gothic A1"/>
                <a:ea typeface="Gothic A1"/>
                <a:cs typeface="Gothic A1"/>
                <a:sym typeface="Gothic A1"/>
              </a:defRPr>
            </a:lvl7pPr>
            <a:lvl8pPr lvl="7" rtl="0">
              <a:spcBef>
                <a:spcPts val="0"/>
              </a:spcBef>
              <a:spcAft>
                <a:spcPts val="0"/>
              </a:spcAft>
              <a:buSzPts val="4800"/>
              <a:buFont typeface="Gothic A1"/>
              <a:buNone/>
              <a:defRPr sz="4800" b="1">
                <a:latin typeface="Gothic A1"/>
                <a:ea typeface="Gothic A1"/>
                <a:cs typeface="Gothic A1"/>
                <a:sym typeface="Gothic A1"/>
              </a:defRPr>
            </a:lvl8pPr>
            <a:lvl9pPr lvl="8" rtl="0">
              <a:spcBef>
                <a:spcPts val="0"/>
              </a:spcBef>
              <a:spcAft>
                <a:spcPts val="0"/>
              </a:spcAft>
              <a:buSzPts val="4800"/>
              <a:buFont typeface="Gothic A1"/>
              <a:buNone/>
              <a:defRPr sz="4800" b="1">
                <a:latin typeface="Gothic A1"/>
                <a:ea typeface="Gothic A1"/>
                <a:cs typeface="Gothic A1"/>
                <a:sym typeface="Gothic A1"/>
              </a:defRPr>
            </a:lvl9pPr>
          </a:lstStyle>
          <a:p>
            <a:endParaRPr/>
          </a:p>
        </p:txBody>
      </p:sp>
      <p:sp>
        <p:nvSpPr>
          <p:cNvPr id="279" name="Google Shape;279;p47"/>
          <p:cNvSpPr/>
          <p:nvPr/>
        </p:nvSpPr>
        <p:spPr>
          <a:xfrm>
            <a:off x="0" y="3629025"/>
            <a:ext cx="9144000" cy="151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7"/>
          <p:cNvSpPr txBox="1">
            <a:spLocks noGrp="1"/>
          </p:cNvSpPr>
          <p:nvPr>
            <p:ph type="subTitle" idx="1"/>
          </p:nvPr>
        </p:nvSpPr>
        <p:spPr>
          <a:xfrm>
            <a:off x="4800600" y="4348200"/>
            <a:ext cx="3886200" cy="338100"/>
          </a:xfrm>
          <a:prstGeom prst="rect">
            <a:avLst/>
          </a:prstGeom>
          <a:noFill/>
        </p:spPr>
        <p:txBody>
          <a:bodyPr spcFirstLastPara="1" wrap="square" lIns="0" tIns="0" rIns="0" bIns="0" anchor="ctr" anchorCtr="0">
            <a:noAutofit/>
          </a:bodyPr>
          <a:lstStyle>
            <a:lvl1pPr lvl="0" algn="r" rtl="0">
              <a:lnSpc>
                <a:spcPct val="100000"/>
              </a:lnSpc>
              <a:spcBef>
                <a:spcPts val="0"/>
              </a:spcBef>
              <a:spcAft>
                <a:spcPts val="0"/>
              </a:spcAft>
              <a:buSzPts val="1200"/>
              <a:buNone/>
              <a:defRPr sz="1200"/>
            </a:lvl1pPr>
            <a:lvl2pPr lvl="1" rtl="0">
              <a:lnSpc>
                <a:spcPct val="100000"/>
              </a:lnSpc>
              <a:spcBef>
                <a:spcPts val="0"/>
              </a:spcBef>
              <a:spcAft>
                <a:spcPts val="0"/>
              </a:spcAft>
              <a:buClr>
                <a:schemeClr val="dk2"/>
              </a:buClr>
              <a:buSzPts val="1200"/>
              <a:buNone/>
              <a:defRPr sz="1200">
                <a:solidFill>
                  <a:schemeClr val="dk2"/>
                </a:solidFill>
              </a:defRPr>
            </a:lvl2pPr>
            <a:lvl3pPr lvl="2" rtl="0">
              <a:lnSpc>
                <a:spcPct val="100000"/>
              </a:lnSpc>
              <a:spcBef>
                <a:spcPts val="0"/>
              </a:spcBef>
              <a:spcAft>
                <a:spcPts val="0"/>
              </a:spcAft>
              <a:buClr>
                <a:schemeClr val="dk2"/>
              </a:buClr>
              <a:buSzPts val="1200"/>
              <a:buNone/>
              <a:defRPr sz="1200">
                <a:solidFill>
                  <a:schemeClr val="dk2"/>
                </a:solidFill>
              </a:defRPr>
            </a:lvl3pPr>
            <a:lvl4pPr lvl="3" rtl="0">
              <a:lnSpc>
                <a:spcPct val="100000"/>
              </a:lnSpc>
              <a:spcBef>
                <a:spcPts val="0"/>
              </a:spcBef>
              <a:spcAft>
                <a:spcPts val="0"/>
              </a:spcAft>
              <a:buClr>
                <a:schemeClr val="dk2"/>
              </a:buClr>
              <a:buSzPts val="1200"/>
              <a:buNone/>
              <a:defRPr sz="1200">
                <a:solidFill>
                  <a:schemeClr val="dk2"/>
                </a:solidFill>
              </a:defRPr>
            </a:lvl4pPr>
            <a:lvl5pPr lvl="4" rtl="0">
              <a:lnSpc>
                <a:spcPct val="100000"/>
              </a:lnSpc>
              <a:spcBef>
                <a:spcPts val="0"/>
              </a:spcBef>
              <a:spcAft>
                <a:spcPts val="0"/>
              </a:spcAft>
              <a:buClr>
                <a:schemeClr val="dk2"/>
              </a:buClr>
              <a:buSzPts val="1200"/>
              <a:buNone/>
              <a:defRPr sz="1200">
                <a:solidFill>
                  <a:schemeClr val="dk2"/>
                </a:solidFill>
              </a:defRPr>
            </a:lvl5pPr>
            <a:lvl6pPr lvl="5" rtl="0">
              <a:lnSpc>
                <a:spcPct val="100000"/>
              </a:lnSpc>
              <a:spcBef>
                <a:spcPts val="0"/>
              </a:spcBef>
              <a:spcAft>
                <a:spcPts val="0"/>
              </a:spcAft>
              <a:buClr>
                <a:schemeClr val="dk2"/>
              </a:buClr>
              <a:buSzPts val="1200"/>
              <a:buNone/>
              <a:defRPr sz="1200">
                <a:solidFill>
                  <a:schemeClr val="dk2"/>
                </a:solidFill>
              </a:defRPr>
            </a:lvl6pPr>
            <a:lvl7pPr lvl="6" rtl="0">
              <a:lnSpc>
                <a:spcPct val="100000"/>
              </a:lnSpc>
              <a:spcBef>
                <a:spcPts val="0"/>
              </a:spcBef>
              <a:spcAft>
                <a:spcPts val="0"/>
              </a:spcAft>
              <a:buClr>
                <a:schemeClr val="dk2"/>
              </a:buClr>
              <a:buSzPts val="1200"/>
              <a:buNone/>
              <a:defRPr sz="1200">
                <a:solidFill>
                  <a:schemeClr val="dk2"/>
                </a:solidFill>
              </a:defRPr>
            </a:lvl7pPr>
            <a:lvl8pPr lvl="7" rtl="0">
              <a:lnSpc>
                <a:spcPct val="100000"/>
              </a:lnSpc>
              <a:spcBef>
                <a:spcPts val="0"/>
              </a:spcBef>
              <a:spcAft>
                <a:spcPts val="0"/>
              </a:spcAft>
              <a:buClr>
                <a:schemeClr val="dk2"/>
              </a:buClr>
              <a:buSzPts val="1200"/>
              <a:buNone/>
              <a:defRPr sz="1200">
                <a:solidFill>
                  <a:schemeClr val="dk2"/>
                </a:solidFill>
              </a:defRPr>
            </a:lvl8pPr>
            <a:lvl9pPr lvl="8" rtl="0">
              <a:lnSpc>
                <a:spcPct val="100000"/>
              </a:lnSpc>
              <a:spcBef>
                <a:spcPts val="0"/>
              </a:spcBef>
              <a:spcAft>
                <a:spcPts val="0"/>
              </a:spcAft>
              <a:buClr>
                <a:schemeClr val="dk2"/>
              </a:buClr>
              <a:buSzPts val="1200"/>
              <a:buNone/>
              <a:defRPr sz="1200">
                <a:solidFill>
                  <a:schemeClr val="dk2"/>
                </a:solidFill>
              </a:defRPr>
            </a:lvl9pPr>
          </a:lstStyle>
          <a:p>
            <a:endParaRPr/>
          </a:p>
        </p:txBody>
      </p:sp>
      <p:pic>
        <p:nvPicPr>
          <p:cNvPr id="281" name="Google Shape;281;p47"/>
          <p:cNvPicPr preferRelativeResize="0"/>
          <p:nvPr/>
        </p:nvPicPr>
        <p:blipFill rotWithShape="1">
          <a:blip r:embed="rId2">
            <a:alphaModFix/>
          </a:blip>
          <a:srcRect/>
          <a:stretch/>
        </p:blipFill>
        <p:spPr>
          <a:xfrm>
            <a:off x="457200" y="4192153"/>
            <a:ext cx="2171699" cy="494148"/>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1: Content, 1 Column">
  <p:cSld name="CUSTOM">
    <p:spTree>
      <p:nvGrpSpPr>
        <p:cNvPr id="1" name="Shape 282"/>
        <p:cNvGrpSpPr/>
        <p:nvPr/>
      </p:nvGrpSpPr>
      <p:grpSpPr>
        <a:xfrm>
          <a:off x="0" y="0"/>
          <a:ext cx="0" cy="0"/>
          <a:chOff x="0" y="0"/>
          <a:chExt cx="0" cy="0"/>
        </a:xfrm>
      </p:grpSpPr>
      <p:sp>
        <p:nvSpPr>
          <p:cNvPr id="283" name="Google Shape;283;p48"/>
          <p:cNvSpPr txBox="1">
            <a:spLocks noGrp="1"/>
          </p:cNvSpPr>
          <p:nvPr>
            <p:ph type="body" idx="1"/>
          </p:nvPr>
        </p:nvSpPr>
        <p:spPr>
          <a:xfrm>
            <a:off x="457400" y="2571750"/>
            <a:ext cx="61719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284" name="Google Shape;284;p48"/>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48"/>
          <p:cNvSpPr txBox="1">
            <a:spLocks noGrp="1"/>
          </p:cNvSpPr>
          <p:nvPr>
            <p:ph type="subTitle" idx="2"/>
          </p:nvPr>
        </p:nvSpPr>
        <p:spPr>
          <a:xfrm>
            <a:off x="457200" y="2170650"/>
            <a:ext cx="61719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86" name="Google Shape;286;p4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2: Content, 1 Column">
  <p:cSld name="CUSTOM_2">
    <p:bg>
      <p:bgPr>
        <a:solidFill>
          <a:schemeClr val="dk1"/>
        </a:solidFill>
        <a:effectLst/>
      </p:bgPr>
    </p:bg>
    <p:spTree>
      <p:nvGrpSpPr>
        <p:cNvPr id="1" name="Shape 287"/>
        <p:cNvGrpSpPr/>
        <p:nvPr/>
      </p:nvGrpSpPr>
      <p:grpSpPr>
        <a:xfrm>
          <a:off x="0" y="0"/>
          <a:ext cx="0" cy="0"/>
          <a:chOff x="0" y="0"/>
          <a:chExt cx="0" cy="0"/>
        </a:xfrm>
      </p:grpSpPr>
      <p:sp>
        <p:nvSpPr>
          <p:cNvPr id="288" name="Google Shape;288;p49"/>
          <p:cNvSpPr txBox="1">
            <a:spLocks noGrp="1"/>
          </p:cNvSpPr>
          <p:nvPr>
            <p:ph type="body" idx="1"/>
          </p:nvPr>
        </p:nvSpPr>
        <p:spPr>
          <a:xfrm>
            <a:off x="457400" y="2571750"/>
            <a:ext cx="61722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Clr>
                <a:schemeClr val="lt1"/>
              </a:buClr>
              <a:buSzPts val="1400"/>
              <a:buChar char="●"/>
              <a:defRPr sz="1400">
                <a:solidFill>
                  <a:schemeClr val="lt1"/>
                </a:solidFill>
              </a:defRPr>
            </a:lvl1pPr>
            <a:lvl2pPr marL="914400" lvl="1" indent="-292100" rtl="0">
              <a:lnSpc>
                <a:spcPct val="125000"/>
              </a:lnSpc>
              <a:spcBef>
                <a:spcPts val="1600"/>
              </a:spcBef>
              <a:spcAft>
                <a:spcPts val="0"/>
              </a:spcAft>
              <a:buClr>
                <a:schemeClr val="lt1"/>
              </a:buClr>
              <a:buSzPts val="1000"/>
              <a:buChar char="○"/>
              <a:defRPr sz="1000">
                <a:solidFill>
                  <a:schemeClr val="lt1"/>
                </a:solidFill>
              </a:defRPr>
            </a:lvl2pPr>
            <a:lvl3pPr marL="1371600" lvl="2" indent="-292100" rtl="0">
              <a:lnSpc>
                <a:spcPct val="125000"/>
              </a:lnSpc>
              <a:spcBef>
                <a:spcPts val="1600"/>
              </a:spcBef>
              <a:spcAft>
                <a:spcPts val="0"/>
              </a:spcAft>
              <a:buClr>
                <a:schemeClr val="lt1"/>
              </a:buClr>
              <a:buSzPts val="1000"/>
              <a:buChar char="■"/>
              <a:defRPr sz="1000">
                <a:solidFill>
                  <a:schemeClr val="lt1"/>
                </a:solidFill>
              </a:defRPr>
            </a:lvl3pPr>
            <a:lvl4pPr marL="1828800" lvl="3" indent="-292100" rtl="0">
              <a:lnSpc>
                <a:spcPct val="125000"/>
              </a:lnSpc>
              <a:spcBef>
                <a:spcPts val="1600"/>
              </a:spcBef>
              <a:spcAft>
                <a:spcPts val="0"/>
              </a:spcAft>
              <a:buClr>
                <a:schemeClr val="lt1"/>
              </a:buClr>
              <a:buSzPts val="1000"/>
              <a:buChar char="●"/>
              <a:defRPr sz="1000">
                <a:solidFill>
                  <a:schemeClr val="lt1"/>
                </a:solidFill>
              </a:defRPr>
            </a:lvl4pPr>
            <a:lvl5pPr marL="2286000" lvl="4" indent="-292100" rtl="0">
              <a:lnSpc>
                <a:spcPct val="125000"/>
              </a:lnSpc>
              <a:spcBef>
                <a:spcPts val="1600"/>
              </a:spcBef>
              <a:spcAft>
                <a:spcPts val="0"/>
              </a:spcAft>
              <a:buClr>
                <a:schemeClr val="lt1"/>
              </a:buClr>
              <a:buSzPts val="1000"/>
              <a:buChar char="○"/>
              <a:defRPr sz="1000">
                <a:solidFill>
                  <a:schemeClr val="lt1"/>
                </a:solidFill>
              </a:defRPr>
            </a:lvl5pPr>
            <a:lvl6pPr marL="2743200" lvl="5" indent="-292100" rtl="0">
              <a:lnSpc>
                <a:spcPct val="125000"/>
              </a:lnSpc>
              <a:spcBef>
                <a:spcPts val="1600"/>
              </a:spcBef>
              <a:spcAft>
                <a:spcPts val="0"/>
              </a:spcAft>
              <a:buClr>
                <a:schemeClr val="lt1"/>
              </a:buClr>
              <a:buSzPts val="1000"/>
              <a:buChar char="■"/>
              <a:defRPr sz="1000">
                <a:solidFill>
                  <a:schemeClr val="lt1"/>
                </a:solidFill>
              </a:defRPr>
            </a:lvl6pPr>
            <a:lvl7pPr marL="3200400" lvl="6" indent="-292100" rtl="0">
              <a:lnSpc>
                <a:spcPct val="125000"/>
              </a:lnSpc>
              <a:spcBef>
                <a:spcPts val="1600"/>
              </a:spcBef>
              <a:spcAft>
                <a:spcPts val="0"/>
              </a:spcAft>
              <a:buClr>
                <a:schemeClr val="lt1"/>
              </a:buClr>
              <a:buSzPts val="1000"/>
              <a:buChar char="●"/>
              <a:defRPr sz="1000">
                <a:solidFill>
                  <a:schemeClr val="lt1"/>
                </a:solidFill>
              </a:defRPr>
            </a:lvl7pPr>
            <a:lvl8pPr marL="3657600" lvl="7" indent="-292100" rtl="0">
              <a:lnSpc>
                <a:spcPct val="125000"/>
              </a:lnSpc>
              <a:spcBef>
                <a:spcPts val="1600"/>
              </a:spcBef>
              <a:spcAft>
                <a:spcPts val="0"/>
              </a:spcAft>
              <a:buClr>
                <a:schemeClr val="lt1"/>
              </a:buClr>
              <a:buSzPts val="1000"/>
              <a:buChar char="○"/>
              <a:defRPr sz="1000">
                <a:solidFill>
                  <a:schemeClr val="lt1"/>
                </a:solidFill>
              </a:defRPr>
            </a:lvl8pPr>
            <a:lvl9pPr marL="4114800" lvl="8" indent="-292100" rtl="0">
              <a:lnSpc>
                <a:spcPct val="125000"/>
              </a:lnSpc>
              <a:spcBef>
                <a:spcPts val="1600"/>
              </a:spcBef>
              <a:spcAft>
                <a:spcPts val="1600"/>
              </a:spcAft>
              <a:buClr>
                <a:schemeClr val="lt1"/>
              </a:buClr>
              <a:buSzPts val="1000"/>
              <a:buChar char="■"/>
              <a:defRPr sz="1000">
                <a:solidFill>
                  <a:schemeClr val="lt1"/>
                </a:solidFill>
              </a:defRPr>
            </a:lvl9pPr>
          </a:lstStyle>
          <a:p>
            <a:endParaRPr/>
          </a:p>
        </p:txBody>
      </p:sp>
      <p:sp>
        <p:nvSpPr>
          <p:cNvPr id="289" name="Google Shape;289;p49"/>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49"/>
          <p:cNvSpPr txBox="1">
            <a:spLocks noGrp="1"/>
          </p:cNvSpPr>
          <p:nvPr>
            <p:ph type="subTitle" idx="2"/>
          </p:nvPr>
        </p:nvSpPr>
        <p:spPr>
          <a:xfrm>
            <a:off x="457200" y="2170650"/>
            <a:ext cx="61722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91" name="Google Shape;291;p49"/>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292" name="Google Shape;292;p49"/>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9"/>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1: Content, 2 Column">
  <p:cSld name="CUSTOM_1">
    <p:spTree>
      <p:nvGrpSpPr>
        <p:cNvPr id="1" name="Shape 294"/>
        <p:cNvGrpSpPr/>
        <p:nvPr/>
      </p:nvGrpSpPr>
      <p:grpSpPr>
        <a:xfrm>
          <a:off x="0" y="0"/>
          <a:ext cx="0" cy="0"/>
          <a:chOff x="0" y="0"/>
          <a:chExt cx="0" cy="0"/>
        </a:xfrm>
      </p:grpSpPr>
      <p:sp>
        <p:nvSpPr>
          <p:cNvPr id="295" name="Google Shape;295;p50"/>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296" name="Google Shape;296;p50"/>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7" name="Google Shape;297;p50"/>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298" name="Google Shape;298;p50"/>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299" name="Google Shape;299;p50"/>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300" name="Google Shape;300;p50"/>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01" name="Google Shape;301;p50"/>
          <p:cNvSpPr>
            <a:spLocks noGrp="1"/>
          </p:cNvSpPr>
          <p:nvPr>
            <p:ph type="pic" idx="5"/>
          </p:nvPr>
        </p:nvSpPr>
        <p:spPr>
          <a:xfrm>
            <a:off x="457200" y="1514475"/>
            <a:ext cx="401100" cy="401100"/>
          </a:xfrm>
          <a:prstGeom prst="rect">
            <a:avLst/>
          </a:prstGeom>
          <a:noFill/>
          <a:ln>
            <a:noFill/>
          </a:ln>
        </p:spPr>
      </p:sp>
      <p:sp>
        <p:nvSpPr>
          <p:cNvPr id="302" name="Google Shape;302;p50"/>
          <p:cNvSpPr>
            <a:spLocks noGrp="1"/>
          </p:cNvSpPr>
          <p:nvPr>
            <p:ph type="pic" idx="6"/>
          </p:nvPr>
        </p:nvSpPr>
        <p:spPr>
          <a:xfrm>
            <a:off x="4802400" y="1514475"/>
            <a:ext cx="401100" cy="4011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2: Content, 2 Column">
  <p:cSld name="CUSTOM_1_2">
    <p:bg>
      <p:bgPr>
        <a:solidFill>
          <a:schemeClr val="dk1"/>
        </a:solidFill>
        <a:effectLst/>
      </p:bgPr>
    </p:bg>
    <p:spTree>
      <p:nvGrpSpPr>
        <p:cNvPr id="1" name="Shape 303"/>
        <p:cNvGrpSpPr/>
        <p:nvPr/>
      </p:nvGrpSpPr>
      <p:grpSpPr>
        <a:xfrm>
          <a:off x="0" y="0"/>
          <a:ext cx="0" cy="0"/>
          <a:chOff x="0" y="0"/>
          <a:chExt cx="0" cy="0"/>
        </a:xfrm>
      </p:grpSpPr>
      <p:sp>
        <p:nvSpPr>
          <p:cNvPr id="304" name="Google Shape;304;p51"/>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05" name="Google Shape;305;p51"/>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1"/>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07" name="Google Shape;307;p51"/>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08" name="Google Shape;308;p51"/>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09" name="Google Shape;309;p51"/>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10" name="Google Shape;310;p51"/>
          <p:cNvSpPr>
            <a:spLocks noGrp="1"/>
          </p:cNvSpPr>
          <p:nvPr>
            <p:ph type="pic" idx="5"/>
          </p:nvPr>
        </p:nvSpPr>
        <p:spPr>
          <a:xfrm>
            <a:off x="457200" y="1514475"/>
            <a:ext cx="401100" cy="401100"/>
          </a:xfrm>
          <a:prstGeom prst="rect">
            <a:avLst/>
          </a:prstGeom>
          <a:noFill/>
          <a:ln>
            <a:noFill/>
          </a:ln>
        </p:spPr>
      </p:sp>
      <p:sp>
        <p:nvSpPr>
          <p:cNvPr id="311" name="Google Shape;311;p51"/>
          <p:cNvSpPr>
            <a:spLocks noGrp="1"/>
          </p:cNvSpPr>
          <p:nvPr>
            <p:ph type="pic" idx="6"/>
          </p:nvPr>
        </p:nvSpPr>
        <p:spPr>
          <a:xfrm>
            <a:off x="4802400" y="1514475"/>
            <a:ext cx="401100" cy="401100"/>
          </a:xfrm>
          <a:prstGeom prst="rect">
            <a:avLst/>
          </a:prstGeom>
          <a:noFill/>
          <a:ln>
            <a:noFill/>
          </a:ln>
        </p:spPr>
      </p:sp>
      <p:sp>
        <p:nvSpPr>
          <p:cNvPr id="312" name="Google Shape;312;p51"/>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 name="Google Shape;313;p51"/>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1: Content, 3 Column">
  <p:cSld name="CUSTOM_1_1">
    <p:spTree>
      <p:nvGrpSpPr>
        <p:cNvPr id="1" name="Shape 314"/>
        <p:cNvGrpSpPr/>
        <p:nvPr/>
      </p:nvGrpSpPr>
      <p:grpSpPr>
        <a:xfrm>
          <a:off x="0" y="0"/>
          <a:ext cx="0" cy="0"/>
          <a:chOff x="0" y="0"/>
          <a:chExt cx="0" cy="0"/>
        </a:xfrm>
      </p:grpSpPr>
      <p:sp>
        <p:nvSpPr>
          <p:cNvPr id="315" name="Google Shape;315;p52"/>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16" name="Google Shape;316;p52"/>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7" name="Google Shape;317;p52"/>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18" name="Google Shape;318;p52"/>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19" name="Google Shape;319;p52"/>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20" name="Google Shape;320;p52"/>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21" name="Google Shape;321;p52"/>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22" name="Google Shape;322;p52"/>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23" name="Google Shape;323;p52"/>
          <p:cNvSpPr>
            <a:spLocks noGrp="1"/>
          </p:cNvSpPr>
          <p:nvPr>
            <p:ph type="pic" idx="7"/>
          </p:nvPr>
        </p:nvSpPr>
        <p:spPr>
          <a:xfrm>
            <a:off x="457200" y="1514475"/>
            <a:ext cx="401100" cy="401100"/>
          </a:xfrm>
          <a:prstGeom prst="rect">
            <a:avLst/>
          </a:prstGeom>
          <a:noFill/>
          <a:ln>
            <a:noFill/>
          </a:ln>
        </p:spPr>
      </p:sp>
      <p:sp>
        <p:nvSpPr>
          <p:cNvPr id="324" name="Google Shape;324;p52"/>
          <p:cNvSpPr>
            <a:spLocks noGrp="1"/>
          </p:cNvSpPr>
          <p:nvPr>
            <p:ph type="pic" idx="8"/>
          </p:nvPr>
        </p:nvSpPr>
        <p:spPr>
          <a:xfrm>
            <a:off x="3315075" y="1514475"/>
            <a:ext cx="401100" cy="401100"/>
          </a:xfrm>
          <a:prstGeom prst="rect">
            <a:avLst/>
          </a:prstGeom>
          <a:noFill/>
          <a:ln>
            <a:noFill/>
          </a:ln>
        </p:spPr>
      </p:sp>
      <p:sp>
        <p:nvSpPr>
          <p:cNvPr id="325" name="Google Shape;325;p52"/>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2: Content, 1 Column">
  <p:cSld name="CUSTOM_2">
    <p:bg>
      <p:bgPr>
        <a:solidFill>
          <a:schemeClr val="dk1"/>
        </a:solidFill>
        <a:effectLst/>
      </p:bgPr>
    </p:bg>
    <p:spTree>
      <p:nvGrpSpPr>
        <p:cNvPr id="1" name="Shape 33"/>
        <p:cNvGrpSpPr/>
        <p:nvPr/>
      </p:nvGrpSpPr>
      <p:grpSpPr>
        <a:xfrm>
          <a:off x="0" y="0"/>
          <a:ext cx="0" cy="0"/>
          <a:chOff x="0" y="0"/>
          <a:chExt cx="0" cy="0"/>
        </a:xfrm>
      </p:grpSpPr>
      <p:sp>
        <p:nvSpPr>
          <p:cNvPr id="34" name="Google Shape;34;p6"/>
          <p:cNvSpPr txBox="1">
            <a:spLocks noGrp="1"/>
          </p:cNvSpPr>
          <p:nvPr>
            <p:ph type="body" idx="1"/>
          </p:nvPr>
        </p:nvSpPr>
        <p:spPr>
          <a:xfrm>
            <a:off x="457400" y="2571750"/>
            <a:ext cx="61722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Clr>
                <a:schemeClr val="lt1"/>
              </a:buClr>
              <a:buSzPts val="1400"/>
              <a:buChar char="●"/>
              <a:defRPr sz="1400">
                <a:solidFill>
                  <a:schemeClr val="lt1"/>
                </a:solidFill>
              </a:defRPr>
            </a:lvl1pPr>
            <a:lvl2pPr marL="914400" lvl="1" indent="-292100" rtl="0">
              <a:lnSpc>
                <a:spcPct val="125000"/>
              </a:lnSpc>
              <a:spcBef>
                <a:spcPts val="1600"/>
              </a:spcBef>
              <a:spcAft>
                <a:spcPts val="0"/>
              </a:spcAft>
              <a:buClr>
                <a:schemeClr val="lt1"/>
              </a:buClr>
              <a:buSzPts val="1000"/>
              <a:buChar char="○"/>
              <a:defRPr sz="1000">
                <a:solidFill>
                  <a:schemeClr val="lt1"/>
                </a:solidFill>
              </a:defRPr>
            </a:lvl2pPr>
            <a:lvl3pPr marL="1371600" lvl="2" indent="-292100" rtl="0">
              <a:lnSpc>
                <a:spcPct val="125000"/>
              </a:lnSpc>
              <a:spcBef>
                <a:spcPts val="1600"/>
              </a:spcBef>
              <a:spcAft>
                <a:spcPts val="0"/>
              </a:spcAft>
              <a:buClr>
                <a:schemeClr val="lt1"/>
              </a:buClr>
              <a:buSzPts val="1000"/>
              <a:buChar char="■"/>
              <a:defRPr sz="1000">
                <a:solidFill>
                  <a:schemeClr val="lt1"/>
                </a:solidFill>
              </a:defRPr>
            </a:lvl3pPr>
            <a:lvl4pPr marL="1828800" lvl="3" indent="-292100" rtl="0">
              <a:lnSpc>
                <a:spcPct val="125000"/>
              </a:lnSpc>
              <a:spcBef>
                <a:spcPts val="1600"/>
              </a:spcBef>
              <a:spcAft>
                <a:spcPts val="0"/>
              </a:spcAft>
              <a:buClr>
                <a:schemeClr val="lt1"/>
              </a:buClr>
              <a:buSzPts val="1000"/>
              <a:buChar char="●"/>
              <a:defRPr sz="1000">
                <a:solidFill>
                  <a:schemeClr val="lt1"/>
                </a:solidFill>
              </a:defRPr>
            </a:lvl4pPr>
            <a:lvl5pPr marL="2286000" lvl="4" indent="-292100" rtl="0">
              <a:lnSpc>
                <a:spcPct val="125000"/>
              </a:lnSpc>
              <a:spcBef>
                <a:spcPts val="1600"/>
              </a:spcBef>
              <a:spcAft>
                <a:spcPts val="0"/>
              </a:spcAft>
              <a:buClr>
                <a:schemeClr val="lt1"/>
              </a:buClr>
              <a:buSzPts val="1000"/>
              <a:buChar char="○"/>
              <a:defRPr sz="1000">
                <a:solidFill>
                  <a:schemeClr val="lt1"/>
                </a:solidFill>
              </a:defRPr>
            </a:lvl5pPr>
            <a:lvl6pPr marL="2743200" lvl="5" indent="-292100" rtl="0">
              <a:lnSpc>
                <a:spcPct val="125000"/>
              </a:lnSpc>
              <a:spcBef>
                <a:spcPts val="1600"/>
              </a:spcBef>
              <a:spcAft>
                <a:spcPts val="0"/>
              </a:spcAft>
              <a:buClr>
                <a:schemeClr val="lt1"/>
              </a:buClr>
              <a:buSzPts val="1000"/>
              <a:buChar char="■"/>
              <a:defRPr sz="1000">
                <a:solidFill>
                  <a:schemeClr val="lt1"/>
                </a:solidFill>
              </a:defRPr>
            </a:lvl6pPr>
            <a:lvl7pPr marL="3200400" lvl="6" indent="-292100" rtl="0">
              <a:lnSpc>
                <a:spcPct val="125000"/>
              </a:lnSpc>
              <a:spcBef>
                <a:spcPts val="1600"/>
              </a:spcBef>
              <a:spcAft>
                <a:spcPts val="0"/>
              </a:spcAft>
              <a:buClr>
                <a:schemeClr val="lt1"/>
              </a:buClr>
              <a:buSzPts val="1000"/>
              <a:buChar char="●"/>
              <a:defRPr sz="1000">
                <a:solidFill>
                  <a:schemeClr val="lt1"/>
                </a:solidFill>
              </a:defRPr>
            </a:lvl7pPr>
            <a:lvl8pPr marL="3657600" lvl="7" indent="-292100" rtl="0">
              <a:lnSpc>
                <a:spcPct val="125000"/>
              </a:lnSpc>
              <a:spcBef>
                <a:spcPts val="1600"/>
              </a:spcBef>
              <a:spcAft>
                <a:spcPts val="0"/>
              </a:spcAft>
              <a:buClr>
                <a:schemeClr val="lt1"/>
              </a:buClr>
              <a:buSzPts val="1000"/>
              <a:buChar char="○"/>
              <a:defRPr sz="1000">
                <a:solidFill>
                  <a:schemeClr val="lt1"/>
                </a:solidFill>
              </a:defRPr>
            </a:lvl8pPr>
            <a:lvl9pPr marL="4114800" lvl="8" indent="-292100" rtl="0">
              <a:lnSpc>
                <a:spcPct val="125000"/>
              </a:lnSpc>
              <a:spcBef>
                <a:spcPts val="1600"/>
              </a:spcBef>
              <a:spcAft>
                <a:spcPts val="1600"/>
              </a:spcAft>
              <a:buClr>
                <a:schemeClr val="lt1"/>
              </a:buClr>
              <a:buSzPts val="1000"/>
              <a:buChar char="■"/>
              <a:defRPr sz="1000">
                <a:solidFill>
                  <a:schemeClr val="lt1"/>
                </a:solidFill>
              </a:defRPr>
            </a:lvl9pPr>
          </a:lstStyle>
          <a:p>
            <a:endParaRPr/>
          </a:p>
        </p:txBody>
      </p:sp>
      <p:sp>
        <p:nvSpPr>
          <p:cNvPr id="35" name="Google Shape;35;p6"/>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6"/>
          <p:cNvSpPr txBox="1">
            <a:spLocks noGrp="1"/>
          </p:cNvSpPr>
          <p:nvPr>
            <p:ph type="subTitle" idx="2"/>
          </p:nvPr>
        </p:nvSpPr>
        <p:spPr>
          <a:xfrm>
            <a:off x="457200" y="2170650"/>
            <a:ext cx="61722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7" name="Google Shape;37;p6"/>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8" name="Google Shape;38;p6"/>
          <p:cNvSpPr/>
          <p:nvPr/>
        </p:nvSpPr>
        <p:spPr>
          <a:xfrm>
            <a:off x="8540150" y="4562425"/>
            <a:ext cx="450600" cy="46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Google Shape;39;p6"/>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2: Content, 3 Column">
  <p:cSld name="CUSTOM_1_1_1">
    <p:bg>
      <p:bgPr>
        <a:solidFill>
          <a:schemeClr val="dk1"/>
        </a:solidFill>
        <a:effectLst/>
      </p:bgPr>
    </p:bg>
    <p:spTree>
      <p:nvGrpSpPr>
        <p:cNvPr id="1" name="Shape 326"/>
        <p:cNvGrpSpPr/>
        <p:nvPr/>
      </p:nvGrpSpPr>
      <p:grpSpPr>
        <a:xfrm>
          <a:off x="0" y="0"/>
          <a:ext cx="0" cy="0"/>
          <a:chOff x="0" y="0"/>
          <a:chExt cx="0" cy="0"/>
        </a:xfrm>
      </p:grpSpPr>
      <p:sp>
        <p:nvSpPr>
          <p:cNvPr id="327" name="Google Shape;327;p53"/>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28" name="Google Shape;328;p53"/>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9" name="Google Shape;329;p53"/>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30" name="Google Shape;330;p53"/>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331" name="Google Shape;331;p53"/>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32" name="Google Shape;332;p53"/>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33" name="Google Shape;333;p53"/>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34" name="Google Shape;334;p53"/>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35" name="Google Shape;335;p53"/>
          <p:cNvSpPr>
            <a:spLocks noGrp="1"/>
          </p:cNvSpPr>
          <p:nvPr>
            <p:ph type="pic" idx="7"/>
          </p:nvPr>
        </p:nvSpPr>
        <p:spPr>
          <a:xfrm>
            <a:off x="457200" y="1514475"/>
            <a:ext cx="401100" cy="401100"/>
          </a:xfrm>
          <a:prstGeom prst="rect">
            <a:avLst/>
          </a:prstGeom>
          <a:noFill/>
          <a:ln>
            <a:noFill/>
          </a:ln>
        </p:spPr>
      </p:sp>
      <p:sp>
        <p:nvSpPr>
          <p:cNvPr id="336" name="Google Shape;336;p53"/>
          <p:cNvSpPr>
            <a:spLocks noGrp="1"/>
          </p:cNvSpPr>
          <p:nvPr>
            <p:ph type="pic" idx="8"/>
          </p:nvPr>
        </p:nvSpPr>
        <p:spPr>
          <a:xfrm>
            <a:off x="3315075" y="1514475"/>
            <a:ext cx="401100" cy="401100"/>
          </a:xfrm>
          <a:prstGeom prst="rect">
            <a:avLst/>
          </a:prstGeom>
          <a:noFill/>
          <a:ln>
            <a:noFill/>
          </a:ln>
        </p:spPr>
      </p:sp>
      <p:sp>
        <p:nvSpPr>
          <p:cNvPr id="337" name="Google Shape;337;p53"/>
          <p:cNvSpPr>
            <a:spLocks noGrp="1"/>
          </p:cNvSpPr>
          <p:nvPr>
            <p:ph type="pic" idx="9"/>
          </p:nvPr>
        </p:nvSpPr>
        <p:spPr>
          <a:xfrm>
            <a:off x="6172950" y="1514475"/>
            <a:ext cx="401100" cy="401100"/>
          </a:xfrm>
          <a:prstGeom prst="rect">
            <a:avLst/>
          </a:prstGeom>
          <a:noFill/>
          <a:ln>
            <a:noFill/>
          </a:ln>
        </p:spPr>
      </p:sp>
      <p:sp>
        <p:nvSpPr>
          <p:cNvPr id="338" name="Google Shape;338;p53"/>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53"/>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1: Split Layout, Left">
  <p:cSld name="CUSTOM_3">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54"/>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43" name="Google Shape;343;p54"/>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44" name="Google Shape;344;p54"/>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45" name="Google Shape;345;p54"/>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2: Split Layout, Left">
  <p:cSld name="CUSTOM_3_2">
    <p:bg>
      <p:bgPr>
        <a:solidFill>
          <a:schemeClr val="dk1"/>
        </a:solidFill>
        <a:effectLst/>
      </p:bgPr>
    </p:bg>
    <p:spTree>
      <p:nvGrpSpPr>
        <p:cNvPr id="1" name="Shape 346"/>
        <p:cNvGrpSpPr/>
        <p:nvPr/>
      </p:nvGrpSpPr>
      <p:grpSpPr>
        <a:xfrm>
          <a:off x="0" y="0"/>
          <a:ext cx="0" cy="0"/>
          <a:chOff x="0" y="0"/>
          <a:chExt cx="0" cy="0"/>
        </a:xfrm>
      </p:grpSpPr>
      <p:sp>
        <p:nvSpPr>
          <p:cNvPr id="347" name="Google Shape;347;p55"/>
          <p:cNvSpPr txBox="1">
            <a:spLocks noGrp="1"/>
          </p:cNvSpPr>
          <p:nvPr>
            <p:ph type="title"/>
          </p:nvPr>
        </p:nvSpPr>
        <p:spPr>
          <a:xfrm>
            <a:off x="457200" y="457200"/>
            <a:ext cx="37311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8" name="Google Shape;348;p55"/>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49" name="Google Shape;349;p55"/>
          <p:cNvSpPr txBox="1">
            <a:spLocks noGrp="1"/>
          </p:cNvSpPr>
          <p:nvPr>
            <p:ph type="body" idx="1"/>
          </p:nvPr>
        </p:nvSpPr>
        <p:spPr>
          <a:xfrm>
            <a:off x="457404" y="2571750"/>
            <a:ext cx="37311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50" name="Google Shape;350;p55"/>
          <p:cNvSpPr txBox="1">
            <a:spLocks noGrp="1"/>
          </p:cNvSpPr>
          <p:nvPr>
            <p:ph type="subTitle" idx="2"/>
          </p:nvPr>
        </p:nvSpPr>
        <p:spPr>
          <a:xfrm>
            <a:off x="457200" y="2170650"/>
            <a:ext cx="37311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51" name="Google Shape;351;p55"/>
          <p:cNvSpPr>
            <a:spLocks noGrp="1"/>
          </p:cNvSpPr>
          <p:nvPr>
            <p:ph type="pic" idx="3"/>
          </p:nvPr>
        </p:nvSpPr>
        <p:spPr>
          <a:xfrm>
            <a:off x="4572000" y="0"/>
            <a:ext cx="4572000" cy="51531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1: Split Layout, RIght">
  <p:cSld name="CUSTOM_3_1">
    <p:spTree>
      <p:nvGrpSpPr>
        <p:cNvPr id="1" name="Shape 352"/>
        <p:cNvGrpSpPr/>
        <p:nvPr/>
      </p:nvGrpSpPr>
      <p:grpSpPr>
        <a:xfrm>
          <a:off x="0" y="0"/>
          <a:ext cx="0" cy="0"/>
          <a:chOff x="0" y="0"/>
          <a:chExt cx="0" cy="0"/>
        </a:xfrm>
      </p:grpSpPr>
      <p:sp>
        <p:nvSpPr>
          <p:cNvPr id="353" name="Google Shape;353;p56"/>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4" name="Google Shape;354;p56"/>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55" name="Google Shape;355;p56"/>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356" name="Google Shape;356;p56"/>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357" name="Google Shape;357;p56"/>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2: Split Layout, RIght">
  <p:cSld name="CUSTOM_3_1_1">
    <p:bg>
      <p:bgPr>
        <a:solidFill>
          <a:schemeClr val="dk1"/>
        </a:solidFill>
        <a:effectLst/>
      </p:bgPr>
    </p:bg>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4954575" y="457200"/>
            <a:ext cx="37320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0" name="Google Shape;360;p57"/>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61" name="Google Shape;361;p57"/>
          <p:cNvSpPr txBox="1">
            <a:spLocks noGrp="1"/>
          </p:cNvSpPr>
          <p:nvPr>
            <p:ph type="body" idx="1"/>
          </p:nvPr>
        </p:nvSpPr>
        <p:spPr>
          <a:xfrm>
            <a:off x="4954779" y="2571750"/>
            <a:ext cx="3732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362" name="Google Shape;362;p57"/>
          <p:cNvSpPr txBox="1">
            <a:spLocks noGrp="1"/>
          </p:cNvSpPr>
          <p:nvPr>
            <p:ph type="subTitle" idx="2"/>
          </p:nvPr>
        </p:nvSpPr>
        <p:spPr>
          <a:xfrm>
            <a:off x="4954575" y="2170650"/>
            <a:ext cx="3732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363" name="Google Shape;363;p57"/>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57"/>
          <p:cNvPicPr preferRelativeResize="0"/>
          <p:nvPr/>
        </p:nvPicPr>
        <p:blipFill rotWithShape="1">
          <a:blip r:embed="rId2">
            <a:alphaModFix/>
          </a:blip>
          <a:srcRect r="10"/>
          <a:stretch/>
        </p:blipFill>
        <p:spPr>
          <a:xfrm>
            <a:off x="8600536" y="4620702"/>
            <a:ext cx="345250" cy="345276"/>
          </a:xfrm>
          <a:prstGeom prst="rect">
            <a:avLst/>
          </a:prstGeom>
          <a:noFill/>
          <a:ln>
            <a:noFill/>
          </a:ln>
        </p:spPr>
      </p:pic>
      <p:sp>
        <p:nvSpPr>
          <p:cNvPr id="365" name="Google Shape;365;p57"/>
          <p:cNvSpPr>
            <a:spLocks noGrp="1"/>
          </p:cNvSpPr>
          <p:nvPr>
            <p:ph type="pic" idx="3"/>
          </p:nvPr>
        </p:nvSpPr>
        <p:spPr>
          <a:xfrm>
            <a:off x="0" y="0"/>
            <a:ext cx="4572000" cy="51531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1: Testimonial">
  <p:cSld name="CUSTOM_4">
    <p:spTree>
      <p:nvGrpSpPr>
        <p:cNvPr id="1" name="Shape 366"/>
        <p:cNvGrpSpPr/>
        <p:nvPr/>
      </p:nvGrpSpPr>
      <p:grpSpPr>
        <a:xfrm>
          <a:off x="0" y="0"/>
          <a:ext cx="0" cy="0"/>
          <a:chOff x="0" y="0"/>
          <a:chExt cx="0" cy="0"/>
        </a:xfrm>
      </p:grpSpPr>
      <p:sp>
        <p:nvSpPr>
          <p:cNvPr id="367" name="Google Shape;367;p58"/>
          <p:cNvSpPr txBox="1">
            <a:spLocks noGrp="1"/>
          </p:cNvSpPr>
          <p:nvPr>
            <p:ph type="title"/>
          </p:nvPr>
        </p:nvSpPr>
        <p:spPr>
          <a:xfrm>
            <a:off x="6642300" y="2715525"/>
            <a:ext cx="2044500" cy="1950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algn="ctr" rtl="0">
              <a:spcBef>
                <a:spcPts val="0"/>
              </a:spcBef>
              <a:spcAft>
                <a:spcPts val="0"/>
              </a:spcAft>
              <a:buSzPts val="1000"/>
              <a:buNone/>
              <a:defRPr sz="1000"/>
            </a:lvl2pPr>
            <a:lvl3pPr lvl="2" algn="ctr" rtl="0">
              <a:spcBef>
                <a:spcPts val="0"/>
              </a:spcBef>
              <a:spcAft>
                <a:spcPts val="0"/>
              </a:spcAft>
              <a:buSzPts val="1000"/>
              <a:buNone/>
              <a:defRPr sz="1000"/>
            </a:lvl3pPr>
            <a:lvl4pPr lvl="3" algn="ctr" rtl="0">
              <a:spcBef>
                <a:spcPts val="0"/>
              </a:spcBef>
              <a:spcAft>
                <a:spcPts val="0"/>
              </a:spcAft>
              <a:buSzPts val="1000"/>
              <a:buNone/>
              <a:defRPr sz="1000"/>
            </a:lvl4pPr>
            <a:lvl5pPr lvl="4" algn="ctr" rtl="0">
              <a:spcBef>
                <a:spcPts val="0"/>
              </a:spcBef>
              <a:spcAft>
                <a:spcPts val="0"/>
              </a:spcAft>
              <a:buSzPts val="1000"/>
              <a:buNone/>
              <a:defRPr sz="1000"/>
            </a:lvl5pPr>
            <a:lvl6pPr lvl="5" algn="ctr" rtl="0">
              <a:spcBef>
                <a:spcPts val="0"/>
              </a:spcBef>
              <a:spcAft>
                <a:spcPts val="0"/>
              </a:spcAft>
              <a:buSzPts val="1000"/>
              <a:buNone/>
              <a:defRPr sz="1000"/>
            </a:lvl6pPr>
            <a:lvl7pPr lvl="6" algn="ctr" rtl="0">
              <a:spcBef>
                <a:spcPts val="0"/>
              </a:spcBef>
              <a:spcAft>
                <a:spcPts val="0"/>
              </a:spcAft>
              <a:buSzPts val="1000"/>
              <a:buNone/>
              <a:defRPr sz="1000"/>
            </a:lvl7pPr>
            <a:lvl8pPr lvl="7" algn="ctr" rtl="0">
              <a:spcBef>
                <a:spcPts val="0"/>
              </a:spcBef>
              <a:spcAft>
                <a:spcPts val="0"/>
              </a:spcAft>
              <a:buSzPts val="1000"/>
              <a:buNone/>
              <a:defRPr sz="1000"/>
            </a:lvl8pPr>
            <a:lvl9pPr lvl="8" algn="ctr" rtl="0">
              <a:spcBef>
                <a:spcPts val="0"/>
              </a:spcBef>
              <a:spcAft>
                <a:spcPts val="0"/>
              </a:spcAft>
              <a:buSzPts val="1000"/>
              <a:buNone/>
              <a:defRPr sz="1000"/>
            </a:lvl9pPr>
          </a:lstStyle>
          <a:p>
            <a:endParaRPr/>
          </a:p>
        </p:txBody>
      </p:sp>
      <p:sp>
        <p:nvSpPr>
          <p:cNvPr id="368" name="Google Shape;368;p5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369" name="Google Shape;369;p58"/>
          <p:cNvSpPr>
            <a:spLocks noGrp="1"/>
          </p:cNvSpPr>
          <p:nvPr>
            <p:ph type="pic" idx="2"/>
          </p:nvPr>
        </p:nvSpPr>
        <p:spPr>
          <a:xfrm>
            <a:off x="6601000" y="460075"/>
            <a:ext cx="2111700" cy="2111700"/>
          </a:xfrm>
          <a:prstGeom prst="ellipse">
            <a:avLst/>
          </a:prstGeom>
          <a:noFill/>
          <a:ln>
            <a:noFill/>
          </a:ln>
        </p:spPr>
      </p:sp>
      <p:sp>
        <p:nvSpPr>
          <p:cNvPr id="370" name="Google Shape;370;p58"/>
          <p:cNvSpPr txBox="1">
            <a:spLocks noGrp="1"/>
          </p:cNvSpPr>
          <p:nvPr>
            <p:ph type="body" idx="1"/>
          </p:nvPr>
        </p:nvSpPr>
        <p:spPr>
          <a:xfrm>
            <a:off x="457200" y="460075"/>
            <a:ext cx="5696400" cy="37956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sz="2400"/>
            </a:lvl1pPr>
            <a:lvl2pPr marL="914400" lvl="1" indent="-381000" rtl="0">
              <a:spcBef>
                <a:spcPts val="1600"/>
              </a:spcBef>
              <a:spcAft>
                <a:spcPts val="0"/>
              </a:spcAft>
              <a:buSzPts val="2400"/>
              <a:buChar char="○"/>
              <a:defRPr sz="2400"/>
            </a:lvl2pPr>
            <a:lvl3pPr marL="1371600" lvl="2" indent="-381000" rtl="0">
              <a:spcBef>
                <a:spcPts val="1600"/>
              </a:spcBef>
              <a:spcAft>
                <a:spcPts val="0"/>
              </a:spcAft>
              <a:buSzPts val="2400"/>
              <a:buChar char="■"/>
              <a:defRPr sz="2400"/>
            </a:lvl3pPr>
            <a:lvl4pPr marL="1828800" lvl="3" indent="-381000" rtl="0">
              <a:spcBef>
                <a:spcPts val="1600"/>
              </a:spcBef>
              <a:spcAft>
                <a:spcPts val="0"/>
              </a:spcAft>
              <a:buSzPts val="2400"/>
              <a:buChar char="●"/>
              <a:defRPr sz="2400"/>
            </a:lvl4pPr>
            <a:lvl5pPr marL="2286000" lvl="4" indent="-381000" rtl="0">
              <a:spcBef>
                <a:spcPts val="1600"/>
              </a:spcBef>
              <a:spcAft>
                <a:spcPts val="0"/>
              </a:spcAft>
              <a:buSzPts val="2400"/>
              <a:buChar char="○"/>
              <a:defRPr sz="2400"/>
            </a:lvl5pPr>
            <a:lvl6pPr marL="2743200" lvl="5" indent="-381000" rtl="0">
              <a:spcBef>
                <a:spcPts val="1600"/>
              </a:spcBef>
              <a:spcAft>
                <a:spcPts val="0"/>
              </a:spcAft>
              <a:buSzPts val="2400"/>
              <a:buChar char="■"/>
              <a:defRPr sz="2400"/>
            </a:lvl6pPr>
            <a:lvl7pPr marL="3200400" lvl="6" indent="-381000" rtl="0">
              <a:spcBef>
                <a:spcPts val="1600"/>
              </a:spcBef>
              <a:spcAft>
                <a:spcPts val="0"/>
              </a:spcAft>
              <a:buSzPts val="2400"/>
              <a:buChar char="●"/>
              <a:defRPr sz="2400"/>
            </a:lvl7pPr>
            <a:lvl8pPr marL="3657600" lvl="7" indent="-381000" rtl="0">
              <a:spcBef>
                <a:spcPts val="1600"/>
              </a:spcBef>
              <a:spcAft>
                <a:spcPts val="0"/>
              </a:spcAft>
              <a:buSzPts val="2400"/>
              <a:buChar char="○"/>
              <a:defRPr sz="2400"/>
            </a:lvl8pPr>
            <a:lvl9pPr marL="4114800" lvl="8" indent="-381000" rtl="0">
              <a:spcBef>
                <a:spcPts val="1600"/>
              </a:spcBef>
              <a:spcAft>
                <a:spcPts val="1600"/>
              </a:spcAft>
              <a:buSzPts val="2400"/>
              <a:buChar char="■"/>
              <a:defRPr sz="2400"/>
            </a:lvl9pPr>
          </a:lstStyle>
          <a:p>
            <a:endParaRPr/>
          </a:p>
        </p:txBody>
      </p:sp>
      <p:sp>
        <p:nvSpPr>
          <p:cNvPr id="371" name="Google Shape;371;p58"/>
          <p:cNvSpPr txBox="1">
            <a:spLocks noGrp="1"/>
          </p:cNvSpPr>
          <p:nvPr>
            <p:ph type="subTitle" idx="3"/>
          </p:nvPr>
        </p:nvSpPr>
        <p:spPr>
          <a:xfrm>
            <a:off x="6642300" y="2910525"/>
            <a:ext cx="2044500" cy="383400"/>
          </a:xfrm>
          <a:prstGeom prst="rect">
            <a:avLst/>
          </a:prstGeom>
        </p:spPr>
        <p:txBody>
          <a:bodyPr spcFirstLastPara="1" wrap="square" lIns="0" tIns="0" rIns="0" bIns="0" anchor="t" anchorCtr="0">
            <a:noAutofit/>
          </a:bodyPr>
          <a:lstStyle>
            <a:lvl1pPr lvl="0" algn="ctr" rtl="0">
              <a:spcBef>
                <a:spcPts val="0"/>
              </a:spcBef>
              <a:spcAft>
                <a:spcPts val="0"/>
              </a:spcAft>
              <a:buSzPts val="1000"/>
              <a:buNone/>
              <a:defRPr sz="10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4" name="Google Shape;374;p59"/>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75" name="Google Shape;375;p5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Clr>
                <a:srgbClr val="204354"/>
              </a:buClr>
              <a:buSzPts val="2800"/>
              <a:buFont typeface="Avenir"/>
              <a:buNone/>
              <a:defRPr b="1">
                <a:solidFill>
                  <a:srgbClr val="204354"/>
                </a:solidFill>
                <a:latin typeface="Avenir"/>
                <a:ea typeface="Avenir"/>
                <a:cs typeface="Avenir"/>
                <a:sym typeface="Avenir"/>
              </a:defRPr>
            </a:lvl1pPr>
            <a:lvl2pPr lvl="1"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2pPr>
            <a:lvl3pPr lvl="2"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3pPr>
            <a:lvl4pPr lvl="3"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4pPr>
            <a:lvl5pPr lvl="4"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5pPr>
            <a:lvl6pPr lvl="5"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6pPr>
            <a:lvl7pPr lvl="6"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7pPr>
            <a:lvl8pPr lvl="7"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8pPr>
            <a:lvl9pPr lvl="8" rtl="0">
              <a:spcBef>
                <a:spcPts val="0"/>
              </a:spcBef>
              <a:spcAft>
                <a:spcPts val="0"/>
              </a:spcAft>
              <a:buClr>
                <a:srgbClr val="204354"/>
              </a:buClr>
              <a:buSzPts val="2800"/>
              <a:buFont typeface="Avenir"/>
              <a:buNone/>
              <a:defRPr>
                <a:solidFill>
                  <a:srgbClr val="204354"/>
                </a:solidFill>
                <a:latin typeface="Avenir"/>
                <a:ea typeface="Avenir"/>
                <a:cs typeface="Avenir"/>
                <a:sym typeface="Avenir"/>
              </a:defRPr>
            </a:lvl9pPr>
          </a:lstStyle>
          <a:p>
            <a:endParaRPr/>
          </a:p>
        </p:txBody>
      </p:sp>
      <p:sp>
        <p:nvSpPr>
          <p:cNvPr id="378" name="Google Shape;378;p60"/>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11150" rtl="0">
              <a:spcBef>
                <a:spcPts val="0"/>
              </a:spcBef>
              <a:spcAft>
                <a:spcPts val="0"/>
              </a:spcAft>
              <a:buClr>
                <a:srgbClr val="204354"/>
              </a:buClr>
              <a:buSzPts val="1300"/>
              <a:buFont typeface="Avenir"/>
              <a:buChar char="●"/>
              <a:defRPr>
                <a:solidFill>
                  <a:srgbClr val="204354"/>
                </a:solidFill>
                <a:latin typeface="Avenir"/>
                <a:ea typeface="Avenir"/>
                <a:cs typeface="Avenir"/>
                <a:sym typeface="Avenir"/>
              </a:defRPr>
            </a:lvl1pPr>
            <a:lvl2pPr marL="914400" lvl="1"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2pPr>
            <a:lvl3pPr marL="1371600" lvl="2"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3pPr>
            <a:lvl4pPr marL="1828800" lvl="3"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4pPr>
            <a:lvl5pPr marL="2286000" lvl="4"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5pPr>
            <a:lvl6pPr marL="2743200" lvl="5"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6pPr>
            <a:lvl7pPr marL="3200400" lvl="6"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7pPr>
            <a:lvl8pPr marL="3657600" lvl="7" indent="-298450" rtl="0">
              <a:spcBef>
                <a:spcPts val="1600"/>
              </a:spcBef>
              <a:spcAft>
                <a:spcPts val="0"/>
              </a:spcAft>
              <a:buClr>
                <a:srgbClr val="204354"/>
              </a:buClr>
              <a:buSzPts val="1100"/>
              <a:buFont typeface="Avenir"/>
              <a:buChar char="○"/>
              <a:defRPr>
                <a:solidFill>
                  <a:srgbClr val="204354"/>
                </a:solidFill>
                <a:latin typeface="Avenir"/>
                <a:ea typeface="Avenir"/>
                <a:cs typeface="Avenir"/>
                <a:sym typeface="Avenir"/>
              </a:defRPr>
            </a:lvl8pPr>
            <a:lvl9pPr marL="4114800" lvl="8" indent="-298450" rtl="0">
              <a:spcBef>
                <a:spcPts val="1600"/>
              </a:spcBef>
              <a:spcAft>
                <a:spcPts val="1600"/>
              </a:spcAft>
              <a:buClr>
                <a:srgbClr val="204354"/>
              </a:buClr>
              <a:buSzPts val="1100"/>
              <a:buFont typeface="Avenir"/>
              <a:buChar char="■"/>
              <a:defRPr>
                <a:solidFill>
                  <a:srgbClr val="204354"/>
                </a:solidFill>
                <a:latin typeface="Avenir"/>
                <a:ea typeface="Avenir"/>
                <a:cs typeface="Avenir"/>
                <a:sym typeface="Avenir"/>
              </a:defRPr>
            </a:lvl9pPr>
          </a:lstStyle>
          <a:p>
            <a:endParaRPr/>
          </a:p>
        </p:txBody>
      </p:sp>
      <p:sp>
        <p:nvSpPr>
          <p:cNvPr id="379" name="Google Shape;379;p60"/>
          <p:cNvSpPr txBox="1">
            <a:spLocks noGrp="1"/>
          </p:cNvSpPr>
          <p:nvPr>
            <p:ph type="sldNum" idx="12"/>
          </p:nvPr>
        </p:nvSpPr>
        <p:spPr>
          <a:xfrm>
            <a:off x="31170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380"/>
        <p:cNvGrpSpPr/>
        <p:nvPr/>
      </p:nvGrpSpPr>
      <p:grpSpPr>
        <a:xfrm>
          <a:off x="0" y="0"/>
          <a:ext cx="0" cy="0"/>
          <a:chOff x="0" y="0"/>
          <a:chExt cx="0" cy="0"/>
        </a:xfrm>
      </p:grpSpPr>
      <p:sp>
        <p:nvSpPr>
          <p:cNvPr id="381" name="Google Shape;381;p61"/>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 name="Google Shape;382;p61"/>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83" name="Google Shape;383;p61"/>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STER FORMAT 4">
  <p:cSld name="B1: Content, 3 Column 2">
    <p:spTree>
      <p:nvGrpSpPr>
        <p:cNvPr id="1" name="Shape 384"/>
        <p:cNvGrpSpPr/>
        <p:nvPr/>
      </p:nvGrpSpPr>
      <p:grpSpPr>
        <a:xfrm>
          <a:off x="0" y="0"/>
          <a:ext cx="0" cy="0"/>
          <a:chOff x="0" y="0"/>
          <a:chExt cx="0" cy="0"/>
        </a:xfrm>
      </p:grpSpPr>
      <p:sp>
        <p:nvSpPr>
          <p:cNvPr id="385" name="Google Shape;385;p62"/>
          <p:cNvSpPr txBox="1">
            <a:spLocks noGrp="1"/>
          </p:cNvSpPr>
          <p:nvPr>
            <p:ph type="sldNum" idx="12"/>
          </p:nvPr>
        </p:nvSpPr>
        <p:spPr>
          <a:xfrm>
            <a:off x="55219" y="4713281"/>
            <a:ext cx="342900" cy="3819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1pPr>
            <a:lvl2pPr marL="0" marR="0" lvl="1"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2pPr>
            <a:lvl3pPr marL="0" marR="0" lvl="2"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3pPr>
            <a:lvl4pPr marL="0" marR="0" lvl="3"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4pPr>
            <a:lvl5pPr marL="0" marR="0" lvl="4"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5pPr>
            <a:lvl6pPr marL="0" marR="0" lvl="5"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6pPr>
            <a:lvl7pPr marL="0" marR="0" lvl="6"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7pPr>
            <a:lvl8pPr marL="0" marR="0" lvl="7"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8pPr>
            <a:lvl9pPr marL="0" marR="0" lvl="8" indent="0" algn="ctr" rtl="0">
              <a:lnSpc>
                <a:spcPct val="100000"/>
              </a:lnSpc>
              <a:spcBef>
                <a:spcPts val="0"/>
              </a:spcBef>
              <a:spcAft>
                <a:spcPts val="0"/>
              </a:spcAft>
              <a:buClr>
                <a:schemeClr val="lt2"/>
              </a:buClr>
              <a:buSzPts val="600"/>
              <a:buFont typeface="IBM Plex Mono"/>
              <a:buNone/>
              <a:defRPr sz="700" b="0" i="0" u="none" strike="noStrike" cap="none">
                <a:solidFill>
                  <a:schemeClr val="lt2"/>
                </a:solidFill>
                <a:latin typeface="IBM Plex Mono"/>
                <a:ea typeface="IBM Plex Mono"/>
                <a:cs typeface="IBM Plex Mono"/>
                <a:sym typeface="IBM Plex Mono"/>
              </a:defRPr>
            </a:lvl9pPr>
          </a:lstStyle>
          <a:p>
            <a:pPr marL="0" lvl="0" indent="0" algn="ctr" rtl="0">
              <a:spcBef>
                <a:spcPts val="0"/>
              </a:spcBef>
              <a:spcAft>
                <a:spcPts val="0"/>
              </a:spcAft>
              <a:buNone/>
            </a:pPr>
            <a:fld id="{00000000-1234-1234-1234-123412341234}" type="slidenum">
              <a:rPr lang="en"/>
              <a:t>‹#›</a:t>
            </a:fld>
            <a:endParaRPr/>
          </a:p>
        </p:txBody>
      </p:sp>
      <p:cxnSp>
        <p:nvCxnSpPr>
          <p:cNvPr id="386" name="Google Shape;386;p62"/>
          <p:cNvCxnSpPr/>
          <p:nvPr/>
        </p:nvCxnSpPr>
        <p:spPr>
          <a:xfrm>
            <a:off x="226660" y="258600"/>
            <a:ext cx="2100" cy="955500"/>
          </a:xfrm>
          <a:prstGeom prst="straightConnector1">
            <a:avLst/>
          </a:prstGeom>
          <a:noFill/>
          <a:ln w="38100" cap="flat" cmpd="sng">
            <a:solidFill>
              <a:schemeClr val="lt2"/>
            </a:solidFill>
            <a:prstDash val="solid"/>
            <a:round/>
            <a:headEnd type="none" w="sm" len="sm"/>
            <a:tailEnd type="none" w="sm" len="sm"/>
          </a:ln>
        </p:spPr>
      </p:cxnSp>
      <p:sp>
        <p:nvSpPr>
          <p:cNvPr id="387" name="Google Shape;387;p62"/>
          <p:cNvSpPr txBox="1">
            <a:spLocks noGrp="1"/>
          </p:cNvSpPr>
          <p:nvPr>
            <p:ph type="sldNum" idx="2"/>
          </p:nvPr>
        </p:nvSpPr>
        <p:spPr>
          <a:xfrm>
            <a:off x="6769800" y="4761619"/>
            <a:ext cx="1881000" cy="3819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1pPr>
            <a:lvl2pPr marL="0" marR="0" lvl="1"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2pPr>
            <a:lvl3pPr marL="0" marR="0" lvl="2"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3pPr>
            <a:lvl4pPr marL="0" marR="0" lvl="3"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4pPr>
            <a:lvl5pPr marL="0" marR="0" lvl="4"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5pPr>
            <a:lvl6pPr marL="0" marR="0" lvl="5"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6pPr>
            <a:lvl7pPr marL="0" marR="0" lvl="6"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7pPr>
            <a:lvl8pPr marL="0" marR="0" lvl="7"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8pPr>
            <a:lvl9pPr marL="0" marR="0" lvl="8" indent="0" algn="ctr" rtl="0">
              <a:lnSpc>
                <a:spcPct val="100000"/>
              </a:lnSpc>
              <a:spcBef>
                <a:spcPts val="0"/>
              </a:spcBef>
              <a:spcAft>
                <a:spcPts val="0"/>
              </a:spcAft>
              <a:buClr>
                <a:schemeClr val="lt2"/>
              </a:buClr>
              <a:buSzPts val="600"/>
              <a:buFont typeface="IBM Plex Mono"/>
              <a:buNone/>
              <a:defRPr sz="600" b="0" i="0" u="none" strike="noStrike" cap="none">
                <a:solidFill>
                  <a:schemeClr val="lt2"/>
                </a:solidFill>
                <a:latin typeface="IBM Plex Mono"/>
                <a:ea typeface="IBM Plex Mono"/>
                <a:cs typeface="IBM Plex Mono"/>
                <a:sym typeface="IBM Plex Mono"/>
              </a:defRPr>
            </a:lvl9pPr>
          </a:lstStyle>
          <a:p>
            <a:pPr marL="0" lvl="0" indent="0" algn="ctr" rtl="0">
              <a:spcBef>
                <a:spcPts val="0"/>
              </a:spcBef>
              <a:spcAft>
                <a:spcPts val="0"/>
              </a:spcAft>
              <a:buNone/>
            </a:pPr>
            <a:r>
              <a:rPr lang="en"/>
              <a:t>Lightcast Board Deck | 27-July-23</a:t>
            </a:r>
            <a:endParaRPr/>
          </a:p>
        </p:txBody>
      </p:sp>
      <p:sp>
        <p:nvSpPr>
          <p:cNvPr id="388" name="Google Shape;388;p62"/>
          <p:cNvSpPr txBox="1">
            <a:spLocks noGrp="1"/>
          </p:cNvSpPr>
          <p:nvPr>
            <p:ph type="title"/>
          </p:nvPr>
        </p:nvSpPr>
        <p:spPr>
          <a:xfrm>
            <a:off x="398119" y="258600"/>
            <a:ext cx="8252700" cy="4257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100"/>
              <a:buFont typeface="IBM Plex Mono"/>
              <a:buNone/>
              <a:defRPr b="0">
                <a:latin typeface="IBM Plex Mono"/>
                <a:ea typeface="IBM Plex Mono"/>
                <a:cs typeface="IBM Plex Mono"/>
                <a:sym typeface="IBM Plex Mono"/>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389" name="Google Shape;389;p62"/>
          <p:cNvSpPr txBox="1">
            <a:spLocks noGrp="1"/>
          </p:cNvSpPr>
          <p:nvPr>
            <p:ph type="subTitle" idx="1"/>
          </p:nvPr>
        </p:nvSpPr>
        <p:spPr>
          <a:xfrm>
            <a:off x="431419" y="684300"/>
            <a:ext cx="8186100" cy="401100"/>
          </a:xfrm>
          <a:prstGeom prst="rect">
            <a:avLst/>
          </a:prstGeom>
          <a:noFill/>
          <a:ln>
            <a:noFill/>
          </a:ln>
        </p:spPr>
        <p:txBody>
          <a:bodyPr spcFirstLastPara="1" wrap="square" lIns="0" tIns="0" rIns="0" bIns="0" anchor="t" anchorCtr="0">
            <a:noAutofit/>
          </a:bodyPr>
          <a:lstStyle>
            <a:lvl1pPr lvl="0" algn="l" rtl="0">
              <a:lnSpc>
                <a:spcPct val="125000"/>
              </a:lnSpc>
              <a:spcBef>
                <a:spcPts val="0"/>
              </a:spcBef>
              <a:spcAft>
                <a:spcPts val="0"/>
              </a:spcAft>
              <a:buClr>
                <a:schemeClr val="dk1"/>
              </a:buClr>
              <a:buSzPts val="1200"/>
              <a:buNone/>
              <a:defRPr sz="1600" b="1">
                <a:solidFill>
                  <a:schemeClr val="dk1"/>
                </a:solidFill>
              </a:defRPr>
            </a:lvl1pPr>
            <a:lvl2pPr lvl="1" algn="l" rtl="0">
              <a:lnSpc>
                <a:spcPct val="125000"/>
              </a:lnSpc>
              <a:spcBef>
                <a:spcPts val="1600"/>
              </a:spcBef>
              <a:spcAft>
                <a:spcPts val="0"/>
              </a:spcAft>
              <a:buSzPts val="800"/>
              <a:buNone/>
              <a:defRPr/>
            </a:lvl2pPr>
            <a:lvl3pPr lvl="2" algn="l" rtl="0">
              <a:lnSpc>
                <a:spcPct val="125000"/>
              </a:lnSpc>
              <a:spcBef>
                <a:spcPts val="1600"/>
              </a:spcBef>
              <a:spcAft>
                <a:spcPts val="0"/>
              </a:spcAft>
              <a:buSzPts val="800"/>
              <a:buNone/>
              <a:defRPr/>
            </a:lvl3pPr>
            <a:lvl4pPr lvl="3" algn="l" rtl="0">
              <a:lnSpc>
                <a:spcPct val="125000"/>
              </a:lnSpc>
              <a:spcBef>
                <a:spcPts val="1600"/>
              </a:spcBef>
              <a:spcAft>
                <a:spcPts val="0"/>
              </a:spcAft>
              <a:buSzPts val="800"/>
              <a:buNone/>
              <a:defRPr/>
            </a:lvl4pPr>
            <a:lvl5pPr lvl="4" algn="l" rtl="0">
              <a:lnSpc>
                <a:spcPct val="125000"/>
              </a:lnSpc>
              <a:spcBef>
                <a:spcPts val="1600"/>
              </a:spcBef>
              <a:spcAft>
                <a:spcPts val="0"/>
              </a:spcAft>
              <a:buSzPts val="800"/>
              <a:buNone/>
              <a:defRPr/>
            </a:lvl5pPr>
            <a:lvl6pPr lvl="5" algn="l" rtl="0">
              <a:lnSpc>
                <a:spcPct val="125000"/>
              </a:lnSpc>
              <a:spcBef>
                <a:spcPts val="1600"/>
              </a:spcBef>
              <a:spcAft>
                <a:spcPts val="0"/>
              </a:spcAft>
              <a:buSzPts val="800"/>
              <a:buNone/>
              <a:defRPr/>
            </a:lvl6pPr>
            <a:lvl7pPr lvl="6" algn="l" rtl="0">
              <a:lnSpc>
                <a:spcPct val="125000"/>
              </a:lnSpc>
              <a:spcBef>
                <a:spcPts val="1600"/>
              </a:spcBef>
              <a:spcAft>
                <a:spcPts val="0"/>
              </a:spcAft>
              <a:buSzPts val="800"/>
              <a:buNone/>
              <a:defRPr/>
            </a:lvl7pPr>
            <a:lvl8pPr lvl="7" algn="l" rtl="0">
              <a:lnSpc>
                <a:spcPct val="125000"/>
              </a:lnSpc>
              <a:spcBef>
                <a:spcPts val="1600"/>
              </a:spcBef>
              <a:spcAft>
                <a:spcPts val="0"/>
              </a:spcAft>
              <a:buSzPts val="800"/>
              <a:buNone/>
              <a:defRPr/>
            </a:lvl8pPr>
            <a:lvl9pPr lvl="8" algn="l" rtl="0">
              <a:lnSpc>
                <a:spcPct val="125000"/>
              </a:lnSpc>
              <a:spcBef>
                <a:spcPts val="1600"/>
              </a:spcBef>
              <a:spcAft>
                <a:spcPts val="1600"/>
              </a:spcAft>
              <a:buSzPts val="800"/>
              <a:buNone/>
              <a:defRPr/>
            </a:lvl9pPr>
          </a:lstStyle>
          <a:p>
            <a:endParaRPr/>
          </a:p>
        </p:txBody>
      </p:sp>
    </p:spTree>
  </p:cSld>
  <p:clrMapOvr>
    <a:masterClrMapping/>
  </p:clrMapOvr>
  <p:extLst>
    <p:ext uri="{DCECCB84-F9BA-43D5-87BE-67443E8EF086}">
      <p15:sldGuideLst xmlns:p15="http://schemas.microsoft.com/office/powerpoint/2012/main">
        <p15:guide id="1" orient="horz" pos="324">
          <p15:clr>
            <a:srgbClr val="FA7B17"/>
          </p15:clr>
        </p15:guide>
        <p15:guide id="2" orient="horz" pos="396">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1: Content, 2 Column">
  <p:cSld name="CUSTOM_1">
    <p:spTree>
      <p:nvGrpSpPr>
        <p:cNvPr id="1" name="Shape 40"/>
        <p:cNvGrpSpPr/>
        <p:nvPr/>
      </p:nvGrpSpPr>
      <p:grpSpPr>
        <a:xfrm>
          <a:off x="0" y="0"/>
          <a:ext cx="0" cy="0"/>
          <a:chOff x="0" y="0"/>
          <a:chExt cx="0" cy="0"/>
        </a:xfrm>
      </p:grpSpPr>
      <p:sp>
        <p:nvSpPr>
          <p:cNvPr id="41" name="Google Shape;41;p7"/>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42" name="Google Shape;42;p7"/>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7"/>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4" name="Google Shape;44;p7"/>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45" name="Google Shape;45;p7"/>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lnSpc>
                <a:spcPct val="125000"/>
              </a:lnSpc>
              <a:spcBef>
                <a:spcPts val="0"/>
              </a:spcBef>
              <a:spcAft>
                <a:spcPts val="0"/>
              </a:spcAft>
              <a:buSzPts val="1400"/>
              <a:buChar char="●"/>
              <a:defRPr sz="1400"/>
            </a:lvl1pPr>
            <a:lvl2pPr marL="914400" lvl="1" indent="-292100" rtl="0">
              <a:lnSpc>
                <a:spcPct val="125000"/>
              </a:lnSpc>
              <a:spcBef>
                <a:spcPts val="1600"/>
              </a:spcBef>
              <a:spcAft>
                <a:spcPts val="0"/>
              </a:spcAft>
              <a:buSzPts val="1000"/>
              <a:buChar char="○"/>
              <a:defRPr sz="1000"/>
            </a:lvl2pPr>
            <a:lvl3pPr marL="1371600" lvl="2" indent="-292100" rtl="0">
              <a:lnSpc>
                <a:spcPct val="125000"/>
              </a:lnSpc>
              <a:spcBef>
                <a:spcPts val="1600"/>
              </a:spcBef>
              <a:spcAft>
                <a:spcPts val="0"/>
              </a:spcAft>
              <a:buSzPts val="1000"/>
              <a:buChar char="■"/>
              <a:defRPr sz="1000"/>
            </a:lvl3pPr>
            <a:lvl4pPr marL="1828800" lvl="3" indent="-292100" rtl="0">
              <a:lnSpc>
                <a:spcPct val="125000"/>
              </a:lnSpc>
              <a:spcBef>
                <a:spcPts val="1600"/>
              </a:spcBef>
              <a:spcAft>
                <a:spcPts val="0"/>
              </a:spcAft>
              <a:buSzPts val="1000"/>
              <a:buChar char="●"/>
              <a:defRPr sz="1000"/>
            </a:lvl4pPr>
            <a:lvl5pPr marL="2286000" lvl="4" indent="-292100" rtl="0">
              <a:lnSpc>
                <a:spcPct val="125000"/>
              </a:lnSpc>
              <a:spcBef>
                <a:spcPts val="1600"/>
              </a:spcBef>
              <a:spcAft>
                <a:spcPts val="0"/>
              </a:spcAft>
              <a:buSzPts val="1000"/>
              <a:buChar char="○"/>
              <a:defRPr sz="1000"/>
            </a:lvl5pPr>
            <a:lvl6pPr marL="2743200" lvl="5" indent="-292100" rtl="0">
              <a:lnSpc>
                <a:spcPct val="125000"/>
              </a:lnSpc>
              <a:spcBef>
                <a:spcPts val="1600"/>
              </a:spcBef>
              <a:spcAft>
                <a:spcPts val="0"/>
              </a:spcAft>
              <a:buSzPts val="1000"/>
              <a:buChar char="■"/>
              <a:defRPr sz="1000"/>
            </a:lvl6pPr>
            <a:lvl7pPr marL="3200400" lvl="6" indent="-292100" rtl="0">
              <a:lnSpc>
                <a:spcPct val="125000"/>
              </a:lnSpc>
              <a:spcBef>
                <a:spcPts val="1600"/>
              </a:spcBef>
              <a:spcAft>
                <a:spcPts val="0"/>
              </a:spcAft>
              <a:buSzPts val="1000"/>
              <a:buChar char="●"/>
              <a:defRPr sz="1000"/>
            </a:lvl7pPr>
            <a:lvl8pPr marL="3657600" lvl="7" indent="-292100" rtl="0">
              <a:lnSpc>
                <a:spcPct val="125000"/>
              </a:lnSpc>
              <a:spcBef>
                <a:spcPts val="1600"/>
              </a:spcBef>
              <a:spcAft>
                <a:spcPts val="0"/>
              </a:spcAft>
              <a:buSzPts val="1000"/>
              <a:buChar char="○"/>
              <a:defRPr sz="1000"/>
            </a:lvl8pPr>
            <a:lvl9pPr marL="4114800" lvl="8" indent="-292100" rtl="0">
              <a:lnSpc>
                <a:spcPct val="125000"/>
              </a:lnSpc>
              <a:spcBef>
                <a:spcPts val="1600"/>
              </a:spcBef>
              <a:spcAft>
                <a:spcPts val="1600"/>
              </a:spcAft>
              <a:buSzPts val="1000"/>
              <a:buChar char="■"/>
              <a:defRPr sz="1000"/>
            </a:lvl9pPr>
          </a:lstStyle>
          <a:p>
            <a:endParaRPr/>
          </a:p>
        </p:txBody>
      </p:sp>
      <p:sp>
        <p:nvSpPr>
          <p:cNvPr id="46" name="Google Shape;46;p7"/>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47" name="Google Shape;47;p7"/>
          <p:cNvSpPr>
            <a:spLocks noGrp="1"/>
          </p:cNvSpPr>
          <p:nvPr>
            <p:ph type="pic" idx="5"/>
          </p:nvPr>
        </p:nvSpPr>
        <p:spPr>
          <a:xfrm>
            <a:off x="457200" y="1514475"/>
            <a:ext cx="401100" cy="401100"/>
          </a:xfrm>
          <a:prstGeom prst="rect">
            <a:avLst/>
          </a:prstGeom>
          <a:noFill/>
          <a:ln>
            <a:noFill/>
          </a:ln>
        </p:spPr>
      </p:sp>
      <p:sp>
        <p:nvSpPr>
          <p:cNvPr id="48" name="Google Shape;48;p7"/>
          <p:cNvSpPr>
            <a:spLocks noGrp="1"/>
          </p:cNvSpPr>
          <p:nvPr>
            <p:ph type="pic" idx="6"/>
          </p:nvPr>
        </p:nvSpPr>
        <p:spPr>
          <a:xfrm>
            <a:off x="4802400" y="1514475"/>
            <a:ext cx="401100" cy="4011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2: Content, 2 Column">
  <p:cSld name="CUSTOM_1_2">
    <p:bg>
      <p:bgPr>
        <a:solidFill>
          <a:schemeClr val="dk1"/>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457413"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51" name="Google Shape;51;p8"/>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8"/>
          <p:cNvSpPr txBox="1">
            <a:spLocks noGrp="1"/>
          </p:cNvSpPr>
          <p:nvPr>
            <p:ph type="subTitle" idx="2"/>
          </p:nvPr>
        </p:nvSpPr>
        <p:spPr>
          <a:xfrm>
            <a:off x="457200"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53" name="Google Shape;53;p8"/>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54" name="Google Shape;54;p8"/>
          <p:cNvSpPr txBox="1">
            <a:spLocks noGrp="1"/>
          </p:cNvSpPr>
          <p:nvPr>
            <p:ph type="body" idx="3"/>
          </p:nvPr>
        </p:nvSpPr>
        <p:spPr>
          <a:xfrm>
            <a:off x="4802388" y="2571750"/>
            <a:ext cx="38844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55" name="Google Shape;55;p8"/>
          <p:cNvSpPr txBox="1">
            <a:spLocks noGrp="1"/>
          </p:cNvSpPr>
          <p:nvPr>
            <p:ph type="subTitle" idx="4"/>
          </p:nvPr>
        </p:nvSpPr>
        <p:spPr>
          <a:xfrm>
            <a:off x="4802175" y="2170650"/>
            <a:ext cx="38844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56" name="Google Shape;56;p8"/>
          <p:cNvSpPr>
            <a:spLocks noGrp="1"/>
          </p:cNvSpPr>
          <p:nvPr>
            <p:ph type="pic" idx="5"/>
          </p:nvPr>
        </p:nvSpPr>
        <p:spPr>
          <a:xfrm>
            <a:off x="457200" y="1514475"/>
            <a:ext cx="401100" cy="401100"/>
          </a:xfrm>
          <a:prstGeom prst="rect">
            <a:avLst/>
          </a:prstGeom>
          <a:noFill/>
          <a:ln>
            <a:noFill/>
          </a:ln>
        </p:spPr>
      </p:sp>
      <p:sp>
        <p:nvSpPr>
          <p:cNvPr id="57" name="Google Shape;57;p8"/>
          <p:cNvSpPr>
            <a:spLocks noGrp="1"/>
          </p:cNvSpPr>
          <p:nvPr>
            <p:ph type="pic" idx="6"/>
          </p:nvPr>
        </p:nvSpPr>
        <p:spPr>
          <a:xfrm>
            <a:off x="4802400" y="1514475"/>
            <a:ext cx="401100" cy="401100"/>
          </a:xfrm>
          <a:prstGeom prst="rect">
            <a:avLst/>
          </a:prstGeom>
          <a:noFill/>
          <a:ln>
            <a:noFill/>
          </a:ln>
        </p:spPr>
      </p:sp>
      <p:sp>
        <p:nvSpPr>
          <p:cNvPr id="58" name="Google Shape;58;p8"/>
          <p:cNvSpPr/>
          <p:nvPr/>
        </p:nvSpPr>
        <p:spPr>
          <a:xfrm>
            <a:off x="8540150" y="4562425"/>
            <a:ext cx="450600" cy="46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59;p8"/>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1: Content, 3 Column">
  <p:cSld name="CUSTOM_1_1">
    <p:spTree>
      <p:nvGrpSpPr>
        <p:cNvPr id="1" name="Shape 60"/>
        <p:cNvGrpSpPr/>
        <p:nvPr/>
      </p:nvGrpSpPr>
      <p:grpSpPr>
        <a:xfrm>
          <a:off x="0" y="0"/>
          <a:ext cx="0" cy="0"/>
          <a:chOff x="0" y="0"/>
          <a:chExt cx="0" cy="0"/>
        </a:xfrm>
      </p:grpSpPr>
      <p:sp>
        <p:nvSpPr>
          <p:cNvPr id="61" name="Google Shape;61;p9"/>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62" name="Google Shape;62;p9"/>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9"/>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64" name="Google Shape;64;p9"/>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65" name="Google Shape;65;p9"/>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66" name="Google Shape;66;p9"/>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67" name="Google Shape;67;p9"/>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292100" rtl="0">
              <a:spcBef>
                <a:spcPts val="1600"/>
              </a:spcBef>
              <a:spcAft>
                <a:spcPts val="0"/>
              </a:spcAft>
              <a:buSzPts val="1000"/>
              <a:buChar char="○"/>
              <a:defRPr sz="10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92100" rtl="0">
              <a:spcBef>
                <a:spcPts val="1600"/>
              </a:spcBef>
              <a:spcAft>
                <a:spcPts val="0"/>
              </a:spcAft>
              <a:buSzPts val="1000"/>
              <a:buChar char="○"/>
              <a:defRPr sz="1000"/>
            </a:lvl5pPr>
            <a:lvl6pPr marL="2743200" lvl="5" indent="-292100" rtl="0">
              <a:spcBef>
                <a:spcPts val="1600"/>
              </a:spcBef>
              <a:spcAft>
                <a:spcPts val="0"/>
              </a:spcAft>
              <a:buSzPts val="1000"/>
              <a:buChar char="■"/>
              <a:defRPr sz="1000"/>
            </a:lvl6pPr>
            <a:lvl7pPr marL="3200400" lvl="6" indent="-292100" rtl="0">
              <a:spcBef>
                <a:spcPts val="1600"/>
              </a:spcBef>
              <a:spcAft>
                <a:spcPts val="0"/>
              </a:spcAft>
              <a:buSzPts val="1000"/>
              <a:buChar char="●"/>
              <a:defRPr sz="1000"/>
            </a:lvl7pPr>
            <a:lvl8pPr marL="3657600" lvl="7" indent="-292100" rtl="0">
              <a:spcBef>
                <a:spcPts val="1600"/>
              </a:spcBef>
              <a:spcAft>
                <a:spcPts val="0"/>
              </a:spcAft>
              <a:buSzPts val="1000"/>
              <a:buChar char="○"/>
              <a:defRPr sz="1000"/>
            </a:lvl8pPr>
            <a:lvl9pPr marL="4114800" lvl="8" indent="-292100" rtl="0">
              <a:spcBef>
                <a:spcPts val="1600"/>
              </a:spcBef>
              <a:spcAft>
                <a:spcPts val="1600"/>
              </a:spcAft>
              <a:buSzPts val="1000"/>
              <a:buChar char="■"/>
              <a:defRPr sz="1000"/>
            </a:lvl9pPr>
          </a:lstStyle>
          <a:p>
            <a:endParaRPr/>
          </a:p>
        </p:txBody>
      </p:sp>
      <p:sp>
        <p:nvSpPr>
          <p:cNvPr id="68" name="Google Shape;68;p9"/>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b="1">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a:endParaRPr/>
          </a:p>
        </p:txBody>
      </p:sp>
      <p:sp>
        <p:nvSpPr>
          <p:cNvPr id="69" name="Google Shape;69;p9"/>
          <p:cNvSpPr>
            <a:spLocks noGrp="1"/>
          </p:cNvSpPr>
          <p:nvPr>
            <p:ph type="pic" idx="7"/>
          </p:nvPr>
        </p:nvSpPr>
        <p:spPr>
          <a:xfrm>
            <a:off x="457200" y="1514475"/>
            <a:ext cx="401100" cy="401100"/>
          </a:xfrm>
          <a:prstGeom prst="rect">
            <a:avLst/>
          </a:prstGeom>
          <a:noFill/>
          <a:ln>
            <a:noFill/>
          </a:ln>
        </p:spPr>
      </p:sp>
      <p:sp>
        <p:nvSpPr>
          <p:cNvPr id="70" name="Google Shape;70;p9"/>
          <p:cNvSpPr>
            <a:spLocks noGrp="1"/>
          </p:cNvSpPr>
          <p:nvPr>
            <p:ph type="pic" idx="8"/>
          </p:nvPr>
        </p:nvSpPr>
        <p:spPr>
          <a:xfrm>
            <a:off x="3315075" y="1514475"/>
            <a:ext cx="401100" cy="401100"/>
          </a:xfrm>
          <a:prstGeom prst="rect">
            <a:avLst/>
          </a:prstGeom>
          <a:noFill/>
          <a:ln>
            <a:noFill/>
          </a:ln>
        </p:spPr>
      </p:sp>
      <p:sp>
        <p:nvSpPr>
          <p:cNvPr id="71" name="Google Shape;71;p9"/>
          <p:cNvSpPr>
            <a:spLocks noGrp="1"/>
          </p:cNvSpPr>
          <p:nvPr>
            <p:ph type="pic" idx="9"/>
          </p:nvPr>
        </p:nvSpPr>
        <p:spPr>
          <a:xfrm>
            <a:off x="6172950" y="1514475"/>
            <a:ext cx="401100" cy="4011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2: Content, 3 Column">
  <p:cSld name="CUSTOM_1_1_1">
    <p:bg>
      <p:bgPr>
        <a:solidFill>
          <a:schemeClr val="dk1"/>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45733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74" name="Google Shape;74;p10"/>
          <p:cNvSpPr txBox="1">
            <a:spLocks noGrp="1"/>
          </p:cNvSpPr>
          <p:nvPr>
            <p:ph type="title"/>
          </p:nvPr>
        </p:nvSpPr>
        <p:spPr>
          <a:xfrm>
            <a:off x="457200" y="457200"/>
            <a:ext cx="8229600" cy="10572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0"/>
          <p:cNvSpPr txBox="1">
            <a:spLocks noGrp="1"/>
          </p:cNvSpPr>
          <p:nvPr>
            <p:ph type="subTitle" idx="2"/>
          </p:nvPr>
        </p:nvSpPr>
        <p:spPr>
          <a:xfrm>
            <a:off x="45720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76" name="Google Shape;76;p10"/>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
        <p:nvSpPr>
          <p:cNvPr id="77" name="Google Shape;77;p10"/>
          <p:cNvSpPr txBox="1">
            <a:spLocks noGrp="1"/>
          </p:cNvSpPr>
          <p:nvPr>
            <p:ph type="body" idx="3"/>
          </p:nvPr>
        </p:nvSpPr>
        <p:spPr>
          <a:xfrm>
            <a:off x="3315063"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78" name="Google Shape;78;p10"/>
          <p:cNvSpPr txBox="1">
            <a:spLocks noGrp="1"/>
          </p:cNvSpPr>
          <p:nvPr>
            <p:ph type="subTitle" idx="4"/>
          </p:nvPr>
        </p:nvSpPr>
        <p:spPr>
          <a:xfrm>
            <a:off x="3314925"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79" name="Google Shape;79;p10"/>
          <p:cNvSpPr txBox="1">
            <a:spLocks noGrp="1"/>
          </p:cNvSpPr>
          <p:nvPr>
            <p:ph type="body" idx="5"/>
          </p:nvPr>
        </p:nvSpPr>
        <p:spPr>
          <a:xfrm>
            <a:off x="6172788" y="2571750"/>
            <a:ext cx="2514000" cy="1861800"/>
          </a:xfrm>
          <a:prstGeom prst="rect">
            <a:avLst/>
          </a:prstGeom>
        </p:spPr>
        <p:txBody>
          <a:bodyPr spcFirstLastPara="1" wrap="square" lIns="0" tIns="0" rIns="0" bIns="0"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292100" rtl="0">
              <a:spcBef>
                <a:spcPts val="1600"/>
              </a:spcBef>
              <a:spcAft>
                <a:spcPts val="0"/>
              </a:spcAft>
              <a:buClr>
                <a:schemeClr val="lt1"/>
              </a:buClr>
              <a:buSzPts val="1000"/>
              <a:buChar char="○"/>
              <a:defRPr sz="1000">
                <a:solidFill>
                  <a:schemeClr val="lt1"/>
                </a:solidFill>
              </a:defRPr>
            </a:lvl2pPr>
            <a:lvl3pPr marL="1371600" lvl="2" indent="-292100" rtl="0">
              <a:spcBef>
                <a:spcPts val="1600"/>
              </a:spcBef>
              <a:spcAft>
                <a:spcPts val="0"/>
              </a:spcAft>
              <a:buClr>
                <a:schemeClr val="lt1"/>
              </a:buClr>
              <a:buSzPts val="1000"/>
              <a:buChar char="■"/>
              <a:defRPr sz="1000">
                <a:solidFill>
                  <a:schemeClr val="lt1"/>
                </a:solidFill>
              </a:defRPr>
            </a:lvl3pPr>
            <a:lvl4pPr marL="1828800" lvl="3" indent="-292100" rtl="0">
              <a:spcBef>
                <a:spcPts val="1600"/>
              </a:spcBef>
              <a:spcAft>
                <a:spcPts val="0"/>
              </a:spcAft>
              <a:buClr>
                <a:schemeClr val="lt1"/>
              </a:buClr>
              <a:buSzPts val="1000"/>
              <a:buChar char="●"/>
              <a:defRPr sz="1000">
                <a:solidFill>
                  <a:schemeClr val="lt1"/>
                </a:solidFill>
              </a:defRPr>
            </a:lvl4pPr>
            <a:lvl5pPr marL="2286000" lvl="4" indent="-292100" rtl="0">
              <a:spcBef>
                <a:spcPts val="1600"/>
              </a:spcBef>
              <a:spcAft>
                <a:spcPts val="0"/>
              </a:spcAft>
              <a:buClr>
                <a:schemeClr val="lt1"/>
              </a:buClr>
              <a:buSzPts val="1000"/>
              <a:buChar char="○"/>
              <a:defRPr sz="1000">
                <a:solidFill>
                  <a:schemeClr val="lt1"/>
                </a:solidFill>
              </a:defRPr>
            </a:lvl5pPr>
            <a:lvl6pPr marL="2743200" lvl="5" indent="-292100" rtl="0">
              <a:spcBef>
                <a:spcPts val="1600"/>
              </a:spcBef>
              <a:spcAft>
                <a:spcPts val="0"/>
              </a:spcAft>
              <a:buClr>
                <a:schemeClr val="lt1"/>
              </a:buClr>
              <a:buSzPts val="1000"/>
              <a:buChar char="■"/>
              <a:defRPr sz="1000">
                <a:solidFill>
                  <a:schemeClr val="lt1"/>
                </a:solidFill>
              </a:defRPr>
            </a:lvl6pPr>
            <a:lvl7pPr marL="3200400" lvl="6" indent="-292100" rtl="0">
              <a:spcBef>
                <a:spcPts val="1600"/>
              </a:spcBef>
              <a:spcAft>
                <a:spcPts val="0"/>
              </a:spcAft>
              <a:buClr>
                <a:schemeClr val="lt1"/>
              </a:buClr>
              <a:buSzPts val="1000"/>
              <a:buChar char="●"/>
              <a:defRPr sz="1000">
                <a:solidFill>
                  <a:schemeClr val="lt1"/>
                </a:solidFill>
              </a:defRPr>
            </a:lvl7pPr>
            <a:lvl8pPr marL="3657600" lvl="7" indent="-292100" rtl="0">
              <a:spcBef>
                <a:spcPts val="1600"/>
              </a:spcBef>
              <a:spcAft>
                <a:spcPts val="0"/>
              </a:spcAft>
              <a:buClr>
                <a:schemeClr val="lt1"/>
              </a:buClr>
              <a:buSzPts val="1000"/>
              <a:buChar char="○"/>
              <a:defRPr sz="1000">
                <a:solidFill>
                  <a:schemeClr val="lt1"/>
                </a:solidFill>
              </a:defRPr>
            </a:lvl8pPr>
            <a:lvl9pPr marL="4114800" lvl="8" indent="-292100" rtl="0">
              <a:spcBef>
                <a:spcPts val="1600"/>
              </a:spcBef>
              <a:spcAft>
                <a:spcPts val="1600"/>
              </a:spcAft>
              <a:buClr>
                <a:schemeClr val="lt1"/>
              </a:buClr>
              <a:buSzPts val="1000"/>
              <a:buChar char="■"/>
              <a:defRPr sz="1000">
                <a:solidFill>
                  <a:schemeClr val="lt1"/>
                </a:solidFill>
              </a:defRPr>
            </a:lvl9pPr>
          </a:lstStyle>
          <a:p>
            <a:endParaRPr/>
          </a:p>
        </p:txBody>
      </p:sp>
      <p:sp>
        <p:nvSpPr>
          <p:cNvPr id="80" name="Google Shape;80;p10"/>
          <p:cNvSpPr txBox="1">
            <a:spLocks noGrp="1"/>
          </p:cNvSpPr>
          <p:nvPr>
            <p:ph type="subTitle" idx="6"/>
          </p:nvPr>
        </p:nvSpPr>
        <p:spPr>
          <a:xfrm>
            <a:off x="6172650" y="2170650"/>
            <a:ext cx="2514000" cy="4011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1600"/>
              <a:buNone/>
              <a:defRPr sz="1600" b="1">
                <a:solidFill>
                  <a:schemeClr val="lt1"/>
                </a:solidFill>
              </a:defRPr>
            </a:lvl1pPr>
            <a:lvl2pPr lvl="1" rtl="0">
              <a:spcBef>
                <a:spcPts val="1600"/>
              </a:spcBef>
              <a:spcAft>
                <a:spcPts val="0"/>
              </a:spcAft>
              <a:buClr>
                <a:schemeClr val="lt1"/>
              </a:buClr>
              <a:buSzPts val="1100"/>
              <a:buNone/>
              <a:defRPr>
                <a:solidFill>
                  <a:schemeClr val="lt1"/>
                </a:solidFill>
              </a:defRPr>
            </a:lvl2pPr>
            <a:lvl3pPr lvl="2" rtl="0">
              <a:spcBef>
                <a:spcPts val="1600"/>
              </a:spcBef>
              <a:spcAft>
                <a:spcPts val="0"/>
              </a:spcAft>
              <a:buClr>
                <a:schemeClr val="lt1"/>
              </a:buClr>
              <a:buSzPts val="1100"/>
              <a:buNone/>
              <a:defRPr>
                <a:solidFill>
                  <a:schemeClr val="lt1"/>
                </a:solidFill>
              </a:defRPr>
            </a:lvl3pPr>
            <a:lvl4pPr lvl="3" rtl="0">
              <a:spcBef>
                <a:spcPts val="1600"/>
              </a:spcBef>
              <a:spcAft>
                <a:spcPts val="0"/>
              </a:spcAft>
              <a:buClr>
                <a:schemeClr val="lt1"/>
              </a:buClr>
              <a:buSzPts val="1100"/>
              <a:buNone/>
              <a:defRPr>
                <a:solidFill>
                  <a:schemeClr val="lt1"/>
                </a:solidFill>
              </a:defRPr>
            </a:lvl4pPr>
            <a:lvl5pPr lvl="4" rtl="0">
              <a:spcBef>
                <a:spcPts val="1600"/>
              </a:spcBef>
              <a:spcAft>
                <a:spcPts val="0"/>
              </a:spcAft>
              <a:buClr>
                <a:schemeClr val="lt1"/>
              </a:buClr>
              <a:buSzPts val="1100"/>
              <a:buNone/>
              <a:defRPr>
                <a:solidFill>
                  <a:schemeClr val="lt1"/>
                </a:solidFill>
              </a:defRPr>
            </a:lvl5pPr>
            <a:lvl6pPr lvl="5" rtl="0">
              <a:spcBef>
                <a:spcPts val="1600"/>
              </a:spcBef>
              <a:spcAft>
                <a:spcPts val="0"/>
              </a:spcAft>
              <a:buClr>
                <a:schemeClr val="lt1"/>
              </a:buClr>
              <a:buSzPts val="1100"/>
              <a:buNone/>
              <a:defRPr>
                <a:solidFill>
                  <a:schemeClr val="lt1"/>
                </a:solidFill>
              </a:defRPr>
            </a:lvl6pPr>
            <a:lvl7pPr lvl="6" rtl="0">
              <a:spcBef>
                <a:spcPts val="1600"/>
              </a:spcBef>
              <a:spcAft>
                <a:spcPts val="0"/>
              </a:spcAft>
              <a:buClr>
                <a:schemeClr val="lt1"/>
              </a:buClr>
              <a:buSzPts val="1100"/>
              <a:buNone/>
              <a:defRPr>
                <a:solidFill>
                  <a:schemeClr val="lt1"/>
                </a:solidFill>
              </a:defRPr>
            </a:lvl7pPr>
            <a:lvl8pPr lvl="7" rtl="0">
              <a:spcBef>
                <a:spcPts val="1600"/>
              </a:spcBef>
              <a:spcAft>
                <a:spcPts val="0"/>
              </a:spcAft>
              <a:buClr>
                <a:schemeClr val="lt1"/>
              </a:buClr>
              <a:buSzPts val="1100"/>
              <a:buNone/>
              <a:defRPr>
                <a:solidFill>
                  <a:schemeClr val="lt1"/>
                </a:solidFill>
              </a:defRPr>
            </a:lvl8pPr>
            <a:lvl9pPr lvl="8" rtl="0">
              <a:spcBef>
                <a:spcPts val="1600"/>
              </a:spcBef>
              <a:spcAft>
                <a:spcPts val="1600"/>
              </a:spcAft>
              <a:buClr>
                <a:schemeClr val="lt1"/>
              </a:buClr>
              <a:buSzPts val="1100"/>
              <a:buNone/>
              <a:defRPr>
                <a:solidFill>
                  <a:schemeClr val="lt1"/>
                </a:solidFill>
              </a:defRPr>
            </a:lvl9pPr>
          </a:lstStyle>
          <a:p>
            <a:endParaRPr/>
          </a:p>
        </p:txBody>
      </p:sp>
      <p:sp>
        <p:nvSpPr>
          <p:cNvPr id="81" name="Google Shape;81;p10"/>
          <p:cNvSpPr>
            <a:spLocks noGrp="1"/>
          </p:cNvSpPr>
          <p:nvPr>
            <p:ph type="pic" idx="7"/>
          </p:nvPr>
        </p:nvSpPr>
        <p:spPr>
          <a:xfrm>
            <a:off x="457200" y="1514475"/>
            <a:ext cx="401100" cy="401100"/>
          </a:xfrm>
          <a:prstGeom prst="rect">
            <a:avLst/>
          </a:prstGeom>
          <a:noFill/>
          <a:ln>
            <a:noFill/>
          </a:ln>
        </p:spPr>
      </p:sp>
      <p:sp>
        <p:nvSpPr>
          <p:cNvPr id="82" name="Google Shape;82;p10"/>
          <p:cNvSpPr>
            <a:spLocks noGrp="1"/>
          </p:cNvSpPr>
          <p:nvPr>
            <p:ph type="pic" idx="8"/>
          </p:nvPr>
        </p:nvSpPr>
        <p:spPr>
          <a:xfrm>
            <a:off x="3315075" y="1514475"/>
            <a:ext cx="401100" cy="401100"/>
          </a:xfrm>
          <a:prstGeom prst="rect">
            <a:avLst/>
          </a:prstGeom>
          <a:noFill/>
          <a:ln>
            <a:noFill/>
          </a:ln>
        </p:spPr>
      </p:sp>
      <p:sp>
        <p:nvSpPr>
          <p:cNvPr id="83" name="Google Shape;83;p10"/>
          <p:cNvSpPr>
            <a:spLocks noGrp="1"/>
          </p:cNvSpPr>
          <p:nvPr>
            <p:ph type="pic" idx="9"/>
          </p:nvPr>
        </p:nvSpPr>
        <p:spPr>
          <a:xfrm>
            <a:off x="6172950" y="1514475"/>
            <a:ext cx="401100" cy="401100"/>
          </a:xfrm>
          <a:prstGeom prst="rect">
            <a:avLst/>
          </a:prstGeom>
          <a:noFill/>
          <a:ln>
            <a:noFill/>
          </a:ln>
        </p:spPr>
      </p:sp>
      <p:sp>
        <p:nvSpPr>
          <p:cNvPr id="84" name="Google Shape;84;p10"/>
          <p:cNvSpPr/>
          <p:nvPr/>
        </p:nvSpPr>
        <p:spPr>
          <a:xfrm>
            <a:off x="8540150" y="4562425"/>
            <a:ext cx="450600" cy="46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Google Shape;85;p10"/>
          <p:cNvPicPr preferRelativeResize="0"/>
          <p:nvPr/>
        </p:nvPicPr>
        <p:blipFill rotWithShape="1">
          <a:blip r:embed="rId2">
            <a:alphaModFix/>
          </a:blip>
          <a:srcRect r="10"/>
          <a:stretch/>
        </p:blipFill>
        <p:spPr>
          <a:xfrm>
            <a:off x="8600536" y="4620702"/>
            <a:ext cx="345250" cy="34527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pn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800"/>
              <a:buNone/>
              <a:defRPr sz="2800" b="1">
                <a:solidFill>
                  <a:schemeClr val="dk1"/>
                </a:solidFill>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457200" y="1514475"/>
            <a:ext cx="8229600" cy="3172800"/>
          </a:xfrm>
          <a:prstGeom prst="rect">
            <a:avLst/>
          </a:prstGeom>
          <a:noFill/>
          <a:ln>
            <a:noFill/>
          </a:ln>
        </p:spPr>
        <p:txBody>
          <a:bodyPr spcFirstLastPara="1" wrap="square" lIns="0" tIns="0" rIns="0" bIns="0" anchor="t" anchorCtr="0">
            <a:noAutofit/>
          </a:bodyPr>
          <a:lstStyle>
            <a:lvl1pPr marL="457200" lvl="0" indent="-311150" rtl="0">
              <a:lnSpc>
                <a:spcPct val="125000"/>
              </a:lnSpc>
              <a:spcBef>
                <a:spcPts val="0"/>
              </a:spcBef>
              <a:spcAft>
                <a:spcPts val="0"/>
              </a:spcAft>
              <a:buClr>
                <a:schemeClr val="dk2"/>
              </a:buClr>
              <a:buSzPts val="1300"/>
              <a:buChar char="●"/>
              <a:defRPr sz="1300">
                <a:solidFill>
                  <a:schemeClr val="dk2"/>
                </a:solidFill>
              </a:defRPr>
            </a:lvl1pPr>
            <a:lvl2pPr marL="914400" lvl="1" indent="-298450" rtl="0">
              <a:lnSpc>
                <a:spcPct val="125000"/>
              </a:lnSpc>
              <a:spcBef>
                <a:spcPts val="1600"/>
              </a:spcBef>
              <a:spcAft>
                <a:spcPts val="0"/>
              </a:spcAft>
              <a:buClr>
                <a:schemeClr val="dk2"/>
              </a:buClr>
              <a:buSzPts val="1100"/>
              <a:buChar char="○"/>
              <a:defRPr sz="1100">
                <a:solidFill>
                  <a:schemeClr val="dk2"/>
                </a:solidFill>
              </a:defRPr>
            </a:lvl2pPr>
            <a:lvl3pPr marL="1371600" lvl="2" indent="-298450" rtl="0">
              <a:lnSpc>
                <a:spcPct val="125000"/>
              </a:lnSpc>
              <a:spcBef>
                <a:spcPts val="1600"/>
              </a:spcBef>
              <a:spcAft>
                <a:spcPts val="0"/>
              </a:spcAft>
              <a:buClr>
                <a:schemeClr val="dk2"/>
              </a:buClr>
              <a:buSzPts val="1100"/>
              <a:buChar char="■"/>
              <a:defRPr sz="1100">
                <a:solidFill>
                  <a:schemeClr val="dk2"/>
                </a:solidFill>
              </a:defRPr>
            </a:lvl3pPr>
            <a:lvl4pPr marL="1828800" lvl="3" indent="-298450" rtl="0">
              <a:lnSpc>
                <a:spcPct val="125000"/>
              </a:lnSpc>
              <a:spcBef>
                <a:spcPts val="1600"/>
              </a:spcBef>
              <a:spcAft>
                <a:spcPts val="0"/>
              </a:spcAft>
              <a:buClr>
                <a:schemeClr val="dk2"/>
              </a:buClr>
              <a:buSzPts val="1100"/>
              <a:buChar char="●"/>
              <a:defRPr sz="1100">
                <a:solidFill>
                  <a:schemeClr val="dk2"/>
                </a:solidFill>
              </a:defRPr>
            </a:lvl4pPr>
            <a:lvl5pPr marL="2286000" lvl="4" indent="-298450" rtl="0">
              <a:lnSpc>
                <a:spcPct val="125000"/>
              </a:lnSpc>
              <a:spcBef>
                <a:spcPts val="1600"/>
              </a:spcBef>
              <a:spcAft>
                <a:spcPts val="0"/>
              </a:spcAft>
              <a:buClr>
                <a:schemeClr val="dk2"/>
              </a:buClr>
              <a:buSzPts val="1100"/>
              <a:buChar char="○"/>
              <a:defRPr sz="1100">
                <a:solidFill>
                  <a:schemeClr val="dk2"/>
                </a:solidFill>
              </a:defRPr>
            </a:lvl5pPr>
            <a:lvl6pPr marL="2743200" lvl="5" indent="-298450" rtl="0">
              <a:lnSpc>
                <a:spcPct val="125000"/>
              </a:lnSpc>
              <a:spcBef>
                <a:spcPts val="1600"/>
              </a:spcBef>
              <a:spcAft>
                <a:spcPts val="0"/>
              </a:spcAft>
              <a:buClr>
                <a:schemeClr val="dk2"/>
              </a:buClr>
              <a:buSzPts val="1100"/>
              <a:buChar char="■"/>
              <a:defRPr sz="1100">
                <a:solidFill>
                  <a:schemeClr val="dk2"/>
                </a:solidFill>
              </a:defRPr>
            </a:lvl6pPr>
            <a:lvl7pPr marL="3200400" lvl="6" indent="-298450" rtl="0">
              <a:lnSpc>
                <a:spcPct val="125000"/>
              </a:lnSpc>
              <a:spcBef>
                <a:spcPts val="1600"/>
              </a:spcBef>
              <a:spcAft>
                <a:spcPts val="0"/>
              </a:spcAft>
              <a:buClr>
                <a:schemeClr val="dk2"/>
              </a:buClr>
              <a:buSzPts val="1100"/>
              <a:buChar char="●"/>
              <a:defRPr sz="1100">
                <a:solidFill>
                  <a:schemeClr val="dk2"/>
                </a:solidFill>
              </a:defRPr>
            </a:lvl7pPr>
            <a:lvl8pPr marL="3657600" lvl="7" indent="-298450" rtl="0">
              <a:lnSpc>
                <a:spcPct val="125000"/>
              </a:lnSpc>
              <a:spcBef>
                <a:spcPts val="1600"/>
              </a:spcBef>
              <a:spcAft>
                <a:spcPts val="0"/>
              </a:spcAft>
              <a:buClr>
                <a:schemeClr val="dk2"/>
              </a:buClr>
              <a:buSzPts val="1100"/>
              <a:buChar char="○"/>
              <a:defRPr sz="1100">
                <a:solidFill>
                  <a:schemeClr val="dk2"/>
                </a:solidFill>
              </a:defRPr>
            </a:lvl8pPr>
            <a:lvl9pPr marL="4114800" lvl="8" indent="-298450" rtl="0">
              <a:lnSpc>
                <a:spcPct val="125000"/>
              </a:lnSpc>
              <a:spcBef>
                <a:spcPts val="1600"/>
              </a:spcBef>
              <a:spcAft>
                <a:spcPts val="1600"/>
              </a:spcAft>
              <a:buClr>
                <a:schemeClr val="dk2"/>
              </a:buClr>
              <a:buSzPts val="1100"/>
              <a:buChar char="■"/>
              <a:defRPr sz="1100">
                <a:solidFill>
                  <a:schemeClr val="dk2"/>
                </a:solidFill>
              </a:defRPr>
            </a:lvl9pPr>
          </a:lstStyle>
          <a:p>
            <a:endParaRPr/>
          </a:p>
        </p:txBody>
      </p:sp>
      <p:pic>
        <p:nvPicPr>
          <p:cNvPr id="8" name="Google Shape;8;p1"/>
          <p:cNvPicPr preferRelativeResize="0"/>
          <p:nvPr/>
        </p:nvPicPr>
        <p:blipFill rotWithShape="1">
          <a:blip r:embed="rId25">
            <a:alphaModFix/>
          </a:blip>
          <a:srcRect r="10"/>
          <a:stretch/>
        </p:blipFill>
        <p:spPr>
          <a:xfrm>
            <a:off x="8600536" y="4620702"/>
            <a:ext cx="345250" cy="345276"/>
          </a:xfrm>
          <a:prstGeom prst="rect">
            <a:avLst/>
          </a:prstGeom>
          <a:noFill/>
          <a:ln>
            <a:noFill/>
          </a:ln>
        </p:spPr>
      </p:pic>
      <p:sp>
        <p:nvSpPr>
          <p:cNvPr id="9" name="Google Shape;9;p1"/>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88">
          <p15:clr>
            <a:srgbClr val="EA4335"/>
          </p15:clr>
        </p15:guide>
        <p15:guide id="4" orient="horz" pos="2952">
          <p15:clr>
            <a:srgbClr val="EA4335"/>
          </p15:clr>
        </p15:guide>
        <p15:guide id="5" pos="2880">
          <p15:clr>
            <a:srgbClr val="EA4335"/>
          </p15:clr>
        </p15:guide>
        <p15:guide id="6" orient="horz" pos="1620">
          <p15:clr>
            <a:srgbClr val="EA4335"/>
          </p15:clr>
        </p15:guide>
        <p15:guide id="7" pos="1584">
          <p15:clr>
            <a:srgbClr val="EA4335"/>
          </p15:clr>
        </p15:guide>
        <p15:guide id="8" pos="4176">
          <p15:clr>
            <a:srgbClr val="EA4335"/>
          </p15:clr>
        </p15:guide>
        <p15:guide id="9" orient="horz" pos="2286">
          <p15:clr>
            <a:srgbClr val="EA4335"/>
          </p15:clr>
        </p15:guide>
        <p15:guide id="10" orient="horz" pos="95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77" name="Google Shape;17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78" name="Google Shape;17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focus">
    <p:bg>
      <p:bgPr>
        <a:solidFill>
          <a:schemeClr val="lt1"/>
        </a:solidFill>
        <a:effectLst/>
      </p:bgPr>
    </p:bg>
    <p:spTree>
      <p:nvGrpSpPr>
        <p:cNvPr id="1" name="Shape 246"/>
        <p:cNvGrpSpPr/>
        <p:nvPr/>
      </p:nvGrpSpPr>
      <p:grpSpPr>
        <a:xfrm>
          <a:off x="0" y="0"/>
          <a:ext cx="0" cy="0"/>
          <a:chOff x="0" y="0"/>
          <a:chExt cx="0" cy="0"/>
        </a:xfrm>
      </p:grpSpPr>
      <p:sp>
        <p:nvSpPr>
          <p:cNvPr id="247" name="Google Shape;247;p41"/>
          <p:cNvSpPr txBox="1">
            <a:spLocks noGrp="1"/>
          </p:cNvSpPr>
          <p:nvPr>
            <p:ph type="title"/>
          </p:nvPr>
        </p:nvSpPr>
        <p:spPr>
          <a:xfrm>
            <a:off x="457200" y="457200"/>
            <a:ext cx="8229600" cy="10572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2800"/>
              <a:buNone/>
              <a:defRPr sz="2800" b="1">
                <a:solidFill>
                  <a:schemeClr val="dk1"/>
                </a:solidFill>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a:endParaRPr/>
          </a:p>
        </p:txBody>
      </p:sp>
      <p:sp>
        <p:nvSpPr>
          <p:cNvPr id="248" name="Google Shape;248;p41"/>
          <p:cNvSpPr txBox="1">
            <a:spLocks noGrp="1"/>
          </p:cNvSpPr>
          <p:nvPr>
            <p:ph type="body" idx="1"/>
          </p:nvPr>
        </p:nvSpPr>
        <p:spPr>
          <a:xfrm>
            <a:off x="457200" y="1514475"/>
            <a:ext cx="8229600" cy="3172800"/>
          </a:xfrm>
          <a:prstGeom prst="rect">
            <a:avLst/>
          </a:prstGeom>
          <a:noFill/>
          <a:ln>
            <a:noFill/>
          </a:ln>
        </p:spPr>
        <p:txBody>
          <a:bodyPr spcFirstLastPara="1" wrap="square" lIns="0" tIns="0" rIns="0" bIns="0" anchor="t" anchorCtr="0">
            <a:noAutofit/>
          </a:bodyPr>
          <a:lstStyle>
            <a:lvl1pPr marL="457200" lvl="0" indent="-311150" rtl="0">
              <a:lnSpc>
                <a:spcPct val="125000"/>
              </a:lnSpc>
              <a:spcBef>
                <a:spcPts val="0"/>
              </a:spcBef>
              <a:spcAft>
                <a:spcPts val="0"/>
              </a:spcAft>
              <a:buClr>
                <a:schemeClr val="dk2"/>
              </a:buClr>
              <a:buSzPts val="1300"/>
              <a:buChar char="●"/>
              <a:defRPr sz="1300">
                <a:solidFill>
                  <a:schemeClr val="dk2"/>
                </a:solidFill>
              </a:defRPr>
            </a:lvl1pPr>
            <a:lvl2pPr marL="914400" lvl="1" indent="-298450" rtl="0">
              <a:lnSpc>
                <a:spcPct val="125000"/>
              </a:lnSpc>
              <a:spcBef>
                <a:spcPts val="1600"/>
              </a:spcBef>
              <a:spcAft>
                <a:spcPts val="0"/>
              </a:spcAft>
              <a:buClr>
                <a:schemeClr val="dk2"/>
              </a:buClr>
              <a:buSzPts val="1100"/>
              <a:buChar char="○"/>
              <a:defRPr sz="1100">
                <a:solidFill>
                  <a:schemeClr val="dk2"/>
                </a:solidFill>
              </a:defRPr>
            </a:lvl2pPr>
            <a:lvl3pPr marL="1371600" lvl="2" indent="-298450" rtl="0">
              <a:lnSpc>
                <a:spcPct val="125000"/>
              </a:lnSpc>
              <a:spcBef>
                <a:spcPts val="1600"/>
              </a:spcBef>
              <a:spcAft>
                <a:spcPts val="0"/>
              </a:spcAft>
              <a:buClr>
                <a:schemeClr val="dk2"/>
              </a:buClr>
              <a:buSzPts val="1100"/>
              <a:buChar char="■"/>
              <a:defRPr sz="1100">
                <a:solidFill>
                  <a:schemeClr val="dk2"/>
                </a:solidFill>
              </a:defRPr>
            </a:lvl3pPr>
            <a:lvl4pPr marL="1828800" lvl="3" indent="-298450" rtl="0">
              <a:lnSpc>
                <a:spcPct val="125000"/>
              </a:lnSpc>
              <a:spcBef>
                <a:spcPts val="1600"/>
              </a:spcBef>
              <a:spcAft>
                <a:spcPts val="0"/>
              </a:spcAft>
              <a:buClr>
                <a:schemeClr val="dk2"/>
              </a:buClr>
              <a:buSzPts val="1100"/>
              <a:buChar char="●"/>
              <a:defRPr sz="1100">
                <a:solidFill>
                  <a:schemeClr val="dk2"/>
                </a:solidFill>
              </a:defRPr>
            </a:lvl4pPr>
            <a:lvl5pPr marL="2286000" lvl="4" indent="-298450" rtl="0">
              <a:lnSpc>
                <a:spcPct val="125000"/>
              </a:lnSpc>
              <a:spcBef>
                <a:spcPts val="1600"/>
              </a:spcBef>
              <a:spcAft>
                <a:spcPts val="0"/>
              </a:spcAft>
              <a:buClr>
                <a:schemeClr val="dk2"/>
              </a:buClr>
              <a:buSzPts val="1100"/>
              <a:buChar char="○"/>
              <a:defRPr sz="1100">
                <a:solidFill>
                  <a:schemeClr val="dk2"/>
                </a:solidFill>
              </a:defRPr>
            </a:lvl5pPr>
            <a:lvl6pPr marL="2743200" lvl="5" indent="-298450" rtl="0">
              <a:lnSpc>
                <a:spcPct val="125000"/>
              </a:lnSpc>
              <a:spcBef>
                <a:spcPts val="1600"/>
              </a:spcBef>
              <a:spcAft>
                <a:spcPts val="0"/>
              </a:spcAft>
              <a:buClr>
                <a:schemeClr val="dk2"/>
              </a:buClr>
              <a:buSzPts val="1100"/>
              <a:buChar char="■"/>
              <a:defRPr sz="1100">
                <a:solidFill>
                  <a:schemeClr val="dk2"/>
                </a:solidFill>
              </a:defRPr>
            </a:lvl6pPr>
            <a:lvl7pPr marL="3200400" lvl="6" indent="-298450" rtl="0">
              <a:lnSpc>
                <a:spcPct val="125000"/>
              </a:lnSpc>
              <a:spcBef>
                <a:spcPts val="1600"/>
              </a:spcBef>
              <a:spcAft>
                <a:spcPts val="0"/>
              </a:spcAft>
              <a:buClr>
                <a:schemeClr val="dk2"/>
              </a:buClr>
              <a:buSzPts val="1100"/>
              <a:buChar char="●"/>
              <a:defRPr sz="1100">
                <a:solidFill>
                  <a:schemeClr val="dk2"/>
                </a:solidFill>
              </a:defRPr>
            </a:lvl7pPr>
            <a:lvl8pPr marL="3657600" lvl="7" indent="-298450" rtl="0">
              <a:lnSpc>
                <a:spcPct val="125000"/>
              </a:lnSpc>
              <a:spcBef>
                <a:spcPts val="1600"/>
              </a:spcBef>
              <a:spcAft>
                <a:spcPts val="0"/>
              </a:spcAft>
              <a:buClr>
                <a:schemeClr val="dk2"/>
              </a:buClr>
              <a:buSzPts val="1100"/>
              <a:buChar char="○"/>
              <a:defRPr sz="1100">
                <a:solidFill>
                  <a:schemeClr val="dk2"/>
                </a:solidFill>
              </a:defRPr>
            </a:lvl8pPr>
            <a:lvl9pPr marL="4114800" lvl="8" indent="-298450" rtl="0">
              <a:lnSpc>
                <a:spcPct val="125000"/>
              </a:lnSpc>
              <a:spcBef>
                <a:spcPts val="1600"/>
              </a:spcBef>
              <a:spcAft>
                <a:spcPts val="1600"/>
              </a:spcAft>
              <a:buClr>
                <a:schemeClr val="dk2"/>
              </a:buClr>
              <a:buSzPts val="1100"/>
              <a:buChar char="■"/>
              <a:defRPr sz="1100">
                <a:solidFill>
                  <a:schemeClr val="dk2"/>
                </a:solidFill>
              </a:defRPr>
            </a:lvl9pPr>
          </a:lstStyle>
          <a:p>
            <a:endParaRPr/>
          </a:p>
        </p:txBody>
      </p:sp>
      <p:pic>
        <p:nvPicPr>
          <p:cNvPr id="249" name="Google Shape;249;p41"/>
          <p:cNvPicPr preferRelativeResize="0"/>
          <p:nvPr/>
        </p:nvPicPr>
        <p:blipFill rotWithShape="1">
          <a:blip r:embed="rId23">
            <a:alphaModFix/>
          </a:blip>
          <a:srcRect r="10"/>
          <a:stretch/>
        </p:blipFill>
        <p:spPr>
          <a:xfrm>
            <a:off x="8600536" y="4620702"/>
            <a:ext cx="345250" cy="345276"/>
          </a:xfrm>
          <a:prstGeom prst="rect">
            <a:avLst/>
          </a:prstGeom>
          <a:noFill/>
          <a:ln>
            <a:noFill/>
          </a:ln>
        </p:spPr>
      </p:pic>
      <p:sp>
        <p:nvSpPr>
          <p:cNvPr id="250" name="Google Shape;250;p41"/>
          <p:cNvSpPr txBox="1">
            <a:spLocks noGrp="1"/>
          </p:cNvSpPr>
          <p:nvPr>
            <p:ph type="sldNum" idx="12"/>
          </p:nvPr>
        </p:nvSpPr>
        <p:spPr>
          <a:xfrm>
            <a:off x="457200" y="4692575"/>
            <a:ext cx="548700" cy="297600"/>
          </a:xfrm>
          <a:prstGeom prst="rect">
            <a:avLst/>
          </a:prstGeom>
          <a:noFill/>
          <a:ln>
            <a:noFill/>
          </a:ln>
        </p:spPr>
        <p:txBody>
          <a:bodyPr spcFirstLastPara="1" wrap="square" lIns="0" tIns="0" rIns="0" bIns="0" anchor="ctr" anchorCtr="0">
            <a:noAutofit/>
          </a:bodyPr>
          <a:lstStyle>
            <a:lvl1pPr lvl="0" rtl="0">
              <a:buNone/>
              <a:defRPr sz="800">
                <a:solidFill>
                  <a:schemeClr val="lt2"/>
                </a:solidFill>
                <a:latin typeface="IBM Plex Mono"/>
                <a:ea typeface="IBM Plex Mono"/>
                <a:cs typeface="IBM Plex Mono"/>
                <a:sym typeface="IBM Plex Mono"/>
              </a:defRPr>
            </a:lvl1pPr>
            <a:lvl2pPr lvl="1" rtl="0">
              <a:buNone/>
              <a:defRPr sz="800">
                <a:solidFill>
                  <a:schemeClr val="lt2"/>
                </a:solidFill>
                <a:latin typeface="IBM Plex Mono"/>
                <a:ea typeface="IBM Plex Mono"/>
                <a:cs typeface="IBM Plex Mono"/>
                <a:sym typeface="IBM Plex Mono"/>
              </a:defRPr>
            </a:lvl2pPr>
            <a:lvl3pPr lvl="2" rtl="0">
              <a:buNone/>
              <a:defRPr sz="800">
                <a:solidFill>
                  <a:schemeClr val="lt2"/>
                </a:solidFill>
                <a:latin typeface="IBM Plex Mono"/>
                <a:ea typeface="IBM Plex Mono"/>
                <a:cs typeface="IBM Plex Mono"/>
                <a:sym typeface="IBM Plex Mono"/>
              </a:defRPr>
            </a:lvl3pPr>
            <a:lvl4pPr lvl="3" rtl="0">
              <a:buNone/>
              <a:defRPr sz="800">
                <a:solidFill>
                  <a:schemeClr val="lt2"/>
                </a:solidFill>
                <a:latin typeface="IBM Plex Mono"/>
                <a:ea typeface="IBM Plex Mono"/>
                <a:cs typeface="IBM Plex Mono"/>
                <a:sym typeface="IBM Plex Mono"/>
              </a:defRPr>
            </a:lvl4pPr>
            <a:lvl5pPr lvl="4" rtl="0">
              <a:buNone/>
              <a:defRPr sz="800">
                <a:solidFill>
                  <a:schemeClr val="lt2"/>
                </a:solidFill>
                <a:latin typeface="IBM Plex Mono"/>
                <a:ea typeface="IBM Plex Mono"/>
                <a:cs typeface="IBM Plex Mono"/>
                <a:sym typeface="IBM Plex Mono"/>
              </a:defRPr>
            </a:lvl5pPr>
            <a:lvl6pPr lvl="5" rtl="0">
              <a:buNone/>
              <a:defRPr sz="800">
                <a:solidFill>
                  <a:schemeClr val="lt2"/>
                </a:solidFill>
                <a:latin typeface="IBM Plex Mono"/>
                <a:ea typeface="IBM Plex Mono"/>
                <a:cs typeface="IBM Plex Mono"/>
                <a:sym typeface="IBM Plex Mono"/>
              </a:defRPr>
            </a:lvl6pPr>
            <a:lvl7pPr lvl="6" rtl="0">
              <a:buNone/>
              <a:defRPr sz="800">
                <a:solidFill>
                  <a:schemeClr val="lt2"/>
                </a:solidFill>
                <a:latin typeface="IBM Plex Mono"/>
                <a:ea typeface="IBM Plex Mono"/>
                <a:cs typeface="IBM Plex Mono"/>
                <a:sym typeface="IBM Plex Mono"/>
              </a:defRPr>
            </a:lvl7pPr>
            <a:lvl8pPr lvl="7" rtl="0">
              <a:buNone/>
              <a:defRPr sz="800">
                <a:solidFill>
                  <a:schemeClr val="lt2"/>
                </a:solidFill>
                <a:latin typeface="IBM Plex Mono"/>
                <a:ea typeface="IBM Plex Mono"/>
                <a:cs typeface="IBM Plex Mono"/>
                <a:sym typeface="IBM Plex Mono"/>
              </a:defRPr>
            </a:lvl8pPr>
            <a:lvl9pPr lvl="8" rtl="0">
              <a:buNone/>
              <a:defRPr sz="800">
                <a:solidFill>
                  <a:schemeClr val="lt2"/>
                </a:solidFill>
                <a:latin typeface="IBM Plex Mono"/>
                <a:ea typeface="IBM Plex Mono"/>
                <a:cs typeface="IBM Plex Mono"/>
                <a:sym typeface="IBM Plex Mono"/>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pos="5472">
          <p15:clr>
            <a:srgbClr val="EA4335"/>
          </p15:clr>
        </p15:guide>
        <p15:guide id="3" orient="horz" pos="288">
          <p15:clr>
            <a:srgbClr val="EA4335"/>
          </p15:clr>
        </p15:guide>
        <p15:guide id="4" orient="horz" pos="2952">
          <p15:clr>
            <a:srgbClr val="EA4335"/>
          </p15:clr>
        </p15:guide>
        <p15:guide id="5" pos="2880">
          <p15:clr>
            <a:srgbClr val="EA4335"/>
          </p15:clr>
        </p15:guide>
        <p15:guide id="6" orient="horz" pos="1620">
          <p15:clr>
            <a:srgbClr val="EA4335"/>
          </p15:clr>
        </p15:guide>
        <p15:guide id="7" pos="1584">
          <p15:clr>
            <a:srgbClr val="EA4335"/>
          </p15:clr>
        </p15:guide>
        <p15:guide id="8" pos="4176">
          <p15:clr>
            <a:srgbClr val="EA4335"/>
          </p15:clr>
        </p15:guide>
        <p15:guide id="9" orient="horz" pos="2286">
          <p15:clr>
            <a:srgbClr val="EA4335"/>
          </p15:clr>
        </p15:guide>
        <p15:guide id="10" orient="horz" pos="95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hyperlink" Target="https://nationalskillscoalition.org/wp-content/uploads/2024/06/WA-Digital-Divide-Fact-Sheet-Final.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63.jp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3"/>
        <p:cNvGrpSpPr/>
        <p:nvPr/>
      </p:nvGrpSpPr>
      <p:grpSpPr>
        <a:xfrm>
          <a:off x="0" y="0"/>
          <a:ext cx="0" cy="0"/>
          <a:chOff x="0" y="0"/>
          <a:chExt cx="0" cy="0"/>
        </a:xfrm>
      </p:grpSpPr>
      <p:sp>
        <p:nvSpPr>
          <p:cNvPr id="394" name="Google Shape;394;p63"/>
          <p:cNvSpPr txBox="1">
            <a:spLocks noGrp="1"/>
          </p:cNvSpPr>
          <p:nvPr>
            <p:ph type="sldNum" idx="12"/>
          </p:nvPr>
        </p:nvSpPr>
        <p:spPr>
          <a:xfrm>
            <a:off x="457200" y="4692575"/>
            <a:ext cx="548700" cy="29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1</a:t>
            </a:fld>
            <a:endParaRPr/>
          </a:p>
        </p:txBody>
      </p:sp>
      <p:pic>
        <p:nvPicPr>
          <p:cNvPr id="395" name="Google Shape;395;p63"/>
          <p:cNvPicPr preferRelativeResize="0"/>
          <p:nvPr/>
        </p:nvPicPr>
        <p:blipFill rotWithShape="1">
          <a:blip r:embed="rId3">
            <a:alphaModFix/>
          </a:blip>
          <a:srcRect/>
          <a:stretch/>
        </p:blipFill>
        <p:spPr>
          <a:xfrm>
            <a:off x="0" y="0"/>
            <a:ext cx="9144013"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2"/>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97" name="Google Shape;497;p72"/>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endParaRPr/>
          </a:p>
        </p:txBody>
      </p:sp>
      <p:sp>
        <p:nvSpPr>
          <p:cNvPr id="498" name="Google Shape;498;p72"/>
          <p:cNvSpPr txBox="1"/>
          <p:nvPr/>
        </p:nvSpPr>
        <p:spPr>
          <a:xfrm>
            <a:off x="685500" y="1648050"/>
            <a:ext cx="31245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rgbClr val="FF781F"/>
                </a:solidFill>
                <a:latin typeface="Barlow Condensed"/>
                <a:ea typeface="Barlow Condensed"/>
                <a:cs typeface="Barlow Condensed"/>
                <a:sym typeface="Barlow Condensed"/>
              </a:rPr>
              <a:t>WORKFORCE FUTURE</a:t>
            </a:r>
            <a:endParaRPr sz="1300">
              <a:solidFill>
                <a:srgbClr val="FF781F"/>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2400" b="1">
                <a:solidFill>
                  <a:schemeClr val="lt1"/>
                </a:solidFill>
              </a:rPr>
              <a:t>Landfall, est. 2028-2034</a:t>
            </a:r>
            <a:endParaRPr sz="2400">
              <a:solidFill>
                <a:schemeClr val="dk2"/>
              </a:solidFill>
            </a:endParaRPr>
          </a:p>
        </p:txBody>
      </p:sp>
      <p:pic>
        <p:nvPicPr>
          <p:cNvPr id="499" name="Google Shape;499;p72"/>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500" name="Google Shape;500;p72"/>
          <p:cNvSpPr txBox="1"/>
          <p:nvPr/>
        </p:nvSpPr>
        <p:spPr>
          <a:xfrm>
            <a:off x="685500" y="1648050"/>
            <a:ext cx="33048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1"/>
                </a:solidFill>
                <a:latin typeface="Barlow Condensed"/>
                <a:ea typeface="Barlow Condensed"/>
                <a:cs typeface="Barlow Condensed"/>
                <a:sym typeface="Barlow Condensed"/>
              </a:rPr>
              <a:t>WORKFORCE PRESENT</a:t>
            </a:r>
            <a:endParaRPr sz="1300">
              <a:solidFill>
                <a:schemeClr val="dk1"/>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2400" i="1">
                <a:solidFill>
                  <a:schemeClr val="lt1"/>
                </a:solidFill>
              </a:rPr>
              <a:t>The Outer Bands: </a:t>
            </a:r>
            <a:r>
              <a:rPr lang="en" sz="2400" b="1">
                <a:solidFill>
                  <a:schemeClr val="lt1"/>
                </a:solidFill>
              </a:rPr>
              <a:t>Today’s Labor Market</a:t>
            </a:r>
            <a:endParaRPr sz="24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pic>
        <p:nvPicPr>
          <p:cNvPr id="505" name="Google Shape;505;p73"/>
          <p:cNvPicPr preferRelativeResize="0"/>
          <p:nvPr/>
        </p:nvPicPr>
        <p:blipFill rotWithShape="1">
          <a:blip r:embed="rId3">
            <a:alphaModFix/>
          </a:blip>
          <a:srcRect t="4297"/>
          <a:stretch/>
        </p:blipFill>
        <p:spPr>
          <a:xfrm>
            <a:off x="4085275" y="615275"/>
            <a:ext cx="4639550" cy="4071025"/>
          </a:xfrm>
          <a:prstGeom prst="rect">
            <a:avLst/>
          </a:prstGeom>
          <a:noFill/>
          <a:ln>
            <a:noFill/>
          </a:ln>
        </p:spPr>
      </p:pic>
      <p:sp>
        <p:nvSpPr>
          <p:cNvPr id="506" name="Google Shape;506;p73"/>
          <p:cNvSpPr txBox="1">
            <a:spLocks noGrp="1"/>
          </p:cNvSpPr>
          <p:nvPr>
            <p:ph type="title"/>
          </p:nvPr>
        </p:nvSpPr>
        <p:spPr>
          <a:xfrm>
            <a:off x="212075" y="532650"/>
            <a:ext cx="2991900" cy="1546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endParaRPr sz="3800">
              <a:solidFill>
                <a:srgbClr val="141413"/>
              </a:solidFill>
            </a:endParaRPr>
          </a:p>
          <a:p>
            <a:pPr marL="0" lvl="0" indent="0" algn="l" rtl="0">
              <a:lnSpc>
                <a:spcPct val="100000"/>
              </a:lnSpc>
              <a:spcBef>
                <a:spcPts val="0"/>
              </a:spcBef>
              <a:spcAft>
                <a:spcPts val="0"/>
              </a:spcAft>
              <a:buNone/>
            </a:pPr>
            <a:r>
              <a:rPr lang="en" sz="3800">
                <a:solidFill>
                  <a:srgbClr val="141413"/>
                </a:solidFill>
              </a:rPr>
              <a:t>Outer Bands</a:t>
            </a:r>
            <a:endParaRPr sz="3900"/>
          </a:p>
          <a:p>
            <a:pPr marL="0" lvl="0" indent="0" algn="l" rtl="0">
              <a:spcBef>
                <a:spcPts val="0"/>
              </a:spcBef>
              <a:spcAft>
                <a:spcPts val="0"/>
              </a:spcAft>
              <a:buNone/>
            </a:pPr>
            <a:endParaRPr/>
          </a:p>
        </p:txBody>
      </p:sp>
      <p:sp>
        <p:nvSpPr>
          <p:cNvPr id="507" name="Google Shape;507;p73"/>
          <p:cNvSpPr txBox="1"/>
          <p:nvPr/>
        </p:nvSpPr>
        <p:spPr>
          <a:xfrm>
            <a:off x="135875" y="2270525"/>
            <a:ext cx="3631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500" b="1">
                <a:solidFill>
                  <a:schemeClr val="dk1"/>
                </a:solidFill>
              </a:rPr>
              <a:t>The pandemic pushed an accelerator pedal down on trends that were already coming. People have left the labor force </a:t>
            </a:r>
            <a:r>
              <a:rPr lang="en" sz="1500" b="1">
                <a:solidFill>
                  <a:srgbClr val="FC6219"/>
                </a:solidFill>
              </a:rPr>
              <a:t>faster than we thought.</a:t>
            </a:r>
            <a:endParaRPr sz="700">
              <a:solidFill>
                <a:srgbClr val="FC6219"/>
              </a:solidFill>
            </a:endParaRPr>
          </a:p>
        </p:txBody>
      </p:sp>
      <p:sp>
        <p:nvSpPr>
          <p:cNvPr id="508" name="Google Shape;508;p73"/>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pic>
        <p:nvPicPr>
          <p:cNvPr id="513" name="Google Shape;513;p74"/>
          <p:cNvPicPr preferRelativeResize="0"/>
          <p:nvPr/>
        </p:nvPicPr>
        <p:blipFill rotWithShape="1">
          <a:blip r:embed="rId3">
            <a:alphaModFix/>
          </a:blip>
          <a:srcRect b="16079"/>
          <a:stretch/>
        </p:blipFill>
        <p:spPr>
          <a:xfrm>
            <a:off x="2415450" y="1076025"/>
            <a:ext cx="4729826" cy="3880900"/>
          </a:xfrm>
          <a:prstGeom prst="rect">
            <a:avLst/>
          </a:prstGeom>
          <a:noFill/>
          <a:ln>
            <a:noFill/>
          </a:ln>
        </p:spPr>
      </p:pic>
      <p:sp>
        <p:nvSpPr>
          <p:cNvPr id="514" name="Google Shape;514;p74"/>
          <p:cNvSpPr txBox="1">
            <a:spLocks noGrp="1"/>
          </p:cNvSpPr>
          <p:nvPr>
            <p:ph type="title"/>
          </p:nvPr>
        </p:nvSpPr>
        <p:spPr>
          <a:xfrm>
            <a:off x="653550" y="219500"/>
            <a:ext cx="7836900" cy="1182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3800">
                <a:solidFill>
                  <a:srgbClr val="141413"/>
                </a:solidFill>
              </a:rPr>
              <a:t>We lost </a:t>
            </a:r>
            <a:r>
              <a:rPr lang="en" sz="3800" b="0" i="1">
                <a:solidFill>
                  <a:srgbClr val="141413"/>
                </a:solidFill>
              </a:rPr>
              <a:t>5 Million People</a:t>
            </a:r>
            <a:r>
              <a:rPr lang="en" sz="3800">
                <a:solidFill>
                  <a:srgbClr val="141413"/>
                </a:solidFill>
              </a:rPr>
              <a:t> Overnight</a:t>
            </a:r>
            <a:endParaRPr sz="3900"/>
          </a:p>
          <a:p>
            <a:pPr marL="0" lvl="0" indent="0" algn="l" rtl="0">
              <a:spcBef>
                <a:spcPts val="0"/>
              </a:spcBef>
              <a:spcAft>
                <a:spcPts val="0"/>
              </a:spcAft>
              <a:buNone/>
            </a:pPr>
            <a:endParaRPr/>
          </a:p>
        </p:txBody>
      </p:sp>
      <p:pic>
        <p:nvPicPr>
          <p:cNvPr id="515" name="Google Shape;515;p74"/>
          <p:cNvPicPr preferRelativeResize="0"/>
          <p:nvPr/>
        </p:nvPicPr>
        <p:blipFill>
          <a:blip r:embed="rId4">
            <a:alphaModFix/>
          </a:blip>
          <a:stretch>
            <a:fillRect/>
          </a:stretch>
        </p:blipFill>
        <p:spPr>
          <a:xfrm>
            <a:off x="129700" y="587600"/>
            <a:ext cx="1485675" cy="45313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F4FF"/>
        </a:solidFill>
        <a:effectLst/>
      </p:bgPr>
    </p:bg>
    <p:spTree>
      <p:nvGrpSpPr>
        <p:cNvPr id="1" name="Shape 519"/>
        <p:cNvGrpSpPr/>
        <p:nvPr/>
      </p:nvGrpSpPr>
      <p:grpSpPr>
        <a:xfrm>
          <a:off x="0" y="0"/>
          <a:ext cx="0" cy="0"/>
          <a:chOff x="0" y="0"/>
          <a:chExt cx="0" cy="0"/>
        </a:xfrm>
      </p:grpSpPr>
      <p:pic>
        <p:nvPicPr>
          <p:cNvPr id="520" name="Google Shape;520;p75"/>
          <p:cNvPicPr preferRelativeResize="0"/>
          <p:nvPr/>
        </p:nvPicPr>
        <p:blipFill rotWithShape="1">
          <a:blip r:embed="rId3">
            <a:alphaModFix/>
          </a:blip>
          <a:srcRect b="81070"/>
          <a:stretch/>
        </p:blipFill>
        <p:spPr>
          <a:xfrm>
            <a:off x="3766900" y="534049"/>
            <a:ext cx="4724251" cy="803226"/>
          </a:xfrm>
          <a:prstGeom prst="rect">
            <a:avLst/>
          </a:prstGeom>
          <a:noFill/>
          <a:ln>
            <a:noFill/>
          </a:ln>
        </p:spPr>
      </p:pic>
      <p:sp>
        <p:nvSpPr>
          <p:cNvPr id="521" name="Google Shape;521;p75"/>
          <p:cNvSpPr txBox="1"/>
          <p:nvPr/>
        </p:nvSpPr>
        <p:spPr>
          <a:xfrm>
            <a:off x="442350" y="503075"/>
            <a:ext cx="4995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solidFill>
                <a:schemeClr val="dk2"/>
              </a:solidFill>
            </a:endParaRPr>
          </a:p>
        </p:txBody>
      </p:sp>
      <p:sp>
        <p:nvSpPr>
          <p:cNvPr id="522" name="Google Shape;522;p75"/>
          <p:cNvSpPr txBox="1">
            <a:spLocks noGrp="1"/>
          </p:cNvSpPr>
          <p:nvPr>
            <p:ph type="title"/>
          </p:nvPr>
        </p:nvSpPr>
        <p:spPr>
          <a:xfrm>
            <a:off x="328725" y="859250"/>
            <a:ext cx="3012600" cy="141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Boomers Are</a:t>
            </a:r>
            <a:br>
              <a:rPr lang="en"/>
            </a:br>
            <a:r>
              <a:rPr lang="en" b="0" i="1"/>
              <a:t>Exiting</a:t>
            </a:r>
            <a:r>
              <a:rPr lang="en"/>
              <a:t> The Labor Force En Masse. </a:t>
            </a:r>
            <a:endParaRPr b="0" i="1"/>
          </a:p>
        </p:txBody>
      </p:sp>
      <p:pic>
        <p:nvPicPr>
          <p:cNvPr id="523" name="Google Shape;523;p75"/>
          <p:cNvPicPr preferRelativeResize="0"/>
          <p:nvPr/>
        </p:nvPicPr>
        <p:blipFill rotWithShape="1">
          <a:blip r:embed="rId3">
            <a:alphaModFix/>
          </a:blip>
          <a:srcRect t="91001" b="2457"/>
          <a:stretch/>
        </p:blipFill>
        <p:spPr>
          <a:xfrm>
            <a:off x="3811566" y="4624729"/>
            <a:ext cx="4724251" cy="277551"/>
          </a:xfrm>
          <a:prstGeom prst="rect">
            <a:avLst/>
          </a:prstGeom>
          <a:noFill/>
          <a:ln>
            <a:noFill/>
          </a:ln>
        </p:spPr>
      </p:pic>
      <p:pic>
        <p:nvPicPr>
          <p:cNvPr id="524" name="Google Shape;524;p75"/>
          <p:cNvPicPr preferRelativeResize="0"/>
          <p:nvPr/>
        </p:nvPicPr>
        <p:blipFill>
          <a:blip r:embed="rId4">
            <a:alphaModFix/>
          </a:blip>
          <a:stretch>
            <a:fillRect/>
          </a:stretch>
        </p:blipFill>
        <p:spPr>
          <a:xfrm>
            <a:off x="3702775" y="1391991"/>
            <a:ext cx="4951725" cy="3223401"/>
          </a:xfrm>
          <a:prstGeom prst="rect">
            <a:avLst/>
          </a:prstGeom>
          <a:noFill/>
          <a:ln>
            <a:noFill/>
          </a:ln>
        </p:spPr>
      </p:pic>
      <p:sp>
        <p:nvSpPr>
          <p:cNvPr id="525" name="Google Shape;525;p75"/>
          <p:cNvSpPr txBox="1"/>
          <p:nvPr/>
        </p:nvSpPr>
        <p:spPr>
          <a:xfrm>
            <a:off x="237850" y="2343150"/>
            <a:ext cx="3000000" cy="193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rgbClr val="272827"/>
                </a:solidFill>
              </a:rPr>
              <a:t>Out of the 5 million people who have left the </a:t>
            </a:r>
            <a:br>
              <a:rPr lang="en" sz="1700">
                <a:solidFill>
                  <a:srgbClr val="272827"/>
                </a:solidFill>
              </a:rPr>
            </a:br>
            <a:r>
              <a:rPr lang="en" sz="1700">
                <a:solidFill>
                  <a:srgbClr val="272827"/>
                </a:solidFill>
              </a:rPr>
              <a:t>labor force since 2020, </a:t>
            </a:r>
            <a:br>
              <a:rPr lang="en" sz="1700">
                <a:solidFill>
                  <a:srgbClr val="272827"/>
                </a:solidFill>
              </a:rPr>
            </a:br>
            <a:r>
              <a:rPr lang="en" sz="2900" b="1">
                <a:solidFill>
                  <a:srgbClr val="FC6219"/>
                </a:solidFill>
              </a:rPr>
              <a:t>80%</a:t>
            </a:r>
            <a:r>
              <a:rPr lang="en" sz="1900" b="1">
                <a:solidFill>
                  <a:srgbClr val="272827"/>
                </a:solidFill>
              </a:rPr>
              <a:t> </a:t>
            </a:r>
            <a:r>
              <a:rPr lang="en" sz="2200" b="1">
                <a:solidFill>
                  <a:srgbClr val="272827"/>
                </a:solidFill>
              </a:rPr>
              <a:t>are over the age of 55</a:t>
            </a:r>
            <a:r>
              <a:rPr lang="en" sz="2200">
                <a:solidFill>
                  <a:srgbClr val="272827"/>
                </a:solidFill>
              </a:rPr>
              <a:t>.</a:t>
            </a:r>
            <a:endParaRPr sz="2200">
              <a:solidFill>
                <a:srgbClr val="272827"/>
              </a:solidFill>
            </a:endParaRPr>
          </a:p>
        </p:txBody>
      </p:sp>
      <p:sp>
        <p:nvSpPr>
          <p:cNvPr id="526" name="Google Shape;526;p75"/>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C88FF">
            <a:alpha val="10000"/>
          </a:srgbClr>
        </a:solidFill>
        <a:effectLst/>
      </p:bgPr>
    </p:bg>
    <p:spTree>
      <p:nvGrpSpPr>
        <p:cNvPr id="1" name="Shape 530"/>
        <p:cNvGrpSpPr/>
        <p:nvPr/>
      </p:nvGrpSpPr>
      <p:grpSpPr>
        <a:xfrm>
          <a:off x="0" y="0"/>
          <a:ext cx="0" cy="0"/>
          <a:chOff x="0" y="0"/>
          <a:chExt cx="0" cy="0"/>
        </a:xfrm>
      </p:grpSpPr>
      <p:sp>
        <p:nvSpPr>
          <p:cNvPr id="531" name="Google Shape;531;p76"/>
          <p:cNvSpPr txBox="1">
            <a:spLocks noGrp="1"/>
          </p:cNvSpPr>
          <p:nvPr>
            <p:ph type="title"/>
          </p:nvPr>
        </p:nvSpPr>
        <p:spPr>
          <a:xfrm>
            <a:off x="457200" y="505450"/>
            <a:ext cx="6983100" cy="141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Labor Participation For Older Adults Dropped Sharply During The Pandemic. </a:t>
            </a:r>
            <a:endParaRPr b="0" i="1"/>
          </a:p>
        </p:txBody>
      </p:sp>
      <p:pic>
        <p:nvPicPr>
          <p:cNvPr id="532" name="Google Shape;532;p76"/>
          <p:cNvPicPr preferRelativeResize="0"/>
          <p:nvPr/>
        </p:nvPicPr>
        <p:blipFill>
          <a:blip r:embed="rId3">
            <a:alphaModFix/>
          </a:blip>
          <a:stretch>
            <a:fillRect/>
          </a:stretch>
        </p:blipFill>
        <p:spPr>
          <a:xfrm>
            <a:off x="457200" y="1920250"/>
            <a:ext cx="5235884" cy="2918451"/>
          </a:xfrm>
          <a:prstGeom prst="rect">
            <a:avLst/>
          </a:prstGeom>
          <a:noFill/>
          <a:ln>
            <a:noFill/>
          </a:ln>
        </p:spPr>
      </p:pic>
      <p:sp>
        <p:nvSpPr>
          <p:cNvPr id="533" name="Google Shape;533;p76"/>
          <p:cNvSpPr txBox="1"/>
          <p:nvPr/>
        </p:nvSpPr>
        <p:spPr>
          <a:xfrm>
            <a:off x="5912125" y="2571750"/>
            <a:ext cx="30000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rgbClr val="272827"/>
                </a:solidFill>
              </a:rPr>
              <a:t>A large number of Boomers opted to leave the labor force in 2020.</a:t>
            </a:r>
            <a:endParaRPr sz="1800">
              <a:solidFill>
                <a:srgbClr val="27282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37"/>
        <p:cNvGrpSpPr/>
        <p:nvPr/>
      </p:nvGrpSpPr>
      <p:grpSpPr>
        <a:xfrm>
          <a:off x="0" y="0"/>
          <a:ext cx="0" cy="0"/>
          <a:chOff x="0" y="0"/>
          <a:chExt cx="0" cy="0"/>
        </a:xfrm>
      </p:grpSpPr>
      <p:pic>
        <p:nvPicPr>
          <p:cNvPr id="538" name="Google Shape;538;p77"/>
          <p:cNvPicPr preferRelativeResize="0"/>
          <p:nvPr/>
        </p:nvPicPr>
        <p:blipFill rotWithShape="1">
          <a:blip r:embed="rId3">
            <a:alphaModFix/>
          </a:blip>
          <a:srcRect b="12334"/>
          <a:stretch/>
        </p:blipFill>
        <p:spPr>
          <a:xfrm>
            <a:off x="124175" y="34700"/>
            <a:ext cx="4581606" cy="5108801"/>
          </a:xfrm>
          <a:prstGeom prst="rect">
            <a:avLst/>
          </a:prstGeom>
          <a:noFill/>
          <a:ln>
            <a:noFill/>
          </a:ln>
        </p:spPr>
      </p:pic>
      <p:sp>
        <p:nvSpPr>
          <p:cNvPr id="539" name="Google Shape;539;p77"/>
          <p:cNvSpPr txBox="1">
            <a:spLocks noGrp="1"/>
          </p:cNvSpPr>
          <p:nvPr>
            <p:ph type="title"/>
          </p:nvPr>
        </p:nvSpPr>
        <p:spPr>
          <a:xfrm>
            <a:off x="4745700" y="780000"/>
            <a:ext cx="3893400" cy="18303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a:solidFill>
                  <a:srgbClr val="141413"/>
                </a:solidFill>
              </a:rPr>
              <a:t>From </a:t>
            </a:r>
            <a:r>
              <a:rPr lang="en" b="0" i="1">
                <a:solidFill>
                  <a:srgbClr val="141413"/>
                </a:solidFill>
              </a:rPr>
              <a:t>2024</a:t>
            </a:r>
            <a:r>
              <a:rPr lang="en">
                <a:solidFill>
                  <a:srgbClr val="141413"/>
                </a:solidFill>
              </a:rPr>
              <a:t> to </a:t>
            </a:r>
            <a:r>
              <a:rPr lang="en" b="0" i="1">
                <a:solidFill>
                  <a:srgbClr val="141413"/>
                </a:solidFill>
              </a:rPr>
              <a:t>2032</a:t>
            </a:r>
            <a:r>
              <a:rPr lang="en">
                <a:solidFill>
                  <a:srgbClr val="141413"/>
                </a:solidFill>
              </a:rPr>
              <a:t>, </a:t>
            </a:r>
            <a:br>
              <a:rPr lang="en">
                <a:solidFill>
                  <a:srgbClr val="141413"/>
                </a:solidFill>
              </a:rPr>
            </a:br>
            <a:r>
              <a:rPr lang="en" sz="2700">
                <a:solidFill>
                  <a:srgbClr val="141413"/>
                </a:solidFill>
              </a:rPr>
              <a:t>US Population Growth Will </a:t>
            </a:r>
            <a:r>
              <a:rPr lang="en" sz="2700" b="0" i="1">
                <a:solidFill>
                  <a:srgbClr val="141413"/>
                </a:solidFill>
              </a:rPr>
              <a:t>Outpace</a:t>
            </a:r>
            <a:r>
              <a:rPr lang="en" sz="2700">
                <a:solidFill>
                  <a:srgbClr val="141413"/>
                </a:solidFill>
              </a:rPr>
              <a:t> Labor Force Growth by Nearly</a:t>
            </a:r>
            <a:r>
              <a:rPr lang="en">
                <a:solidFill>
                  <a:srgbClr val="141413"/>
                </a:solidFill>
              </a:rPr>
              <a:t> </a:t>
            </a:r>
            <a:br>
              <a:rPr lang="en">
                <a:solidFill>
                  <a:srgbClr val="141413"/>
                </a:solidFill>
              </a:rPr>
            </a:br>
            <a:r>
              <a:rPr lang="en" sz="4000">
                <a:solidFill>
                  <a:srgbClr val="FC6219"/>
                </a:solidFill>
              </a:rPr>
              <a:t>8 to 1</a:t>
            </a:r>
            <a:r>
              <a:rPr lang="en"/>
              <a:t>.</a:t>
            </a:r>
            <a:endParaRPr/>
          </a:p>
          <a:p>
            <a:pPr marL="0" lvl="0" indent="0" algn="l" rtl="0">
              <a:spcBef>
                <a:spcPts val="0"/>
              </a:spcBef>
              <a:spcAft>
                <a:spcPts val="0"/>
              </a:spcAft>
              <a:buNone/>
            </a:pPr>
            <a:endParaRPr/>
          </a:p>
        </p:txBody>
      </p:sp>
      <p:sp>
        <p:nvSpPr>
          <p:cNvPr id="540" name="Google Shape;540;p77"/>
          <p:cNvSpPr txBox="1"/>
          <p:nvPr/>
        </p:nvSpPr>
        <p:spPr>
          <a:xfrm>
            <a:off x="7402775" y="4805525"/>
            <a:ext cx="18648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pic>
        <p:nvPicPr>
          <p:cNvPr id="541" name="Google Shape;541;p77"/>
          <p:cNvPicPr preferRelativeResize="0"/>
          <p:nvPr/>
        </p:nvPicPr>
        <p:blipFill>
          <a:blip r:embed="rId4">
            <a:alphaModFix/>
          </a:blip>
          <a:stretch>
            <a:fillRect/>
          </a:stretch>
        </p:blipFill>
        <p:spPr>
          <a:xfrm>
            <a:off x="8588550" y="4597750"/>
            <a:ext cx="378800" cy="37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45"/>
        <p:cNvGrpSpPr/>
        <p:nvPr/>
      </p:nvGrpSpPr>
      <p:grpSpPr>
        <a:xfrm>
          <a:off x="0" y="0"/>
          <a:ext cx="0" cy="0"/>
          <a:chOff x="0" y="0"/>
          <a:chExt cx="0" cy="0"/>
        </a:xfrm>
      </p:grpSpPr>
      <p:pic>
        <p:nvPicPr>
          <p:cNvPr id="546" name="Google Shape;546;p78"/>
          <p:cNvPicPr preferRelativeResize="0"/>
          <p:nvPr/>
        </p:nvPicPr>
        <p:blipFill rotWithShape="1">
          <a:blip r:embed="rId3">
            <a:alphaModFix/>
          </a:blip>
          <a:srcRect b="12334"/>
          <a:stretch/>
        </p:blipFill>
        <p:spPr>
          <a:xfrm>
            <a:off x="124175" y="34700"/>
            <a:ext cx="4581606" cy="5108801"/>
          </a:xfrm>
          <a:prstGeom prst="rect">
            <a:avLst/>
          </a:prstGeom>
          <a:noFill/>
          <a:ln>
            <a:noFill/>
          </a:ln>
        </p:spPr>
      </p:pic>
      <p:sp>
        <p:nvSpPr>
          <p:cNvPr id="547" name="Google Shape;547;p78"/>
          <p:cNvSpPr txBox="1"/>
          <p:nvPr/>
        </p:nvSpPr>
        <p:spPr>
          <a:xfrm>
            <a:off x="4572000" y="3831925"/>
            <a:ext cx="1962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781F"/>
                </a:solidFill>
              </a:rPr>
              <a:t>Increase in </a:t>
            </a:r>
            <a:br>
              <a:rPr lang="en" sz="2400" b="1">
                <a:solidFill>
                  <a:srgbClr val="FF781F"/>
                </a:solidFill>
              </a:rPr>
            </a:br>
            <a:r>
              <a:rPr lang="en" sz="2400" i="1">
                <a:solidFill>
                  <a:srgbClr val="FF781F"/>
                </a:solidFill>
              </a:rPr>
              <a:t>Producers</a:t>
            </a:r>
            <a:endParaRPr sz="2400" i="1">
              <a:solidFill>
                <a:srgbClr val="FF781F"/>
              </a:solidFill>
            </a:endParaRPr>
          </a:p>
        </p:txBody>
      </p:sp>
      <p:sp>
        <p:nvSpPr>
          <p:cNvPr id="548" name="Google Shape;548;p78"/>
          <p:cNvSpPr txBox="1"/>
          <p:nvPr/>
        </p:nvSpPr>
        <p:spPr>
          <a:xfrm>
            <a:off x="2562775" y="774100"/>
            <a:ext cx="2979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rPr>
              <a:t>Increase in </a:t>
            </a:r>
            <a:r>
              <a:rPr lang="en" sz="2400" i="1">
                <a:solidFill>
                  <a:schemeClr val="dk1"/>
                </a:solidFill>
              </a:rPr>
              <a:t>Consumers</a:t>
            </a:r>
            <a:endParaRPr sz="2400" i="1">
              <a:solidFill>
                <a:schemeClr val="dk1"/>
              </a:solidFill>
            </a:endParaRPr>
          </a:p>
        </p:txBody>
      </p:sp>
      <p:sp>
        <p:nvSpPr>
          <p:cNvPr id="549" name="Google Shape;549;p78"/>
          <p:cNvSpPr txBox="1"/>
          <p:nvPr/>
        </p:nvSpPr>
        <p:spPr>
          <a:xfrm>
            <a:off x="7402775" y="4805525"/>
            <a:ext cx="18648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pic>
        <p:nvPicPr>
          <p:cNvPr id="550" name="Google Shape;550;p78"/>
          <p:cNvPicPr preferRelativeResize="0"/>
          <p:nvPr/>
        </p:nvPicPr>
        <p:blipFill>
          <a:blip r:embed="rId4">
            <a:alphaModFix/>
          </a:blip>
          <a:stretch>
            <a:fillRect/>
          </a:stretch>
        </p:blipFill>
        <p:spPr>
          <a:xfrm>
            <a:off x="8588550" y="4597750"/>
            <a:ext cx="378800" cy="378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4"/>
        <p:cNvGrpSpPr/>
        <p:nvPr/>
      </p:nvGrpSpPr>
      <p:grpSpPr>
        <a:xfrm>
          <a:off x="0" y="0"/>
          <a:ext cx="0" cy="0"/>
          <a:chOff x="0" y="0"/>
          <a:chExt cx="0" cy="0"/>
        </a:xfrm>
      </p:grpSpPr>
      <p:sp>
        <p:nvSpPr>
          <p:cNvPr id="555" name="Google Shape;555;p79"/>
          <p:cNvSpPr txBox="1">
            <a:spLocks noGrp="1"/>
          </p:cNvSpPr>
          <p:nvPr>
            <p:ph type="title"/>
          </p:nvPr>
        </p:nvSpPr>
        <p:spPr>
          <a:xfrm>
            <a:off x="412525" y="1320450"/>
            <a:ext cx="4986600" cy="2049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t>What’s Happening?</a:t>
            </a:r>
            <a:endParaRPr sz="6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59"/>
        <p:cNvGrpSpPr/>
        <p:nvPr/>
      </p:nvGrpSpPr>
      <p:grpSpPr>
        <a:xfrm>
          <a:off x="0" y="0"/>
          <a:ext cx="0" cy="0"/>
          <a:chOff x="0" y="0"/>
          <a:chExt cx="0" cy="0"/>
        </a:xfrm>
      </p:grpSpPr>
      <p:sp>
        <p:nvSpPr>
          <p:cNvPr id="560" name="Google Shape;560;p80"/>
          <p:cNvSpPr txBox="1">
            <a:spLocks noGrp="1"/>
          </p:cNvSpPr>
          <p:nvPr>
            <p:ph type="title"/>
          </p:nvPr>
        </p:nvSpPr>
        <p:spPr>
          <a:xfrm>
            <a:off x="457200" y="434575"/>
            <a:ext cx="73332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Prime-Age Male Workforce Participation Has Plummeted. </a:t>
            </a:r>
            <a:endParaRPr/>
          </a:p>
        </p:txBody>
      </p:sp>
      <p:pic>
        <p:nvPicPr>
          <p:cNvPr id="561" name="Google Shape;561;p80"/>
          <p:cNvPicPr preferRelativeResize="0"/>
          <p:nvPr/>
        </p:nvPicPr>
        <p:blipFill>
          <a:blip r:embed="rId3">
            <a:alphaModFix/>
          </a:blip>
          <a:stretch>
            <a:fillRect/>
          </a:stretch>
        </p:blipFill>
        <p:spPr>
          <a:xfrm>
            <a:off x="398925" y="1387750"/>
            <a:ext cx="6402825" cy="37231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A263D"/>
        </a:solidFill>
        <a:effectLst/>
      </p:bgPr>
    </p:bg>
    <p:spTree>
      <p:nvGrpSpPr>
        <p:cNvPr id="1" name="Shape 565"/>
        <p:cNvGrpSpPr/>
        <p:nvPr/>
      </p:nvGrpSpPr>
      <p:grpSpPr>
        <a:xfrm>
          <a:off x="0" y="0"/>
          <a:ext cx="0" cy="0"/>
          <a:chOff x="0" y="0"/>
          <a:chExt cx="0" cy="0"/>
        </a:xfrm>
      </p:grpSpPr>
      <p:pic>
        <p:nvPicPr>
          <p:cNvPr id="566" name="Google Shape;566;p81"/>
          <p:cNvPicPr preferRelativeResize="0"/>
          <p:nvPr/>
        </p:nvPicPr>
        <p:blipFill rotWithShape="1">
          <a:blip r:embed="rId3">
            <a:alphaModFix/>
          </a:blip>
          <a:srcRect t="87677"/>
          <a:stretch/>
        </p:blipFill>
        <p:spPr>
          <a:xfrm>
            <a:off x="-91525" y="4622201"/>
            <a:ext cx="9327048" cy="646500"/>
          </a:xfrm>
          <a:prstGeom prst="rect">
            <a:avLst/>
          </a:prstGeom>
          <a:noFill/>
          <a:ln>
            <a:noFill/>
          </a:ln>
        </p:spPr>
      </p:pic>
      <p:pic>
        <p:nvPicPr>
          <p:cNvPr id="567" name="Google Shape;567;p81"/>
          <p:cNvPicPr preferRelativeResize="0"/>
          <p:nvPr/>
        </p:nvPicPr>
        <p:blipFill>
          <a:blip r:embed="rId4">
            <a:alphaModFix/>
          </a:blip>
          <a:stretch>
            <a:fillRect/>
          </a:stretch>
        </p:blipFill>
        <p:spPr>
          <a:xfrm>
            <a:off x="207875" y="183575"/>
            <a:ext cx="3810675" cy="4438624"/>
          </a:xfrm>
          <a:prstGeom prst="rect">
            <a:avLst/>
          </a:prstGeom>
          <a:noFill/>
          <a:ln>
            <a:noFill/>
          </a:ln>
        </p:spPr>
      </p:pic>
      <p:sp>
        <p:nvSpPr>
          <p:cNvPr id="568" name="Google Shape;568;p81"/>
          <p:cNvSpPr/>
          <p:nvPr/>
        </p:nvSpPr>
        <p:spPr>
          <a:xfrm>
            <a:off x="2222675" y="119225"/>
            <a:ext cx="1609500" cy="604500"/>
          </a:xfrm>
          <a:prstGeom prst="rect">
            <a:avLst/>
          </a:prstGeom>
          <a:solidFill>
            <a:srgbClr val="1A263D"/>
          </a:solidFill>
          <a:ln w="9525" cap="flat" cmpd="sng">
            <a:solidFill>
              <a:srgbClr val="1A26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69" name="Google Shape;569;p81"/>
          <p:cNvSpPr/>
          <p:nvPr/>
        </p:nvSpPr>
        <p:spPr>
          <a:xfrm>
            <a:off x="4018550" y="119225"/>
            <a:ext cx="1491000" cy="689700"/>
          </a:xfrm>
          <a:prstGeom prst="rect">
            <a:avLst/>
          </a:prstGeom>
          <a:solidFill>
            <a:srgbClr val="1A263D"/>
          </a:solidFill>
          <a:ln w="9525" cap="flat" cmpd="sng">
            <a:solidFill>
              <a:srgbClr val="1A26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p>
        </p:txBody>
      </p:sp>
      <p:sp>
        <p:nvSpPr>
          <p:cNvPr id="570" name="Google Shape;570;p81"/>
          <p:cNvSpPr txBox="1">
            <a:spLocks noGrp="1"/>
          </p:cNvSpPr>
          <p:nvPr>
            <p:ph type="title" idx="4294967295"/>
          </p:nvPr>
        </p:nvSpPr>
        <p:spPr>
          <a:xfrm>
            <a:off x="5509550" y="183575"/>
            <a:ext cx="3099900" cy="1085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Between substance addiction and current</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incarceration, a total of </a:t>
            </a:r>
            <a:r>
              <a:rPr lang="en" sz="1100" b="0">
                <a:solidFill>
                  <a:srgbClr val="FC7820"/>
                </a:solidFill>
                <a:latin typeface="Barlow Condensed"/>
                <a:ea typeface="Barlow Condensed"/>
                <a:cs typeface="Barlow Condensed"/>
                <a:sym typeface="Barlow Condensed"/>
              </a:rPr>
              <a:t>4.6 million Americans </a:t>
            </a:r>
            <a:r>
              <a:rPr lang="en" sz="1100" b="0">
                <a:solidFill>
                  <a:schemeClr val="lt1"/>
                </a:solidFill>
                <a:latin typeface="Barlow Condensed"/>
                <a:ea typeface="Barlow Condensed"/>
                <a:cs typeface="Barlow Condensed"/>
                <a:sym typeface="Barlow Condensed"/>
              </a:rPr>
              <a:t>are</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out of the labor force. The majority of these are</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prime-age men—the demographic that many of the</a:t>
            </a:r>
            <a:endParaRPr sz="1100" b="0">
              <a:solidFill>
                <a:schemeClr val="lt1"/>
              </a:solidFill>
              <a:latin typeface="Barlow Condensed"/>
              <a:ea typeface="Barlow Condensed"/>
              <a:cs typeface="Barlow Condensed"/>
              <a:sym typeface="Barlow Condensed"/>
            </a:endParaRPr>
          </a:p>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occupations facing critical labor shortages rely on.</a:t>
            </a:r>
            <a:endParaRPr sz="1300" b="0">
              <a:solidFill>
                <a:schemeClr val="lt1"/>
              </a:solidFill>
              <a:latin typeface="Barlow Condensed"/>
              <a:ea typeface="Barlow Condensed"/>
              <a:cs typeface="Barlow Condensed"/>
              <a:sym typeface="Barlow Condensed"/>
            </a:endParaRPr>
          </a:p>
        </p:txBody>
      </p:sp>
      <p:sp>
        <p:nvSpPr>
          <p:cNvPr id="571" name="Google Shape;571;p81"/>
          <p:cNvSpPr txBox="1">
            <a:spLocks noGrp="1"/>
          </p:cNvSpPr>
          <p:nvPr>
            <p:ph type="title" idx="4294967295"/>
          </p:nvPr>
        </p:nvSpPr>
        <p:spPr>
          <a:xfrm>
            <a:off x="88650" y="176675"/>
            <a:ext cx="1878600" cy="604500"/>
          </a:xfrm>
          <a:prstGeom prst="rect">
            <a:avLst/>
          </a:prstGeom>
          <a:solidFill>
            <a:srgbClr val="1A263D"/>
          </a:solidFill>
          <a:ln>
            <a:noFill/>
          </a:ln>
        </p:spPr>
        <p:txBody>
          <a:bodyPr spcFirstLastPara="1" wrap="square" lIns="68575" tIns="34275" rIns="68575" bIns="34275" anchor="ctr" anchorCtr="0">
            <a:noAutofit/>
          </a:bodyPr>
          <a:lstStyle/>
          <a:p>
            <a:pPr marL="0" lvl="0" indent="0" algn="l" rtl="0">
              <a:lnSpc>
                <a:spcPct val="115000"/>
              </a:lnSpc>
              <a:spcBef>
                <a:spcPts val="0"/>
              </a:spcBef>
              <a:spcAft>
                <a:spcPts val="1500"/>
              </a:spcAft>
              <a:buClr>
                <a:schemeClr val="dk1"/>
              </a:buClr>
              <a:buSzPts val="1100"/>
              <a:buFont typeface="Arial"/>
              <a:buNone/>
            </a:pPr>
            <a:r>
              <a:rPr lang="en" sz="1300" b="0">
                <a:solidFill>
                  <a:schemeClr val="lt1"/>
                </a:solidFill>
                <a:latin typeface="Barlow Condensed"/>
                <a:ea typeface="Barlow Condensed"/>
                <a:cs typeface="Barlow Condensed"/>
                <a:sym typeface="Barlow Condensed"/>
              </a:rPr>
              <a:t>The Labor Market Toll of Addiction and Incarceration</a:t>
            </a:r>
            <a:endParaRPr sz="1100" b="0">
              <a:solidFill>
                <a:schemeClr val="lt1"/>
              </a:solidFill>
              <a:latin typeface="Barlow Condensed"/>
              <a:ea typeface="Barlow Condensed"/>
              <a:cs typeface="Barlow Condensed"/>
              <a:sym typeface="Barlow Condensed"/>
            </a:endParaRPr>
          </a:p>
        </p:txBody>
      </p:sp>
      <p:sp>
        <p:nvSpPr>
          <p:cNvPr id="572" name="Google Shape;572;p81"/>
          <p:cNvSpPr txBox="1">
            <a:spLocks noGrp="1"/>
          </p:cNvSpPr>
          <p:nvPr>
            <p:ph type="title" idx="4294967295"/>
          </p:nvPr>
        </p:nvSpPr>
        <p:spPr>
          <a:xfrm>
            <a:off x="5509550" y="3086325"/>
            <a:ext cx="3099900" cy="1085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1"/>
              </a:buClr>
              <a:buSzPts val="1100"/>
              <a:buFont typeface="Arial"/>
              <a:buNone/>
            </a:pPr>
            <a:r>
              <a:rPr lang="en" sz="1100" b="0">
                <a:solidFill>
                  <a:schemeClr val="lt1"/>
                </a:solidFill>
                <a:latin typeface="Barlow Condensed"/>
                <a:ea typeface="Barlow Condensed"/>
                <a:cs typeface="Barlow Condensed"/>
                <a:sym typeface="Barlow Condensed"/>
              </a:rPr>
              <a:t>Among those that have served time behind bars, </a:t>
            </a:r>
            <a:r>
              <a:rPr lang="en" sz="1100" b="0">
                <a:solidFill>
                  <a:srgbClr val="FC7820"/>
                </a:solidFill>
                <a:latin typeface="Barlow Condensed"/>
                <a:ea typeface="Barlow Condensed"/>
                <a:cs typeface="Barlow Condensed"/>
                <a:sym typeface="Barlow Condensed"/>
              </a:rPr>
              <a:t>60% are still without a job</a:t>
            </a:r>
            <a:r>
              <a:rPr lang="en" sz="1100" b="0">
                <a:solidFill>
                  <a:schemeClr val="lt1"/>
                </a:solidFill>
                <a:latin typeface="Barlow Condensed"/>
                <a:ea typeface="Barlow Condensed"/>
                <a:cs typeface="Barlow Condensed"/>
                <a:sym typeface="Barlow Condensed"/>
              </a:rPr>
              <a:t> a year after their release. And the overall unemployment rate for those formerly incarcerated sits at a whopping 27%-- almost </a:t>
            </a:r>
            <a:r>
              <a:rPr lang="en" sz="1100" b="0">
                <a:solidFill>
                  <a:srgbClr val="FC7820"/>
                </a:solidFill>
                <a:latin typeface="Barlow Condensed"/>
                <a:ea typeface="Barlow Condensed"/>
                <a:cs typeface="Barlow Condensed"/>
                <a:sym typeface="Barlow Condensed"/>
              </a:rPr>
              <a:t>7 times higher</a:t>
            </a:r>
            <a:r>
              <a:rPr lang="en" sz="1100" b="0">
                <a:solidFill>
                  <a:schemeClr val="lt1"/>
                </a:solidFill>
                <a:latin typeface="Barlow Condensed"/>
                <a:ea typeface="Barlow Condensed"/>
                <a:cs typeface="Barlow Condensed"/>
                <a:sym typeface="Barlow Condensed"/>
              </a:rPr>
              <a:t> than that of the general population</a:t>
            </a:r>
            <a:endParaRPr sz="1300" b="0">
              <a:solidFill>
                <a:schemeClr val="lt1"/>
              </a:solidFill>
              <a:latin typeface="Barlow Condensed"/>
              <a:ea typeface="Barlow Condensed"/>
              <a:cs typeface="Barlow Condensed"/>
              <a:sym typeface="Barlow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457200" y="457200"/>
            <a:ext cx="8229600" cy="300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500"/>
              </a:spcAft>
              <a:buClr>
                <a:schemeClr val="dk1"/>
              </a:buClr>
              <a:buSzPts val="1100"/>
              <a:buFont typeface="Arial"/>
              <a:buNone/>
            </a:pPr>
            <a:r>
              <a:rPr lang="en" sz="1300" b="0">
                <a:solidFill>
                  <a:srgbClr val="FF781F"/>
                </a:solidFill>
                <a:latin typeface="Barlow Condensed"/>
                <a:ea typeface="Barlow Condensed"/>
                <a:cs typeface="Barlow Condensed"/>
                <a:sym typeface="Barlow Condensed"/>
              </a:rPr>
              <a:t>AGENDA</a:t>
            </a:r>
            <a:endParaRPr sz="1600" b="0">
              <a:latin typeface="Barlow Condensed"/>
              <a:ea typeface="Barlow Condensed"/>
              <a:cs typeface="Barlow Condensed"/>
              <a:sym typeface="Barlow Condensed"/>
            </a:endParaRPr>
          </a:p>
        </p:txBody>
      </p:sp>
      <p:pic>
        <p:nvPicPr>
          <p:cNvPr id="401" name="Google Shape;401;p64"/>
          <p:cNvPicPr preferRelativeResize="0"/>
          <p:nvPr/>
        </p:nvPicPr>
        <p:blipFill>
          <a:blip r:embed="rId3">
            <a:alphaModFix/>
          </a:blip>
          <a:stretch>
            <a:fillRect/>
          </a:stretch>
        </p:blipFill>
        <p:spPr>
          <a:xfrm>
            <a:off x="0" y="2879812"/>
            <a:ext cx="9144003" cy="2263676"/>
          </a:xfrm>
          <a:prstGeom prst="rect">
            <a:avLst/>
          </a:prstGeom>
          <a:noFill/>
          <a:ln>
            <a:noFill/>
          </a:ln>
        </p:spPr>
      </p:pic>
      <p:sp>
        <p:nvSpPr>
          <p:cNvPr id="402" name="Google Shape;402;p64"/>
          <p:cNvSpPr txBox="1"/>
          <p:nvPr/>
        </p:nvSpPr>
        <p:spPr>
          <a:xfrm>
            <a:off x="696450" y="1032400"/>
            <a:ext cx="6747300" cy="1847400"/>
          </a:xfrm>
          <a:prstGeom prst="rect">
            <a:avLst/>
          </a:prstGeom>
          <a:noFill/>
          <a:ln>
            <a:noFill/>
          </a:ln>
        </p:spPr>
        <p:txBody>
          <a:bodyPr spcFirstLastPara="1" wrap="square" lIns="91425" tIns="91425" rIns="91425" bIns="91425" anchor="ctr" anchorCtr="0">
            <a:noAutofit/>
          </a:bodyPr>
          <a:lstStyle/>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Conditions Forming </a:t>
            </a:r>
            <a:r>
              <a:rPr lang="en" sz="1600">
                <a:solidFill>
                  <a:schemeClr val="lt1"/>
                </a:solidFill>
              </a:rPr>
              <a:t>(past)</a:t>
            </a:r>
            <a:endParaRPr sz="1600">
              <a:solidFill>
                <a:schemeClr val="lt1"/>
              </a:solidFill>
            </a:endParaRPr>
          </a:p>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The Outer Bands </a:t>
            </a:r>
            <a:r>
              <a:rPr lang="en" sz="1600">
                <a:solidFill>
                  <a:schemeClr val="lt1"/>
                </a:solidFill>
              </a:rPr>
              <a:t>(present)</a:t>
            </a:r>
            <a:endParaRPr sz="1600">
              <a:solidFill>
                <a:schemeClr val="lt1"/>
              </a:solidFill>
            </a:endParaRPr>
          </a:p>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Where the Inland Northwest Stands</a:t>
            </a:r>
            <a:endParaRPr sz="1600">
              <a:solidFill>
                <a:schemeClr val="lt1"/>
              </a:solidFill>
            </a:endParaRPr>
          </a:p>
          <a:p>
            <a:pPr marL="457200" lvl="0" indent="-381000" algn="l" rtl="0">
              <a:lnSpc>
                <a:spcPct val="115000"/>
              </a:lnSpc>
              <a:spcBef>
                <a:spcPts val="0"/>
              </a:spcBef>
              <a:spcAft>
                <a:spcPts val="0"/>
              </a:spcAft>
              <a:buClr>
                <a:schemeClr val="lt1"/>
              </a:buClr>
              <a:buSzPts val="2400"/>
              <a:buAutoNum type="arabicPeriod"/>
            </a:pPr>
            <a:r>
              <a:rPr lang="en" sz="2400" b="1">
                <a:solidFill>
                  <a:schemeClr val="lt1"/>
                </a:solidFill>
              </a:rPr>
              <a:t>Where do we go from here?</a:t>
            </a:r>
            <a:endParaRPr sz="2400"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76"/>
        <p:cNvGrpSpPr/>
        <p:nvPr/>
      </p:nvGrpSpPr>
      <p:grpSpPr>
        <a:xfrm>
          <a:off x="0" y="0"/>
          <a:ext cx="0" cy="0"/>
          <a:chOff x="0" y="0"/>
          <a:chExt cx="0" cy="0"/>
        </a:xfrm>
      </p:grpSpPr>
      <p:pic>
        <p:nvPicPr>
          <p:cNvPr id="577" name="Google Shape;577;p82"/>
          <p:cNvPicPr preferRelativeResize="0"/>
          <p:nvPr/>
        </p:nvPicPr>
        <p:blipFill>
          <a:blip r:embed="rId3">
            <a:alphaModFix/>
          </a:blip>
          <a:stretch>
            <a:fillRect/>
          </a:stretch>
        </p:blipFill>
        <p:spPr>
          <a:xfrm>
            <a:off x="471300" y="152400"/>
            <a:ext cx="8126173" cy="4391301"/>
          </a:xfrm>
          <a:prstGeom prst="rect">
            <a:avLst/>
          </a:prstGeom>
          <a:noFill/>
          <a:ln>
            <a:noFill/>
          </a:ln>
        </p:spPr>
      </p:pic>
      <p:sp>
        <p:nvSpPr>
          <p:cNvPr id="578" name="Google Shape;578;p82"/>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82"/>
        <p:cNvGrpSpPr/>
        <p:nvPr/>
      </p:nvGrpSpPr>
      <p:grpSpPr>
        <a:xfrm>
          <a:off x="0" y="0"/>
          <a:ext cx="0" cy="0"/>
          <a:chOff x="0" y="0"/>
          <a:chExt cx="0" cy="0"/>
        </a:xfrm>
      </p:grpSpPr>
      <p:pic>
        <p:nvPicPr>
          <p:cNvPr id="583" name="Google Shape;583;p83"/>
          <p:cNvPicPr preferRelativeResize="0"/>
          <p:nvPr/>
        </p:nvPicPr>
        <p:blipFill>
          <a:blip r:embed="rId3">
            <a:alphaModFix/>
          </a:blip>
          <a:stretch>
            <a:fillRect/>
          </a:stretch>
        </p:blipFill>
        <p:spPr>
          <a:xfrm>
            <a:off x="231525" y="169525"/>
            <a:ext cx="7897123" cy="48681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87"/>
        <p:cNvGrpSpPr/>
        <p:nvPr/>
      </p:nvGrpSpPr>
      <p:grpSpPr>
        <a:xfrm>
          <a:off x="0" y="0"/>
          <a:ext cx="0" cy="0"/>
          <a:chOff x="0" y="0"/>
          <a:chExt cx="0" cy="0"/>
        </a:xfrm>
      </p:grpSpPr>
      <p:pic>
        <p:nvPicPr>
          <p:cNvPr id="588" name="Google Shape;588;p84"/>
          <p:cNvPicPr preferRelativeResize="0"/>
          <p:nvPr/>
        </p:nvPicPr>
        <p:blipFill>
          <a:blip r:embed="rId3">
            <a:alphaModFix/>
          </a:blip>
          <a:stretch>
            <a:fillRect/>
          </a:stretch>
        </p:blipFill>
        <p:spPr>
          <a:xfrm>
            <a:off x="0" y="0"/>
            <a:ext cx="9144003" cy="5143501"/>
          </a:xfrm>
          <a:prstGeom prst="rect">
            <a:avLst/>
          </a:prstGeom>
          <a:noFill/>
          <a:ln>
            <a:noFill/>
          </a:ln>
        </p:spPr>
      </p:pic>
      <p:sp>
        <p:nvSpPr>
          <p:cNvPr id="589" name="Google Shape;589;p84"/>
          <p:cNvSpPr txBox="1">
            <a:spLocks noGrp="1"/>
          </p:cNvSpPr>
          <p:nvPr>
            <p:ph type="title"/>
          </p:nvPr>
        </p:nvSpPr>
        <p:spPr>
          <a:xfrm>
            <a:off x="457200" y="434575"/>
            <a:ext cx="7333200" cy="3928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solidFill>
                  <a:schemeClr val="lt1"/>
                </a:solidFill>
              </a:rPr>
              <a:t>Starting in 2024 and lasting through 2027, the number of Americans turning 65 is reaching all-time highs, at a rate of more than </a:t>
            </a:r>
            <a:r>
              <a:rPr lang="en">
                <a:solidFill>
                  <a:srgbClr val="FF781F"/>
                </a:solidFill>
              </a:rPr>
              <a:t>11,000 new 65-year-olds per day</a:t>
            </a:r>
            <a:r>
              <a:rPr lang="en">
                <a:solidFill>
                  <a:schemeClr val="lt1"/>
                </a:solidFill>
              </a:rPr>
              <a:t>. </a:t>
            </a:r>
            <a:endParaRPr>
              <a:solidFill>
                <a:schemeClr val="lt1"/>
              </a:solidFill>
            </a:endParaRPr>
          </a:p>
          <a:p>
            <a:pPr marL="0" lvl="0" indent="0" algn="l" rtl="0">
              <a:lnSpc>
                <a:spcPct val="115000"/>
              </a:lnSpc>
              <a:spcBef>
                <a:spcPts val="0"/>
              </a:spcBef>
              <a:spcAft>
                <a:spcPts val="0"/>
              </a:spcAft>
              <a:buNone/>
            </a:pPr>
            <a:endParaRPr>
              <a:solidFill>
                <a:schemeClr val="lt1"/>
              </a:solidFill>
            </a:endParaRPr>
          </a:p>
          <a:p>
            <a:pPr marL="0" lvl="0" indent="0" algn="l" rtl="0">
              <a:lnSpc>
                <a:spcPct val="115000"/>
              </a:lnSpc>
              <a:spcBef>
                <a:spcPts val="0"/>
              </a:spcBef>
              <a:spcAft>
                <a:spcPts val="0"/>
              </a:spcAft>
              <a:buNone/>
            </a:pPr>
            <a:br>
              <a:rPr lang="en">
                <a:solidFill>
                  <a:schemeClr val="lt1"/>
                </a:solidFill>
              </a:rPr>
            </a:br>
            <a:r>
              <a:rPr lang="en" i="1">
                <a:solidFill>
                  <a:schemeClr val="lt1"/>
                </a:solidFill>
              </a:rPr>
              <a:t>Context</a:t>
            </a:r>
            <a:r>
              <a:rPr lang="en">
                <a:solidFill>
                  <a:schemeClr val="lt1"/>
                </a:solidFill>
              </a:rPr>
              <a:t>: US births in 2023 = </a:t>
            </a:r>
            <a:r>
              <a:rPr lang="en">
                <a:solidFill>
                  <a:srgbClr val="FF781F"/>
                </a:solidFill>
              </a:rPr>
              <a:t>9,800 per day</a:t>
            </a:r>
            <a:r>
              <a:rPr lang="en">
                <a:solidFill>
                  <a:schemeClr val="lt1"/>
                </a:solidFill>
              </a:rPr>
              <a:t>.</a:t>
            </a:r>
            <a:endParaRPr>
              <a:solidFill>
                <a:schemeClr val="lt1"/>
              </a:solidFill>
            </a:endParaRPr>
          </a:p>
          <a:p>
            <a:pPr marL="0" lvl="0" indent="0" algn="l" rtl="0">
              <a:lnSpc>
                <a:spcPct val="115000"/>
              </a:lnSpc>
              <a:spcBef>
                <a:spcPts val="0"/>
              </a:spcBef>
              <a:spcAft>
                <a:spcPts val="0"/>
              </a:spcAft>
              <a:buNone/>
            </a:pPr>
            <a:endParaRPr>
              <a:solidFill>
                <a:srgbClr val="272827"/>
              </a:solidFill>
            </a:endParaRPr>
          </a:p>
          <a:p>
            <a:pPr marL="0" lvl="0" indent="0" algn="l" rtl="0">
              <a:lnSpc>
                <a:spcPct val="115000"/>
              </a:lnSpc>
              <a:spcBef>
                <a:spcPts val="0"/>
              </a:spcBef>
              <a:spcAft>
                <a:spcPts val="0"/>
              </a:spcAft>
              <a:buNone/>
            </a:pPr>
            <a:r>
              <a:rPr lang="en">
                <a:solidFill>
                  <a:srgbClr val="272827"/>
                </a:solidFill>
              </a:rPr>
              <a:t> </a:t>
            </a:r>
            <a:endParaRPr>
              <a:solidFill>
                <a:srgbClr val="272827"/>
              </a:solidFill>
            </a:endParaRPr>
          </a:p>
          <a:p>
            <a:pPr marL="0" lvl="0" indent="0" algn="l" rtl="0">
              <a:lnSpc>
                <a:spcPct val="115000"/>
              </a:lnSpc>
              <a:spcBef>
                <a:spcPts val="0"/>
              </a:spcBef>
              <a:spcAft>
                <a:spcPts val="0"/>
              </a:spcAft>
              <a:buNone/>
            </a:pPr>
            <a:endParaRPr sz="750" b="0">
              <a:solidFill>
                <a:srgbClr val="27282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593"/>
        <p:cNvGrpSpPr/>
        <p:nvPr/>
      </p:nvGrpSpPr>
      <p:grpSpPr>
        <a:xfrm>
          <a:off x="0" y="0"/>
          <a:ext cx="0" cy="0"/>
          <a:chOff x="0" y="0"/>
          <a:chExt cx="0" cy="0"/>
        </a:xfrm>
      </p:grpSpPr>
      <p:sp>
        <p:nvSpPr>
          <p:cNvPr id="594" name="Google Shape;594;p85"/>
          <p:cNvSpPr txBox="1">
            <a:spLocks noGrp="1"/>
          </p:cNvSpPr>
          <p:nvPr>
            <p:ph type="title"/>
          </p:nvPr>
        </p:nvSpPr>
        <p:spPr>
          <a:xfrm>
            <a:off x="457200" y="1342875"/>
            <a:ext cx="25215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Workforce Entrance Imbalance Impending</a:t>
            </a:r>
            <a:endParaRPr/>
          </a:p>
        </p:txBody>
      </p:sp>
      <p:pic>
        <p:nvPicPr>
          <p:cNvPr id="595" name="Google Shape;595;p85"/>
          <p:cNvPicPr preferRelativeResize="0"/>
          <p:nvPr/>
        </p:nvPicPr>
        <p:blipFill>
          <a:blip r:embed="rId3">
            <a:alphaModFix/>
          </a:blip>
          <a:stretch>
            <a:fillRect/>
          </a:stretch>
        </p:blipFill>
        <p:spPr>
          <a:xfrm>
            <a:off x="3658350" y="586175"/>
            <a:ext cx="4949675" cy="4175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9"/>
        <p:cNvGrpSpPr/>
        <p:nvPr/>
      </p:nvGrpSpPr>
      <p:grpSpPr>
        <a:xfrm>
          <a:off x="0" y="0"/>
          <a:ext cx="0" cy="0"/>
          <a:chOff x="0" y="0"/>
          <a:chExt cx="0" cy="0"/>
        </a:xfrm>
      </p:grpSpPr>
      <p:pic>
        <p:nvPicPr>
          <p:cNvPr id="600" name="Google Shape;600;p86"/>
          <p:cNvPicPr preferRelativeResize="0"/>
          <p:nvPr/>
        </p:nvPicPr>
        <p:blipFill rotWithShape="1">
          <a:blip r:embed="rId3">
            <a:alphaModFix/>
          </a:blip>
          <a:srcRect/>
          <a:stretch/>
        </p:blipFill>
        <p:spPr>
          <a:xfrm>
            <a:off x="0" y="8282"/>
            <a:ext cx="9144003" cy="5143501"/>
          </a:xfrm>
          <a:prstGeom prst="rect">
            <a:avLst/>
          </a:prstGeom>
          <a:noFill/>
          <a:ln>
            <a:noFill/>
          </a:ln>
        </p:spPr>
      </p:pic>
      <p:sp>
        <p:nvSpPr>
          <p:cNvPr id="601" name="Google Shape;601;p86"/>
          <p:cNvSpPr txBox="1"/>
          <p:nvPr/>
        </p:nvSpPr>
        <p:spPr>
          <a:xfrm>
            <a:off x="457200" y="1941450"/>
            <a:ext cx="2512500" cy="1945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0" i="0" u="none" strike="noStrike" cap="none">
                <a:solidFill>
                  <a:schemeClr val="dk1"/>
                </a:solidFill>
                <a:latin typeface="Arial"/>
                <a:ea typeface="Arial"/>
                <a:cs typeface="Arial"/>
                <a:sym typeface="Arial"/>
              </a:rPr>
              <a:t>And more </a:t>
            </a:r>
            <a:r>
              <a:rPr lang="en" sz="2200">
                <a:solidFill>
                  <a:schemeClr val="dk1"/>
                </a:solidFill>
              </a:rPr>
              <a:t>highly</a:t>
            </a:r>
            <a:r>
              <a:rPr lang="en" sz="2200" b="0" i="0" u="none" strike="noStrike" cap="none">
                <a:solidFill>
                  <a:schemeClr val="dk1"/>
                </a:solidFill>
                <a:latin typeface="Arial"/>
                <a:ea typeface="Arial"/>
                <a:cs typeface="Arial"/>
                <a:sym typeface="Arial"/>
              </a:rPr>
              <a:t> educated people have a </a:t>
            </a:r>
            <a:r>
              <a:rPr lang="en" sz="2200">
                <a:solidFill>
                  <a:schemeClr val="dk1"/>
                </a:solidFill>
              </a:rPr>
              <a:t>greater </a:t>
            </a:r>
            <a:r>
              <a:rPr lang="en" sz="2200" b="0" i="0" u="none" strike="noStrike" cap="none">
                <a:solidFill>
                  <a:schemeClr val="dk1"/>
                </a:solidFill>
                <a:latin typeface="Arial"/>
                <a:ea typeface="Arial"/>
                <a:cs typeface="Arial"/>
                <a:sym typeface="Arial"/>
              </a:rPr>
              <a:t>labor force participation rate</a:t>
            </a:r>
            <a:endParaRPr sz="2200" b="1" i="0" u="none" strike="noStrike" cap="none">
              <a:solidFill>
                <a:schemeClr val="dk1"/>
              </a:solidFill>
              <a:latin typeface="Arial"/>
              <a:ea typeface="Arial"/>
              <a:cs typeface="Arial"/>
              <a:sym typeface="Arial"/>
            </a:endParaRPr>
          </a:p>
        </p:txBody>
      </p:sp>
      <p:sp>
        <p:nvSpPr>
          <p:cNvPr id="602" name="Google Shape;602;p86"/>
          <p:cNvSpPr txBox="1"/>
          <p:nvPr/>
        </p:nvSpPr>
        <p:spPr>
          <a:xfrm>
            <a:off x="381000" y="504950"/>
            <a:ext cx="5178600" cy="99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3600" b="1" i="0" u="none" strike="noStrike" cap="none">
                <a:solidFill>
                  <a:srgbClr val="FF781F"/>
                </a:solidFill>
                <a:latin typeface="Arial"/>
                <a:ea typeface="Arial"/>
                <a:cs typeface="Arial"/>
                <a:sym typeface="Arial"/>
              </a:rPr>
              <a:t>The U.S. is </a:t>
            </a:r>
            <a:r>
              <a:rPr lang="en" sz="3600" b="1">
                <a:solidFill>
                  <a:srgbClr val="FF781F"/>
                </a:solidFill>
              </a:rPr>
              <a:t>A</a:t>
            </a:r>
            <a:r>
              <a:rPr lang="en" sz="3600" b="1" i="0" u="none" strike="noStrike" cap="none">
                <a:solidFill>
                  <a:srgbClr val="FF781F"/>
                </a:solidFill>
                <a:latin typeface="Arial"/>
                <a:ea typeface="Arial"/>
                <a:cs typeface="Arial"/>
                <a:sym typeface="Arial"/>
              </a:rPr>
              <a:t>lready </a:t>
            </a:r>
            <a:r>
              <a:rPr lang="en" sz="3600">
                <a:solidFill>
                  <a:srgbClr val="FF781F"/>
                </a:solidFill>
              </a:rPr>
              <a:t>H</a:t>
            </a:r>
            <a:r>
              <a:rPr lang="en" sz="3600" b="0" i="0" u="none" strike="noStrike" cap="none">
                <a:solidFill>
                  <a:srgbClr val="FF781F"/>
                </a:solidFill>
                <a:latin typeface="Arial"/>
                <a:ea typeface="Arial"/>
                <a:cs typeface="Arial"/>
                <a:sym typeface="Arial"/>
              </a:rPr>
              <a:t>ighly</a:t>
            </a:r>
            <a:r>
              <a:rPr lang="en" sz="3600" b="1" i="0" u="none" strike="noStrike" cap="none">
                <a:solidFill>
                  <a:srgbClr val="FF781F"/>
                </a:solidFill>
                <a:latin typeface="Arial"/>
                <a:ea typeface="Arial"/>
                <a:cs typeface="Arial"/>
                <a:sym typeface="Arial"/>
              </a:rPr>
              <a:t> </a:t>
            </a:r>
            <a:r>
              <a:rPr lang="en" sz="3600" b="1">
                <a:solidFill>
                  <a:srgbClr val="FF781F"/>
                </a:solidFill>
              </a:rPr>
              <a:t>E</a:t>
            </a:r>
            <a:r>
              <a:rPr lang="en" sz="3600" b="1" i="0" u="none" strike="noStrike" cap="none">
                <a:solidFill>
                  <a:srgbClr val="FF781F"/>
                </a:solidFill>
                <a:latin typeface="Arial"/>
                <a:ea typeface="Arial"/>
                <a:cs typeface="Arial"/>
                <a:sym typeface="Arial"/>
              </a:rPr>
              <a:t>ducated</a:t>
            </a:r>
            <a:endParaRPr sz="3600" b="1" i="0" u="none" strike="noStrike" cap="none">
              <a:solidFill>
                <a:srgbClr val="FF781F"/>
              </a:solidFill>
              <a:latin typeface="Arial"/>
              <a:ea typeface="Arial"/>
              <a:cs typeface="Arial"/>
              <a:sym typeface="Arial"/>
            </a:endParaRPr>
          </a:p>
        </p:txBody>
      </p:sp>
      <p:sp>
        <p:nvSpPr>
          <p:cNvPr id="603" name="Google Shape;603;p86"/>
          <p:cNvSpPr txBox="1"/>
          <p:nvPr/>
        </p:nvSpPr>
        <p:spPr>
          <a:xfrm>
            <a:off x="366750" y="4791025"/>
            <a:ext cx="1414500" cy="2541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rgbClr val="000000"/>
              </a:buClr>
              <a:buSzPts val="700"/>
              <a:buFont typeface="Arial"/>
              <a:buNone/>
            </a:pPr>
            <a:r>
              <a:rPr lang="en" sz="700" b="0" i="0" u="none" strike="noStrike" cap="none">
                <a:solidFill>
                  <a:schemeClr val="accent3"/>
                </a:solidFill>
                <a:latin typeface="Avenir"/>
                <a:ea typeface="Avenir"/>
                <a:cs typeface="Avenir"/>
                <a:sym typeface="Avenir"/>
              </a:rPr>
              <a:t>Source: BLS, CPS Table A-4</a:t>
            </a:r>
            <a:endParaRPr sz="700" b="0" i="0" u="none" strike="noStrike" cap="none">
              <a:solidFill>
                <a:schemeClr val="accent3"/>
              </a:solidFill>
              <a:latin typeface="Avenir"/>
              <a:ea typeface="Avenir"/>
              <a:cs typeface="Avenir"/>
              <a:sym typeface="Avenir"/>
            </a:endParaRPr>
          </a:p>
        </p:txBody>
      </p:sp>
      <p:sp>
        <p:nvSpPr>
          <p:cNvPr id="604" name="Google Shape;604;p86"/>
          <p:cNvSpPr txBox="1"/>
          <p:nvPr/>
        </p:nvSpPr>
        <p:spPr>
          <a:xfrm>
            <a:off x="4137431" y="2465525"/>
            <a:ext cx="10362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9M</a:t>
            </a:r>
            <a:endParaRPr sz="2000" b="1" i="0" u="none" strike="noStrike" cap="none">
              <a:solidFill>
                <a:schemeClr val="dk1"/>
              </a:solidFill>
              <a:latin typeface="Arial"/>
              <a:ea typeface="Arial"/>
              <a:cs typeface="Arial"/>
              <a:sym typeface="Arial"/>
            </a:endParaRPr>
          </a:p>
        </p:txBody>
      </p:sp>
      <p:sp>
        <p:nvSpPr>
          <p:cNvPr id="605" name="Google Shape;605;p86"/>
          <p:cNvSpPr txBox="1"/>
          <p:nvPr/>
        </p:nvSpPr>
        <p:spPr>
          <a:xfrm>
            <a:off x="4109679" y="3510854"/>
            <a:ext cx="1036200" cy="492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36M</a:t>
            </a:r>
            <a:endParaRPr sz="2000" b="1" i="0" u="none" strike="noStrike" cap="none">
              <a:solidFill>
                <a:schemeClr val="dk1"/>
              </a:solidFill>
              <a:latin typeface="Arial"/>
              <a:ea typeface="Arial"/>
              <a:cs typeface="Arial"/>
              <a:sym typeface="Arial"/>
            </a:endParaRPr>
          </a:p>
        </p:txBody>
      </p:sp>
      <p:sp>
        <p:nvSpPr>
          <p:cNvPr id="606" name="Google Shape;606;p86"/>
          <p:cNvSpPr txBox="1"/>
          <p:nvPr/>
        </p:nvSpPr>
        <p:spPr>
          <a:xfrm>
            <a:off x="6584537" y="825815"/>
            <a:ext cx="1036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36M</a:t>
            </a:r>
            <a:endParaRPr sz="2000" b="1" i="0" u="none" strike="noStrike" cap="none">
              <a:solidFill>
                <a:schemeClr val="dk1"/>
              </a:solidFill>
              <a:latin typeface="Arial"/>
              <a:ea typeface="Arial"/>
              <a:cs typeface="Arial"/>
              <a:sym typeface="Arial"/>
            </a:endParaRPr>
          </a:p>
        </p:txBody>
      </p:sp>
      <p:sp>
        <p:nvSpPr>
          <p:cNvPr id="607" name="Google Shape;607;p86"/>
          <p:cNvSpPr txBox="1"/>
          <p:nvPr/>
        </p:nvSpPr>
        <p:spPr>
          <a:xfrm>
            <a:off x="6556776" y="2867019"/>
            <a:ext cx="1036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65M</a:t>
            </a:r>
            <a:endParaRPr sz="2000" b="1" i="0" u="none" strike="noStrike" cap="none">
              <a:solidFill>
                <a:schemeClr val="dk1"/>
              </a:solidFill>
              <a:latin typeface="Arial"/>
              <a:ea typeface="Arial"/>
              <a:cs typeface="Arial"/>
              <a:sym typeface="Arial"/>
            </a:endParaRPr>
          </a:p>
        </p:txBody>
      </p:sp>
      <p:sp>
        <p:nvSpPr>
          <p:cNvPr id="608" name="Google Shape;608;p86"/>
          <p:cNvSpPr txBox="1"/>
          <p:nvPr/>
        </p:nvSpPr>
        <p:spPr>
          <a:xfrm>
            <a:off x="6149674" y="4651325"/>
            <a:ext cx="525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999999"/>
                </a:solidFill>
                <a:latin typeface="Arial"/>
                <a:ea typeface="Arial"/>
                <a:cs typeface="Arial"/>
                <a:sym typeface="Arial"/>
              </a:rPr>
              <a:t>101M</a:t>
            </a:r>
            <a:endParaRPr sz="1400" b="1" i="0" u="none" strike="noStrike" cap="none">
              <a:solidFill>
                <a:srgbClr val="999999"/>
              </a:solidFill>
              <a:latin typeface="Arial"/>
              <a:ea typeface="Arial"/>
              <a:cs typeface="Arial"/>
              <a:sym typeface="Arial"/>
            </a:endParaRPr>
          </a:p>
        </p:txBody>
      </p:sp>
      <p:sp>
        <p:nvSpPr>
          <p:cNvPr id="609" name="Google Shape;609;p86"/>
          <p:cNvSpPr txBox="1"/>
          <p:nvPr/>
        </p:nvSpPr>
        <p:spPr>
          <a:xfrm>
            <a:off x="4977076" y="4651325"/>
            <a:ext cx="594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999999"/>
                </a:solidFill>
                <a:latin typeface="Arial"/>
                <a:ea typeface="Arial"/>
                <a:cs typeface="Arial"/>
                <a:sym typeface="Arial"/>
              </a:rPr>
              <a:t>43M</a:t>
            </a:r>
            <a:endParaRPr sz="1400" b="1" i="0" u="none" strike="noStrike" cap="none">
              <a:solidFill>
                <a:srgbClr val="999999"/>
              </a:solidFill>
              <a:latin typeface="Arial"/>
              <a:ea typeface="Arial"/>
              <a:cs typeface="Arial"/>
              <a:sym typeface="Arial"/>
            </a:endParaRPr>
          </a:p>
        </p:txBody>
      </p:sp>
      <p:sp>
        <p:nvSpPr>
          <p:cNvPr id="610" name="Google Shape;610;p86"/>
          <p:cNvSpPr txBox="1"/>
          <p:nvPr/>
        </p:nvSpPr>
        <p:spPr>
          <a:xfrm>
            <a:off x="3759927" y="2982673"/>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Arial"/>
                <a:ea typeface="Arial"/>
                <a:cs typeface="Arial"/>
                <a:sym typeface="Arial"/>
              </a:rPr>
              <a:t>48%</a:t>
            </a:r>
            <a:endParaRPr sz="1200" b="1" i="0" u="none" strike="noStrike" cap="none">
              <a:solidFill>
                <a:schemeClr val="dk1"/>
              </a:solidFill>
              <a:latin typeface="Arial"/>
              <a:ea typeface="Arial"/>
              <a:cs typeface="Arial"/>
              <a:sym typeface="Arial"/>
            </a:endParaRPr>
          </a:p>
        </p:txBody>
      </p:sp>
      <p:sp>
        <p:nvSpPr>
          <p:cNvPr id="611" name="Google Shape;611;p86"/>
          <p:cNvSpPr txBox="1"/>
          <p:nvPr/>
        </p:nvSpPr>
        <p:spPr>
          <a:xfrm>
            <a:off x="3694929" y="4040929"/>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2"/>
                </a:solidFill>
                <a:latin typeface="Arial"/>
                <a:ea typeface="Arial"/>
                <a:cs typeface="Arial"/>
                <a:sym typeface="Arial"/>
              </a:rPr>
              <a:t>57%</a:t>
            </a:r>
            <a:endParaRPr sz="1200" b="1" i="0" u="none" strike="noStrike" cap="none">
              <a:solidFill>
                <a:schemeClr val="dk2"/>
              </a:solidFill>
              <a:latin typeface="Arial"/>
              <a:ea typeface="Arial"/>
              <a:cs typeface="Arial"/>
              <a:sym typeface="Arial"/>
            </a:endParaRPr>
          </a:p>
        </p:txBody>
      </p:sp>
      <p:sp>
        <p:nvSpPr>
          <p:cNvPr id="612" name="Google Shape;612;p86"/>
          <p:cNvSpPr txBox="1"/>
          <p:nvPr/>
        </p:nvSpPr>
        <p:spPr>
          <a:xfrm>
            <a:off x="6682049" y="3452879"/>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2"/>
                </a:solidFill>
                <a:latin typeface="Arial"/>
                <a:ea typeface="Arial"/>
                <a:cs typeface="Arial"/>
                <a:sym typeface="Arial"/>
              </a:rPr>
              <a:t>73%</a:t>
            </a:r>
            <a:endParaRPr sz="1200" b="1" i="0" u="none" strike="noStrike" cap="none">
              <a:solidFill>
                <a:schemeClr val="dk2"/>
              </a:solidFill>
              <a:latin typeface="Arial"/>
              <a:ea typeface="Arial"/>
              <a:cs typeface="Arial"/>
              <a:sym typeface="Arial"/>
            </a:endParaRPr>
          </a:p>
        </p:txBody>
      </p:sp>
      <p:sp>
        <p:nvSpPr>
          <p:cNvPr id="613" name="Google Shape;613;p86"/>
          <p:cNvSpPr txBox="1"/>
          <p:nvPr/>
        </p:nvSpPr>
        <p:spPr>
          <a:xfrm>
            <a:off x="6682049" y="1326799"/>
            <a:ext cx="594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chemeClr val="dk1"/>
                </a:solidFill>
                <a:latin typeface="Arial"/>
                <a:ea typeface="Arial"/>
                <a:cs typeface="Arial"/>
                <a:sym typeface="Arial"/>
              </a:rPr>
              <a:t>63%</a:t>
            </a:r>
            <a:endParaRPr sz="1200" b="1" i="0" u="none" strike="noStrike" cap="none">
              <a:solidFill>
                <a:schemeClr val="dk1"/>
              </a:solidFill>
              <a:latin typeface="Arial"/>
              <a:ea typeface="Arial"/>
              <a:cs typeface="Arial"/>
              <a:sym typeface="Arial"/>
            </a:endParaRPr>
          </a:p>
        </p:txBody>
      </p:sp>
      <p:sp>
        <p:nvSpPr>
          <p:cNvPr id="614" name="Google Shape;614;p86"/>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7"/>
          <p:cNvSpPr txBox="1"/>
          <p:nvPr/>
        </p:nvSpPr>
        <p:spPr>
          <a:xfrm>
            <a:off x="383875" y="608325"/>
            <a:ext cx="5450100" cy="29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3600">
                <a:solidFill>
                  <a:srgbClr val="FF781F"/>
                </a:solidFill>
              </a:rPr>
              <a:t>But…</a:t>
            </a:r>
            <a:r>
              <a:rPr lang="en" sz="3600">
                <a:solidFill>
                  <a:schemeClr val="dk1"/>
                </a:solidFill>
              </a:rPr>
              <a:t> </a:t>
            </a:r>
            <a:endParaRPr sz="3600">
              <a:solidFill>
                <a:schemeClr val="dk1"/>
              </a:solidFill>
            </a:endParaRPr>
          </a:p>
          <a:p>
            <a:pPr marL="0" marR="0" lvl="0" indent="0" algn="l" rtl="0">
              <a:lnSpc>
                <a:spcPct val="100000"/>
              </a:lnSpc>
              <a:spcBef>
                <a:spcPts val="0"/>
              </a:spcBef>
              <a:spcAft>
                <a:spcPts val="0"/>
              </a:spcAft>
              <a:buClr>
                <a:srgbClr val="000000"/>
              </a:buClr>
              <a:buSzPts val="2800"/>
              <a:buFont typeface="Arial"/>
              <a:buNone/>
            </a:pPr>
            <a:endParaRPr sz="3600">
              <a:solidFill>
                <a:schemeClr val="dk1"/>
              </a:solidFill>
            </a:endParaRPr>
          </a:p>
          <a:p>
            <a:pPr marL="0" marR="0" lvl="0" indent="0" algn="l" rtl="0">
              <a:lnSpc>
                <a:spcPct val="100000"/>
              </a:lnSpc>
              <a:spcBef>
                <a:spcPts val="0"/>
              </a:spcBef>
              <a:spcAft>
                <a:spcPts val="0"/>
              </a:spcAft>
              <a:buClr>
                <a:srgbClr val="000000"/>
              </a:buClr>
              <a:buSzPts val="2800"/>
              <a:buFont typeface="Arial"/>
              <a:buNone/>
            </a:pPr>
            <a:r>
              <a:rPr lang="en" sz="3600">
                <a:solidFill>
                  <a:schemeClr val="dk1"/>
                </a:solidFill>
              </a:rPr>
              <a:t>R</a:t>
            </a:r>
            <a:r>
              <a:rPr lang="en" sz="3600" b="0" i="0" u="none" strike="noStrike" cap="none">
                <a:solidFill>
                  <a:schemeClr val="dk1"/>
                </a:solidFill>
                <a:latin typeface="Arial"/>
                <a:ea typeface="Arial"/>
                <a:cs typeface="Arial"/>
                <a:sym typeface="Arial"/>
              </a:rPr>
              <a:t>oughly</a:t>
            </a:r>
            <a:r>
              <a:rPr lang="en" sz="3600" b="1" i="0" u="none" strike="noStrike" cap="none">
                <a:solidFill>
                  <a:schemeClr val="dk1"/>
                </a:solidFill>
                <a:latin typeface="Arial"/>
                <a:ea typeface="Arial"/>
                <a:cs typeface="Arial"/>
                <a:sym typeface="Arial"/>
              </a:rPr>
              <a:t> </a:t>
            </a:r>
            <a:r>
              <a:rPr lang="en" sz="3600" b="1">
                <a:solidFill>
                  <a:schemeClr val="dk1"/>
                </a:solidFill>
              </a:rPr>
              <a:t>60%</a:t>
            </a:r>
            <a:r>
              <a:rPr lang="en" sz="3600" b="1" i="0" u="none" strike="noStrike" cap="none">
                <a:solidFill>
                  <a:schemeClr val="dk1"/>
                </a:solidFill>
                <a:latin typeface="Arial"/>
                <a:ea typeface="Arial"/>
                <a:cs typeface="Arial"/>
                <a:sym typeface="Arial"/>
              </a:rPr>
              <a:t> </a:t>
            </a:r>
            <a:r>
              <a:rPr lang="en" sz="3600" i="0" u="none" strike="noStrike" cap="none">
                <a:solidFill>
                  <a:schemeClr val="dk1"/>
                </a:solidFill>
              </a:rPr>
              <a:t>of </a:t>
            </a:r>
            <a:r>
              <a:rPr lang="en" sz="3600">
                <a:solidFill>
                  <a:schemeClr val="dk1"/>
                </a:solidFill>
              </a:rPr>
              <a:t>All</a:t>
            </a:r>
            <a:r>
              <a:rPr lang="en" sz="3600" i="0" u="none" strike="noStrike" cap="none">
                <a:solidFill>
                  <a:schemeClr val="dk1"/>
                </a:solidFill>
              </a:rPr>
              <a:t> </a:t>
            </a:r>
            <a:r>
              <a:rPr lang="en" sz="3600">
                <a:solidFill>
                  <a:schemeClr val="dk1"/>
                </a:solidFill>
              </a:rPr>
              <a:t>O</a:t>
            </a:r>
            <a:r>
              <a:rPr lang="en" sz="3600" i="0" u="none" strike="noStrike" cap="none">
                <a:solidFill>
                  <a:schemeClr val="dk1"/>
                </a:solidFill>
              </a:rPr>
              <a:t>pen </a:t>
            </a:r>
            <a:r>
              <a:rPr lang="en" sz="3600">
                <a:solidFill>
                  <a:schemeClr val="dk1"/>
                </a:solidFill>
              </a:rPr>
              <a:t>J</a:t>
            </a:r>
            <a:r>
              <a:rPr lang="en" sz="3600" i="0" u="none" strike="noStrike" cap="none">
                <a:solidFill>
                  <a:schemeClr val="dk1"/>
                </a:solidFill>
              </a:rPr>
              <a:t>obs </a:t>
            </a:r>
            <a:r>
              <a:rPr lang="en" sz="3600" b="1" i="0" u="none" strike="noStrike" cap="none">
                <a:solidFill>
                  <a:schemeClr val="dk1"/>
                </a:solidFill>
                <a:latin typeface="Arial"/>
                <a:ea typeface="Arial"/>
                <a:cs typeface="Arial"/>
                <a:sym typeface="Arial"/>
              </a:rPr>
              <a:t>do </a:t>
            </a:r>
            <a:r>
              <a:rPr lang="en" sz="3600" b="1" i="1">
                <a:solidFill>
                  <a:schemeClr val="dk1"/>
                </a:solidFill>
              </a:rPr>
              <a:t>N</a:t>
            </a:r>
            <a:r>
              <a:rPr lang="en" sz="3600" b="1" i="1" u="none" strike="noStrike" cap="none">
                <a:solidFill>
                  <a:schemeClr val="dk1"/>
                </a:solidFill>
                <a:latin typeface="Arial"/>
                <a:ea typeface="Arial"/>
                <a:cs typeface="Arial"/>
                <a:sym typeface="Arial"/>
              </a:rPr>
              <a:t>ot</a:t>
            </a:r>
            <a:r>
              <a:rPr lang="en" sz="3600" b="1" i="0" u="none" strike="noStrike" cap="none">
                <a:solidFill>
                  <a:schemeClr val="dk1"/>
                </a:solidFill>
                <a:latin typeface="Arial"/>
                <a:ea typeface="Arial"/>
                <a:cs typeface="Arial"/>
                <a:sym typeface="Arial"/>
              </a:rPr>
              <a:t> </a:t>
            </a:r>
            <a:r>
              <a:rPr lang="en" sz="3600" b="1">
                <a:solidFill>
                  <a:schemeClr val="dk1"/>
                </a:solidFill>
              </a:rPr>
              <a:t>R</a:t>
            </a:r>
            <a:r>
              <a:rPr lang="en" sz="3600" b="1" i="0" u="none" strike="noStrike" cap="none">
                <a:solidFill>
                  <a:schemeClr val="dk1"/>
                </a:solidFill>
              </a:rPr>
              <a:t>equ</a:t>
            </a:r>
            <a:r>
              <a:rPr lang="en" sz="3600" b="1">
                <a:solidFill>
                  <a:schemeClr val="dk1"/>
                </a:solidFill>
              </a:rPr>
              <a:t>ire a College Degree.</a:t>
            </a:r>
            <a:r>
              <a:rPr lang="en" sz="3600" b="1" i="0" u="none" strike="noStrike" cap="none">
                <a:solidFill>
                  <a:schemeClr val="dk1"/>
                </a:solidFill>
                <a:latin typeface="Arial"/>
                <a:ea typeface="Arial"/>
                <a:cs typeface="Arial"/>
                <a:sym typeface="Arial"/>
              </a:rPr>
              <a:t> </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623"/>
        <p:cNvGrpSpPr/>
        <p:nvPr/>
      </p:nvGrpSpPr>
      <p:grpSpPr>
        <a:xfrm>
          <a:off x="0" y="0"/>
          <a:ext cx="0" cy="0"/>
          <a:chOff x="0" y="0"/>
          <a:chExt cx="0" cy="0"/>
        </a:xfrm>
      </p:grpSpPr>
      <p:pic>
        <p:nvPicPr>
          <p:cNvPr id="624" name="Google Shape;624;p88"/>
          <p:cNvPicPr preferRelativeResize="0"/>
          <p:nvPr/>
        </p:nvPicPr>
        <p:blipFill>
          <a:blip r:embed="rId3">
            <a:alphaModFix/>
          </a:blip>
          <a:stretch>
            <a:fillRect/>
          </a:stretch>
        </p:blipFill>
        <p:spPr>
          <a:xfrm>
            <a:off x="1539187" y="382475"/>
            <a:ext cx="6065625" cy="4378574"/>
          </a:xfrm>
          <a:prstGeom prst="rect">
            <a:avLst/>
          </a:prstGeom>
          <a:noFill/>
          <a:ln>
            <a:noFill/>
          </a:ln>
        </p:spPr>
      </p:pic>
      <p:sp>
        <p:nvSpPr>
          <p:cNvPr id="625" name="Google Shape;625;p88"/>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9"/>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1" name="Google Shape;631;p89"/>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endParaRPr/>
          </a:p>
        </p:txBody>
      </p:sp>
      <p:pic>
        <p:nvPicPr>
          <p:cNvPr id="632" name="Google Shape;632;p89"/>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633" name="Google Shape;633;p89"/>
          <p:cNvSpPr txBox="1"/>
          <p:nvPr/>
        </p:nvSpPr>
        <p:spPr>
          <a:xfrm>
            <a:off x="457200" y="1514475"/>
            <a:ext cx="35280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1"/>
                </a:solidFill>
                <a:latin typeface="Barlow Condensed"/>
                <a:ea typeface="Barlow Condensed"/>
                <a:cs typeface="Barlow Condensed"/>
                <a:sym typeface="Barlow Condensed"/>
              </a:rPr>
              <a:t>WORKFORCE FUTURE</a:t>
            </a:r>
            <a:endParaRPr sz="1300">
              <a:solidFill>
                <a:schemeClr val="dk1"/>
              </a:solidFill>
              <a:latin typeface="Barlow Condensed"/>
              <a:ea typeface="Barlow Condensed"/>
              <a:cs typeface="Barlow Condensed"/>
              <a:sym typeface="Barlow Condensed"/>
            </a:endParaRPr>
          </a:p>
          <a:p>
            <a:pPr marL="0" lvl="0" indent="0" algn="l" rtl="0">
              <a:lnSpc>
                <a:spcPct val="100000"/>
              </a:lnSpc>
              <a:spcBef>
                <a:spcPts val="1500"/>
              </a:spcBef>
              <a:spcAft>
                <a:spcPts val="1500"/>
              </a:spcAft>
              <a:buNone/>
            </a:pPr>
            <a:r>
              <a:rPr lang="en" sz="4000" b="1">
                <a:solidFill>
                  <a:schemeClr val="lt1"/>
                </a:solidFill>
              </a:rPr>
              <a:t>Landfall, </a:t>
            </a:r>
            <a:br>
              <a:rPr lang="en" sz="4000" b="1">
                <a:solidFill>
                  <a:schemeClr val="lt1"/>
                </a:solidFill>
              </a:rPr>
            </a:br>
            <a:r>
              <a:rPr lang="en" sz="4000" b="1">
                <a:solidFill>
                  <a:schemeClr val="lt1"/>
                </a:solidFill>
              </a:rPr>
              <a:t>The Decade Ahead </a:t>
            </a:r>
            <a:endParaRPr sz="40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F4FF"/>
        </a:solidFill>
        <a:effectLst/>
      </p:bgPr>
    </p:bg>
    <p:spTree>
      <p:nvGrpSpPr>
        <p:cNvPr id="1" name="Shape 637"/>
        <p:cNvGrpSpPr/>
        <p:nvPr/>
      </p:nvGrpSpPr>
      <p:grpSpPr>
        <a:xfrm>
          <a:off x="0" y="0"/>
          <a:ext cx="0" cy="0"/>
          <a:chOff x="0" y="0"/>
          <a:chExt cx="0" cy="0"/>
        </a:xfrm>
      </p:grpSpPr>
      <p:pic>
        <p:nvPicPr>
          <p:cNvPr id="638" name="Google Shape;638;p90"/>
          <p:cNvPicPr preferRelativeResize="0"/>
          <p:nvPr/>
        </p:nvPicPr>
        <p:blipFill rotWithShape="1">
          <a:blip r:embed="rId3">
            <a:alphaModFix/>
          </a:blip>
          <a:srcRect l="17622" r="2531"/>
          <a:stretch/>
        </p:blipFill>
        <p:spPr>
          <a:xfrm>
            <a:off x="-244744" y="2332825"/>
            <a:ext cx="7609851" cy="3484851"/>
          </a:xfrm>
          <a:prstGeom prst="rect">
            <a:avLst/>
          </a:prstGeom>
          <a:noFill/>
          <a:ln>
            <a:noFill/>
          </a:ln>
        </p:spPr>
      </p:pic>
      <p:pic>
        <p:nvPicPr>
          <p:cNvPr id="639" name="Google Shape;639;p90"/>
          <p:cNvPicPr preferRelativeResize="0"/>
          <p:nvPr/>
        </p:nvPicPr>
        <p:blipFill>
          <a:blip r:embed="rId4">
            <a:alphaModFix/>
          </a:blip>
          <a:stretch>
            <a:fillRect/>
          </a:stretch>
        </p:blipFill>
        <p:spPr>
          <a:xfrm>
            <a:off x="4504200" y="1915662"/>
            <a:ext cx="4506075" cy="1798450"/>
          </a:xfrm>
          <a:prstGeom prst="rect">
            <a:avLst/>
          </a:prstGeom>
          <a:noFill/>
          <a:ln>
            <a:noFill/>
          </a:ln>
        </p:spPr>
      </p:pic>
      <p:sp>
        <p:nvSpPr>
          <p:cNvPr id="640" name="Google Shape;640;p90"/>
          <p:cNvSpPr txBox="1"/>
          <p:nvPr/>
        </p:nvSpPr>
        <p:spPr>
          <a:xfrm>
            <a:off x="7402775" y="4805525"/>
            <a:ext cx="18648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pic>
        <p:nvPicPr>
          <p:cNvPr id="641" name="Google Shape;641;p90"/>
          <p:cNvPicPr preferRelativeResize="0"/>
          <p:nvPr/>
        </p:nvPicPr>
        <p:blipFill>
          <a:blip r:embed="rId5">
            <a:alphaModFix/>
          </a:blip>
          <a:stretch>
            <a:fillRect/>
          </a:stretch>
        </p:blipFill>
        <p:spPr>
          <a:xfrm>
            <a:off x="8588550" y="4597750"/>
            <a:ext cx="378800" cy="378800"/>
          </a:xfrm>
          <a:prstGeom prst="rect">
            <a:avLst/>
          </a:prstGeom>
          <a:noFill/>
          <a:ln>
            <a:noFill/>
          </a:ln>
        </p:spPr>
      </p:pic>
      <p:sp>
        <p:nvSpPr>
          <p:cNvPr id="642" name="Google Shape;642;p90"/>
          <p:cNvSpPr txBox="1"/>
          <p:nvPr/>
        </p:nvSpPr>
        <p:spPr>
          <a:xfrm>
            <a:off x="331350" y="1108725"/>
            <a:ext cx="7774200" cy="811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3300" b="1">
                <a:solidFill>
                  <a:schemeClr val="dk1"/>
                </a:solidFill>
              </a:rPr>
              <a:t>Where the Inland Northwest Stands</a:t>
            </a:r>
            <a:endParaRPr sz="5300" b="1"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3600"/>
              <a:buFont typeface="Arial"/>
              <a:buNone/>
            </a:pPr>
            <a:endParaRPr sz="4800" b="1" i="0" u="none" strike="noStrike" cap="none">
              <a:solidFill>
                <a:srgbClr val="8099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sp>
        <p:nvSpPr>
          <p:cNvPr id="647" name="Google Shape;647;p91"/>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48" name="Google Shape;648;p91"/>
          <p:cNvSpPr txBox="1"/>
          <p:nvPr/>
        </p:nvSpPr>
        <p:spPr>
          <a:xfrm>
            <a:off x="457200" y="258500"/>
            <a:ext cx="52920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dk1"/>
              </a:buClr>
              <a:buSzPts val="1100"/>
              <a:buFont typeface="Arial"/>
              <a:buNone/>
            </a:pPr>
            <a:r>
              <a:rPr lang="en" sz="2300" b="1" i="0" u="none" strike="noStrike" cap="none">
                <a:solidFill>
                  <a:srgbClr val="404040"/>
                </a:solidFill>
                <a:highlight>
                  <a:srgbClr val="FFFFFF"/>
                </a:highlight>
                <a:latin typeface="Arial"/>
                <a:ea typeface="Arial"/>
                <a:cs typeface="Arial"/>
                <a:sym typeface="Arial"/>
              </a:rPr>
              <a:t>Labor Force Participation Rate</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a:solidFill>
                  <a:srgbClr val="FF6929"/>
                </a:solidFill>
                <a:highlight>
                  <a:srgbClr val="FFFFFF"/>
                </a:highlight>
              </a:rPr>
              <a:t>Inland Northwest</a:t>
            </a:r>
            <a:r>
              <a:rPr lang="en" sz="1700" b="0" i="0" u="none" strike="noStrike" cap="none">
                <a:solidFill>
                  <a:srgbClr val="FF6929"/>
                </a:solidFill>
                <a:highlight>
                  <a:srgbClr val="FFFFFF"/>
                </a:highlight>
                <a:latin typeface="Arial"/>
                <a:ea typeface="Arial"/>
                <a:cs typeface="Arial"/>
                <a:sym typeface="Arial"/>
              </a:rPr>
              <a:t> • United States</a:t>
            </a:r>
            <a:endParaRPr sz="1400" b="0" i="0" u="none" strike="noStrike" cap="none">
              <a:solidFill>
                <a:srgbClr val="000000"/>
              </a:solidFill>
              <a:latin typeface="Arial"/>
              <a:ea typeface="Arial"/>
              <a:cs typeface="Arial"/>
              <a:sym typeface="Arial"/>
            </a:endParaRPr>
          </a:p>
        </p:txBody>
      </p:sp>
      <p:pic>
        <p:nvPicPr>
          <p:cNvPr id="649" name="Google Shape;649;p91" title="Chart"/>
          <p:cNvPicPr preferRelativeResize="0"/>
          <p:nvPr/>
        </p:nvPicPr>
        <p:blipFill>
          <a:blip r:embed="rId3">
            <a:alphaModFix/>
          </a:blip>
          <a:stretch>
            <a:fillRect/>
          </a:stretch>
        </p:blipFill>
        <p:spPr>
          <a:xfrm>
            <a:off x="1204525" y="1563825"/>
            <a:ext cx="6235300" cy="3511899"/>
          </a:xfrm>
          <a:prstGeom prst="rect">
            <a:avLst/>
          </a:prstGeom>
          <a:noFill/>
          <a:ln>
            <a:noFill/>
          </a:ln>
        </p:spPr>
      </p:pic>
      <p:pic>
        <p:nvPicPr>
          <p:cNvPr id="650" name="Google Shape;650;p91"/>
          <p:cNvPicPr preferRelativeResize="0"/>
          <p:nvPr/>
        </p:nvPicPr>
        <p:blipFill>
          <a:blip r:embed="rId4">
            <a:alphaModFix/>
          </a:blip>
          <a:stretch>
            <a:fillRect/>
          </a:stretch>
        </p:blipFill>
        <p:spPr>
          <a:xfrm>
            <a:off x="4215075" y="1200475"/>
            <a:ext cx="3931550" cy="381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5"/>
          <p:cNvPicPr preferRelativeResize="0"/>
          <p:nvPr/>
        </p:nvPicPr>
        <p:blipFill rotWithShape="1">
          <a:blip r:embed="rId3">
            <a:alphaModFix/>
          </a:blip>
          <a:srcRect l="13485" r="13221"/>
          <a:stretch/>
        </p:blipFill>
        <p:spPr>
          <a:xfrm>
            <a:off x="457200" y="1065490"/>
            <a:ext cx="4114800" cy="3924686"/>
          </a:xfrm>
          <a:prstGeom prst="rect">
            <a:avLst/>
          </a:prstGeom>
          <a:noFill/>
          <a:ln>
            <a:noFill/>
          </a:ln>
        </p:spPr>
      </p:pic>
      <p:sp>
        <p:nvSpPr>
          <p:cNvPr id="408" name="Google Shape;408;p65"/>
          <p:cNvSpPr txBox="1">
            <a:spLocks noGrp="1"/>
          </p:cNvSpPr>
          <p:nvPr>
            <p:ph type="title"/>
          </p:nvPr>
        </p:nvSpPr>
        <p:spPr>
          <a:xfrm>
            <a:off x="457200" y="457200"/>
            <a:ext cx="8229300" cy="105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t>About Lightcast</a:t>
            </a:r>
            <a:endParaRPr sz="3000" b="1"/>
          </a:p>
        </p:txBody>
      </p:sp>
      <p:sp>
        <p:nvSpPr>
          <p:cNvPr id="409" name="Google Shape;409;p65"/>
          <p:cNvSpPr txBox="1">
            <a:spLocks noGrp="1"/>
          </p:cNvSpPr>
          <p:nvPr>
            <p:ph type="body" idx="1"/>
          </p:nvPr>
        </p:nvSpPr>
        <p:spPr>
          <a:xfrm>
            <a:off x="4954779" y="2605000"/>
            <a:ext cx="3732000" cy="1861800"/>
          </a:xfrm>
          <a:prstGeom prst="rect">
            <a:avLst/>
          </a:prstGeom>
        </p:spPr>
        <p:txBody>
          <a:bodyPr spcFirstLastPara="1" wrap="square" lIns="0" tIns="0" rIns="0" bIns="0" anchor="t" anchorCtr="0">
            <a:noAutofit/>
          </a:bodyPr>
          <a:lstStyle/>
          <a:p>
            <a:pPr marL="0" lvl="0" indent="0" algn="l" rtl="0">
              <a:spcBef>
                <a:spcPts val="0"/>
              </a:spcBef>
              <a:spcAft>
                <a:spcPts val="1500"/>
              </a:spcAft>
              <a:buClr>
                <a:schemeClr val="dk1"/>
              </a:buClr>
              <a:buSzPts val="1100"/>
              <a:buFont typeface="Arial"/>
              <a:buNone/>
            </a:pPr>
            <a:r>
              <a:rPr lang="en" sz="1200">
                <a:solidFill>
                  <a:schemeClr val="dk1"/>
                </a:solidFill>
              </a:rPr>
              <a:t>Lightcast insight and expertise, powered by our best-in-class data on jobs and skills, is used by companies across the globe to better understand their own workforce and find new talent, by education institutions helping prepare their students for the job market, and by community leaders to develop new solutions for growth in their regions.</a:t>
            </a:r>
            <a:endParaRPr sz="1200"/>
          </a:p>
        </p:txBody>
      </p:sp>
      <p:sp>
        <p:nvSpPr>
          <p:cNvPr id="410" name="Google Shape;410;p65"/>
          <p:cNvSpPr txBox="1">
            <a:spLocks noGrp="1"/>
          </p:cNvSpPr>
          <p:nvPr>
            <p:ph type="subTitle" idx="4294967295"/>
          </p:nvPr>
        </p:nvSpPr>
        <p:spPr>
          <a:xfrm>
            <a:off x="4954775" y="1514400"/>
            <a:ext cx="3732000" cy="8625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r>
              <a:rPr lang="en" sz="1500" b="1">
                <a:solidFill>
                  <a:schemeClr val="lt2"/>
                </a:solidFill>
              </a:rPr>
              <a:t>Lightcast </a:t>
            </a:r>
            <a:r>
              <a:rPr lang="en" sz="1500" b="1">
                <a:solidFill>
                  <a:schemeClr val="dk1"/>
                </a:solidFill>
              </a:rPr>
              <a:t>is the world’s leading authority on in-demand skills, labor market trends, and talent intelligence.</a:t>
            </a:r>
            <a:endParaRPr sz="1500" b="1">
              <a:solidFill>
                <a:schemeClr val="dk1"/>
              </a:solidFill>
            </a:endParaRPr>
          </a:p>
        </p:txBody>
      </p:sp>
      <p:sp>
        <p:nvSpPr>
          <p:cNvPr id="411" name="Google Shape;411;p65"/>
          <p:cNvSpPr/>
          <p:nvPr/>
        </p:nvSpPr>
        <p:spPr>
          <a:xfrm>
            <a:off x="2247250" y="2807025"/>
            <a:ext cx="503100" cy="129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2" name="Google Shape;412;p65"/>
          <p:cNvPicPr preferRelativeResize="0"/>
          <p:nvPr/>
        </p:nvPicPr>
        <p:blipFill>
          <a:blip r:embed="rId4">
            <a:alphaModFix/>
          </a:blip>
          <a:stretch>
            <a:fillRect/>
          </a:stretch>
        </p:blipFill>
        <p:spPr>
          <a:xfrm>
            <a:off x="2280588" y="2605001"/>
            <a:ext cx="365176" cy="365176"/>
          </a:xfrm>
          <a:prstGeom prst="rect">
            <a:avLst/>
          </a:prstGeom>
          <a:noFill/>
          <a:ln>
            <a:noFill/>
          </a:ln>
        </p:spPr>
      </p:pic>
      <p:sp>
        <p:nvSpPr>
          <p:cNvPr id="413" name="Google Shape;413;p65"/>
          <p:cNvSpPr/>
          <p:nvPr/>
        </p:nvSpPr>
        <p:spPr>
          <a:xfrm>
            <a:off x="8477850" y="4494475"/>
            <a:ext cx="559800" cy="55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4"/>
        <p:cNvGrpSpPr/>
        <p:nvPr/>
      </p:nvGrpSpPr>
      <p:grpSpPr>
        <a:xfrm>
          <a:off x="0" y="0"/>
          <a:ext cx="0" cy="0"/>
          <a:chOff x="0" y="0"/>
          <a:chExt cx="0" cy="0"/>
        </a:xfrm>
      </p:grpSpPr>
      <p:sp>
        <p:nvSpPr>
          <p:cNvPr id="655" name="Google Shape;655;p92"/>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56" name="Google Shape;656;p92"/>
          <p:cNvSpPr txBox="1"/>
          <p:nvPr/>
        </p:nvSpPr>
        <p:spPr>
          <a:xfrm>
            <a:off x="457200" y="249175"/>
            <a:ext cx="52920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YoY % Population Growth</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a:solidFill>
                  <a:srgbClr val="FF6929"/>
                </a:solidFill>
                <a:highlight>
                  <a:srgbClr val="FFFFFF"/>
                </a:highlight>
              </a:rPr>
              <a:t>Inland Northwest</a:t>
            </a:r>
            <a:r>
              <a:rPr lang="en" sz="1700" b="0" i="0" u="none" strike="noStrike" cap="none">
                <a:solidFill>
                  <a:srgbClr val="FF6929"/>
                </a:solidFill>
                <a:highlight>
                  <a:srgbClr val="FFFFFF"/>
                </a:highlight>
                <a:latin typeface="Arial"/>
                <a:ea typeface="Arial"/>
                <a:cs typeface="Arial"/>
                <a:sym typeface="Arial"/>
              </a:rPr>
              <a:t> • United States</a:t>
            </a:r>
            <a:endParaRPr sz="1400" b="0" i="0" u="none" strike="noStrike" cap="none">
              <a:solidFill>
                <a:srgbClr val="000000"/>
              </a:solidFill>
              <a:latin typeface="Arial"/>
              <a:ea typeface="Arial"/>
              <a:cs typeface="Arial"/>
              <a:sym typeface="Arial"/>
            </a:endParaRPr>
          </a:p>
        </p:txBody>
      </p:sp>
      <p:pic>
        <p:nvPicPr>
          <p:cNvPr id="657" name="Google Shape;657;p92" title="Chart"/>
          <p:cNvPicPr preferRelativeResize="0"/>
          <p:nvPr/>
        </p:nvPicPr>
        <p:blipFill>
          <a:blip r:embed="rId3">
            <a:alphaModFix/>
          </a:blip>
          <a:stretch>
            <a:fillRect/>
          </a:stretch>
        </p:blipFill>
        <p:spPr>
          <a:xfrm>
            <a:off x="316025" y="1401250"/>
            <a:ext cx="7834501" cy="3579024"/>
          </a:xfrm>
          <a:prstGeom prst="rect">
            <a:avLst/>
          </a:prstGeom>
          <a:noFill/>
          <a:ln>
            <a:noFill/>
          </a:ln>
        </p:spPr>
      </p:pic>
      <p:pic>
        <p:nvPicPr>
          <p:cNvPr id="658" name="Google Shape;658;p92"/>
          <p:cNvPicPr preferRelativeResize="0"/>
          <p:nvPr/>
        </p:nvPicPr>
        <p:blipFill>
          <a:blip r:embed="rId4">
            <a:alphaModFix/>
          </a:blip>
          <a:stretch>
            <a:fillRect/>
          </a:stretch>
        </p:blipFill>
        <p:spPr>
          <a:xfrm>
            <a:off x="4084325" y="1089775"/>
            <a:ext cx="3931550" cy="381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2"/>
        <p:cNvGrpSpPr/>
        <p:nvPr/>
      </p:nvGrpSpPr>
      <p:grpSpPr>
        <a:xfrm>
          <a:off x="0" y="0"/>
          <a:ext cx="0" cy="0"/>
          <a:chOff x="0" y="0"/>
          <a:chExt cx="0" cy="0"/>
        </a:xfrm>
      </p:grpSpPr>
      <p:sp>
        <p:nvSpPr>
          <p:cNvPr id="663" name="Google Shape;663;p93"/>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64" name="Google Shape;664;p93"/>
          <p:cNvSpPr txBox="1"/>
          <p:nvPr/>
        </p:nvSpPr>
        <p:spPr>
          <a:xfrm>
            <a:off x="236100" y="228500"/>
            <a:ext cx="72996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highlight>
                  <a:srgbClr val="FFFFFF"/>
                </a:highlight>
                <a:latin typeface="Arial"/>
                <a:ea typeface="Arial"/>
                <a:cs typeface="Arial"/>
                <a:sym typeface="Arial"/>
              </a:rPr>
              <a:t>YoY % Working Age (15–64) Population Growth</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a:solidFill>
                  <a:srgbClr val="FF6929"/>
                </a:solidFill>
                <a:highlight>
                  <a:srgbClr val="FFFFFF"/>
                </a:highlight>
              </a:rPr>
              <a:t>Inland Northwest</a:t>
            </a:r>
            <a:r>
              <a:rPr lang="en" sz="1700" b="0" i="0" u="none" strike="noStrike" cap="none">
                <a:solidFill>
                  <a:srgbClr val="FF6929"/>
                </a:solidFill>
                <a:highlight>
                  <a:srgbClr val="FFFFFF"/>
                </a:highlight>
                <a:latin typeface="Arial"/>
                <a:ea typeface="Arial"/>
                <a:cs typeface="Arial"/>
                <a:sym typeface="Arial"/>
              </a:rPr>
              <a:t> • United States</a:t>
            </a:r>
            <a:endParaRPr sz="1400" b="0" i="0" u="none" strike="noStrike" cap="none">
              <a:solidFill>
                <a:srgbClr val="000000"/>
              </a:solidFill>
              <a:latin typeface="Arial"/>
              <a:ea typeface="Arial"/>
              <a:cs typeface="Arial"/>
              <a:sym typeface="Arial"/>
            </a:endParaRPr>
          </a:p>
        </p:txBody>
      </p:sp>
      <p:pic>
        <p:nvPicPr>
          <p:cNvPr id="665" name="Google Shape;665;p93"/>
          <p:cNvPicPr preferRelativeResize="0"/>
          <p:nvPr/>
        </p:nvPicPr>
        <p:blipFill>
          <a:blip r:embed="rId3">
            <a:alphaModFix/>
          </a:blip>
          <a:stretch>
            <a:fillRect/>
          </a:stretch>
        </p:blipFill>
        <p:spPr>
          <a:xfrm>
            <a:off x="4345800" y="1071100"/>
            <a:ext cx="3931550" cy="381275"/>
          </a:xfrm>
          <a:prstGeom prst="rect">
            <a:avLst/>
          </a:prstGeom>
          <a:noFill/>
          <a:ln>
            <a:noFill/>
          </a:ln>
        </p:spPr>
      </p:pic>
      <p:pic>
        <p:nvPicPr>
          <p:cNvPr id="666" name="Google Shape;666;p93" title="Chart"/>
          <p:cNvPicPr preferRelativeResize="0"/>
          <p:nvPr/>
        </p:nvPicPr>
        <p:blipFill>
          <a:blip r:embed="rId4">
            <a:alphaModFix/>
          </a:blip>
          <a:stretch>
            <a:fillRect/>
          </a:stretch>
        </p:blipFill>
        <p:spPr>
          <a:xfrm>
            <a:off x="745763" y="1464425"/>
            <a:ext cx="6722475" cy="36191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670"/>
        <p:cNvGrpSpPr/>
        <p:nvPr/>
      </p:nvGrpSpPr>
      <p:grpSpPr>
        <a:xfrm>
          <a:off x="0" y="0"/>
          <a:ext cx="0" cy="0"/>
          <a:chOff x="0" y="0"/>
          <a:chExt cx="0" cy="0"/>
        </a:xfrm>
      </p:grpSpPr>
      <p:sp>
        <p:nvSpPr>
          <p:cNvPr id="671" name="Google Shape;671;p94"/>
          <p:cNvSpPr txBox="1"/>
          <p:nvPr/>
        </p:nvSpPr>
        <p:spPr>
          <a:xfrm>
            <a:off x="177650" y="56250"/>
            <a:ext cx="72996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i="0" u="none" strike="noStrike" cap="none">
                <a:solidFill>
                  <a:srgbClr val="333333"/>
                </a:solidFill>
                <a:latin typeface="Arial"/>
                <a:ea typeface="Arial"/>
                <a:cs typeface="Arial"/>
                <a:sym typeface="Arial"/>
              </a:rPr>
              <a:t>Industr</a:t>
            </a:r>
            <a:r>
              <a:rPr lang="en" sz="2300" b="1">
                <a:solidFill>
                  <a:srgbClr val="333333"/>
                </a:solidFill>
              </a:rPr>
              <a:t>y Sectors</a:t>
            </a:r>
            <a:endParaRPr sz="2300" b="1" i="0" u="none" strike="noStrike" cap="none">
              <a:solidFill>
                <a:srgbClr val="40404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a:solidFill>
                  <a:srgbClr val="FF6929"/>
                </a:solidFill>
              </a:rPr>
              <a:t>Inland Northwest</a:t>
            </a:r>
            <a:endParaRPr sz="1400" b="0" i="0" u="none" strike="noStrike" cap="none">
              <a:solidFill>
                <a:srgbClr val="000000"/>
              </a:solidFill>
              <a:latin typeface="Arial"/>
              <a:ea typeface="Arial"/>
              <a:cs typeface="Arial"/>
              <a:sym typeface="Arial"/>
            </a:endParaRPr>
          </a:p>
        </p:txBody>
      </p:sp>
      <p:pic>
        <p:nvPicPr>
          <p:cNvPr id="672" name="Google Shape;672;p94" title="Chart"/>
          <p:cNvPicPr preferRelativeResize="0"/>
          <p:nvPr/>
        </p:nvPicPr>
        <p:blipFill>
          <a:blip r:embed="rId3">
            <a:alphaModFix/>
          </a:blip>
          <a:stretch>
            <a:fillRect/>
          </a:stretch>
        </p:blipFill>
        <p:spPr>
          <a:xfrm>
            <a:off x="177650" y="858150"/>
            <a:ext cx="8364050" cy="4215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6"/>
        <p:cNvGrpSpPr/>
        <p:nvPr/>
      </p:nvGrpSpPr>
      <p:grpSpPr>
        <a:xfrm>
          <a:off x="0" y="0"/>
          <a:ext cx="0" cy="0"/>
          <a:chOff x="0" y="0"/>
          <a:chExt cx="0" cy="0"/>
        </a:xfrm>
      </p:grpSpPr>
      <p:sp>
        <p:nvSpPr>
          <p:cNvPr id="677" name="Google Shape;677;p95"/>
          <p:cNvSpPr txBox="1"/>
          <p:nvPr/>
        </p:nvSpPr>
        <p:spPr>
          <a:xfrm>
            <a:off x="116175" y="398575"/>
            <a:ext cx="8263500" cy="8019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a:solidFill>
                  <a:srgbClr val="333333"/>
                </a:solidFill>
                <a:highlight>
                  <a:srgbClr val="FFFFFF"/>
                </a:highlight>
              </a:rPr>
              <a:t>Inland Northwest</a:t>
            </a:r>
            <a:r>
              <a:rPr lang="en" sz="2300" b="1" i="0" u="none" strike="noStrike" cap="none">
                <a:solidFill>
                  <a:srgbClr val="333333"/>
                </a:solidFill>
                <a:highlight>
                  <a:srgbClr val="FFFFFF"/>
                </a:highlight>
                <a:latin typeface="Arial"/>
                <a:ea typeface="Arial"/>
                <a:cs typeface="Arial"/>
                <a:sym typeface="Arial"/>
              </a:rPr>
              <a:t> Industries with High Retirement Risk</a:t>
            </a:r>
            <a:endParaRPr sz="2300" b="1" i="0" u="none" strike="noStrike" cap="none">
              <a:solidFill>
                <a:srgbClr val="404040"/>
              </a:solidFill>
              <a:highlight>
                <a:srgbClr val="FFFFFF"/>
              </a:highlight>
              <a:latin typeface="Arial"/>
              <a:ea typeface="Arial"/>
              <a:cs typeface="Arial"/>
              <a:sym typeface="Arial"/>
            </a:endParaRPr>
          </a:p>
          <a:p>
            <a:pPr marL="0" marR="0" lvl="0" indent="0" algn="l" rtl="0">
              <a:lnSpc>
                <a:spcPct val="120000"/>
              </a:lnSpc>
              <a:spcBef>
                <a:spcPts val="0"/>
              </a:spcBef>
              <a:spcAft>
                <a:spcPts val="0"/>
              </a:spcAft>
              <a:buClr>
                <a:srgbClr val="000000"/>
              </a:buClr>
              <a:buSzPts val="1700"/>
              <a:buFont typeface="Arial"/>
              <a:buNone/>
            </a:pPr>
            <a:r>
              <a:rPr lang="en" sz="1700" b="0" i="0" u="none" strike="noStrike" cap="none">
                <a:solidFill>
                  <a:srgbClr val="FF6929"/>
                </a:solidFill>
                <a:highlight>
                  <a:srgbClr val="FFFFFF"/>
                </a:highlight>
                <a:latin typeface="Arial"/>
                <a:ea typeface="Arial"/>
                <a:cs typeface="Arial"/>
                <a:sym typeface="Arial"/>
              </a:rPr>
              <a:t>Several industries have </a:t>
            </a:r>
            <a:r>
              <a:rPr lang="en" sz="1700">
                <a:solidFill>
                  <a:srgbClr val="FF6929"/>
                </a:solidFill>
                <a:highlight>
                  <a:srgbClr val="FFFFFF"/>
                </a:highlight>
              </a:rPr>
              <a:t>nearly</a:t>
            </a:r>
            <a:r>
              <a:rPr lang="en" sz="1700" b="0" i="0" u="none" strike="noStrike" cap="none">
                <a:solidFill>
                  <a:srgbClr val="FF6929"/>
                </a:solidFill>
                <a:highlight>
                  <a:srgbClr val="FFFFFF"/>
                </a:highlight>
                <a:latin typeface="Arial"/>
                <a:ea typeface="Arial"/>
                <a:cs typeface="Arial"/>
                <a:sym typeface="Arial"/>
              </a:rPr>
              <a:t> 1 in 4 workers who are 55+</a:t>
            </a:r>
            <a:endParaRPr sz="1400" b="0" i="0" u="none" strike="noStrike" cap="none">
              <a:solidFill>
                <a:srgbClr val="000000"/>
              </a:solidFill>
              <a:latin typeface="Arial"/>
              <a:ea typeface="Arial"/>
              <a:cs typeface="Arial"/>
              <a:sym typeface="Arial"/>
            </a:endParaRPr>
          </a:p>
        </p:txBody>
      </p:sp>
      <p:sp>
        <p:nvSpPr>
          <p:cNvPr id="678" name="Google Shape;678;p95"/>
          <p:cNvSpPr txBox="1"/>
          <p:nvPr/>
        </p:nvSpPr>
        <p:spPr>
          <a:xfrm>
            <a:off x="5213250" y="1514475"/>
            <a:ext cx="25437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rPr>
              <a:t>2024 - 2032 % Job Change</a:t>
            </a:r>
            <a:endParaRPr sz="1200">
              <a:solidFill>
                <a:schemeClr val="dk2"/>
              </a:solidFill>
            </a:endParaRPr>
          </a:p>
        </p:txBody>
      </p:sp>
      <p:pic>
        <p:nvPicPr>
          <p:cNvPr id="679" name="Google Shape;679;p95" title="Chart"/>
          <p:cNvPicPr preferRelativeResize="0"/>
          <p:nvPr/>
        </p:nvPicPr>
        <p:blipFill rotWithShape="1">
          <a:blip r:embed="rId3">
            <a:alphaModFix/>
          </a:blip>
          <a:srcRect r="12990"/>
          <a:stretch/>
        </p:blipFill>
        <p:spPr>
          <a:xfrm>
            <a:off x="5151775" y="1780025"/>
            <a:ext cx="3899656" cy="2721025"/>
          </a:xfrm>
          <a:prstGeom prst="rect">
            <a:avLst/>
          </a:prstGeom>
          <a:noFill/>
          <a:ln>
            <a:noFill/>
          </a:ln>
        </p:spPr>
      </p:pic>
      <p:pic>
        <p:nvPicPr>
          <p:cNvPr id="680" name="Google Shape;680;p95" title="Chart"/>
          <p:cNvPicPr preferRelativeResize="0"/>
          <p:nvPr/>
        </p:nvPicPr>
        <p:blipFill rotWithShape="1">
          <a:blip r:embed="rId4">
            <a:alphaModFix/>
          </a:blip>
          <a:srcRect r="11723"/>
          <a:stretch/>
        </p:blipFill>
        <p:spPr>
          <a:xfrm>
            <a:off x="36500" y="1552250"/>
            <a:ext cx="4842575" cy="2948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684"/>
        <p:cNvGrpSpPr/>
        <p:nvPr/>
      </p:nvGrpSpPr>
      <p:grpSpPr>
        <a:xfrm>
          <a:off x="0" y="0"/>
          <a:ext cx="0" cy="0"/>
          <a:chOff x="0" y="0"/>
          <a:chExt cx="0" cy="0"/>
        </a:xfrm>
      </p:grpSpPr>
      <p:sp>
        <p:nvSpPr>
          <p:cNvPr id="685" name="Google Shape;685;p96"/>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
        <p:nvSpPr>
          <p:cNvPr id="686" name="Google Shape;686;p96"/>
          <p:cNvSpPr txBox="1"/>
          <p:nvPr/>
        </p:nvSpPr>
        <p:spPr>
          <a:xfrm>
            <a:off x="340925" y="562800"/>
            <a:ext cx="8346000" cy="7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781F"/>
                </a:solidFill>
              </a:rPr>
              <a:t>Lopsided projections for the Inland NW…</a:t>
            </a:r>
            <a:endParaRPr sz="3200" b="1">
              <a:solidFill>
                <a:srgbClr val="FF781F"/>
              </a:solidFill>
            </a:endParaRPr>
          </a:p>
        </p:txBody>
      </p:sp>
      <p:sp>
        <p:nvSpPr>
          <p:cNvPr id="687" name="Google Shape;687;p96"/>
          <p:cNvSpPr txBox="1"/>
          <p:nvPr/>
        </p:nvSpPr>
        <p:spPr>
          <a:xfrm>
            <a:off x="713225" y="1561975"/>
            <a:ext cx="7973700" cy="2791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2"/>
              </a:buClr>
              <a:buSzPts val="1600"/>
              <a:buChar char="●"/>
            </a:pPr>
            <a:r>
              <a:rPr lang="en" sz="1600" b="1">
                <a:solidFill>
                  <a:schemeClr val="dk2"/>
                </a:solidFill>
              </a:rPr>
              <a:t>Over the next 8 years, the increase in the working age population, ages 15-64 is just over 117k </a:t>
            </a:r>
            <a:r>
              <a:rPr lang="en" sz="1600" b="1" i="1">
                <a:solidFill>
                  <a:schemeClr val="dk2"/>
                </a:solidFill>
              </a:rPr>
              <a:t>people</a:t>
            </a:r>
            <a:endParaRPr sz="1600" b="1">
              <a:solidFill>
                <a:schemeClr val="dk2"/>
              </a:solidFill>
            </a:endParaRPr>
          </a:p>
          <a:p>
            <a:pPr marL="457200" lvl="0" indent="0" algn="l" rtl="0">
              <a:spcBef>
                <a:spcPts val="0"/>
              </a:spcBef>
              <a:spcAft>
                <a:spcPts val="0"/>
              </a:spcAft>
              <a:buNone/>
            </a:pPr>
            <a:endParaRPr sz="1600" b="1">
              <a:solidFill>
                <a:schemeClr val="dk2"/>
              </a:solidFill>
            </a:endParaRPr>
          </a:p>
          <a:p>
            <a:pPr marL="457200" lvl="0" indent="-330200" algn="l" rtl="0">
              <a:spcBef>
                <a:spcPts val="0"/>
              </a:spcBef>
              <a:spcAft>
                <a:spcPts val="0"/>
              </a:spcAft>
              <a:buClr>
                <a:schemeClr val="dk2"/>
              </a:buClr>
              <a:buSzPts val="1600"/>
              <a:buChar char="●"/>
            </a:pPr>
            <a:r>
              <a:rPr lang="en" sz="1600" b="1">
                <a:solidFill>
                  <a:schemeClr val="dk2"/>
                </a:solidFill>
              </a:rPr>
              <a:t>Projected increase in jobs by 2032 – almost 74k</a:t>
            </a:r>
            <a:endParaRPr sz="1600" b="1">
              <a:solidFill>
                <a:schemeClr val="dk2"/>
              </a:solidFill>
            </a:endParaRPr>
          </a:p>
          <a:p>
            <a:pPr marL="457200" lvl="0" indent="0" algn="l" rtl="0">
              <a:spcBef>
                <a:spcPts val="0"/>
              </a:spcBef>
              <a:spcAft>
                <a:spcPts val="0"/>
              </a:spcAft>
              <a:buNone/>
            </a:pPr>
            <a:endParaRPr sz="1600" b="1">
              <a:solidFill>
                <a:schemeClr val="dk2"/>
              </a:solidFill>
            </a:endParaRPr>
          </a:p>
          <a:p>
            <a:pPr marL="457200" lvl="0" indent="-330200" algn="l" rtl="0">
              <a:spcBef>
                <a:spcPts val="0"/>
              </a:spcBef>
              <a:spcAft>
                <a:spcPts val="0"/>
              </a:spcAft>
              <a:buClr>
                <a:schemeClr val="dk2"/>
              </a:buClr>
              <a:buSzPts val="1600"/>
              <a:buChar char="●"/>
            </a:pPr>
            <a:r>
              <a:rPr lang="en" sz="1600" b="1">
                <a:solidFill>
                  <a:schemeClr val="dk2"/>
                </a:solidFill>
              </a:rPr>
              <a:t>In 2024 average age for retirement is 61</a:t>
            </a:r>
            <a:endParaRPr sz="1600" b="1">
              <a:solidFill>
                <a:schemeClr val="dk2"/>
              </a:solidFill>
            </a:endParaRPr>
          </a:p>
          <a:p>
            <a:pPr marL="457200" lvl="0" indent="0" algn="l" rtl="0">
              <a:spcBef>
                <a:spcPts val="0"/>
              </a:spcBef>
              <a:spcAft>
                <a:spcPts val="0"/>
              </a:spcAft>
              <a:buNone/>
            </a:pPr>
            <a:endParaRPr sz="1600" b="1">
              <a:solidFill>
                <a:schemeClr val="dk2"/>
              </a:solidFill>
            </a:endParaRPr>
          </a:p>
          <a:p>
            <a:pPr marL="457200" lvl="0" indent="-330200" algn="l" rtl="0">
              <a:spcBef>
                <a:spcPts val="0"/>
              </a:spcBef>
              <a:spcAft>
                <a:spcPts val="0"/>
              </a:spcAft>
              <a:buClr>
                <a:schemeClr val="dk2"/>
              </a:buClr>
              <a:buSzPts val="1600"/>
              <a:buChar char="●"/>
            </a:pPr>
            <a:r>
              <a:rPr lang="en" sz="1600" b="1">
                <a:solidFill>
                  <a:schemeClr val="dk2"/>
                </a:solidFill>
              </a:rPr>
              <a:t>With a labor force participation rate hovering around 59%, this will cover 70k of those jobs</a:t>
            </a:r>
            <a:endParaRPr sz="1600" b="1">
              <a:solidFill>
                <a:schemeClr val="dk2"/>
              </a:solidFill>
            </a:endParaRPr>
          </a:p>
          <a:p>
            <a:pPr marL="0" lvl="0" indent="0" algn="l" rtl="0">
              <a:spcBef>
                <a:spcPts val="0"/>
              </a:spcBef>
              <a:spcAft>
                <a:spcPts val="0"/>
              </a:spcAft>
              <a:buNone/>
            </a:pPr>
            <a:endParaRPr sz="1600" b="1">
              <a:solidFill>
                <a:schemeClr val="dk2"/>
              </a:solidFill>
            </a:endParaRPr>
          </a:p>
          <a:p>
            <a:pPr marL="914400" lvl="0" indent="0" algn="l" rtl="0">
              <a:spcBef>
                <a:spcPts val="0"/>
              </a:spcBef>
              <a:spcAft>
                <a:spcPts val="0"/>
              </a:spcAft>
              <a:buNone/>
            </a:pPr>
            <a:endParaRPr sz="1600" b="1">
              <a:solidFill>
                <a:schemeClr val="dk2"/>
              </a:solidFill>
            </a:endParaRPr>
          </a:p>
          <a:p>
            <a:pPr marL="914400" lvl="0" indent="0" algn="l" rtl="0">
              <a:spcBef>
                <a:spcPts val="0"/>
              </a:spcBef>
              <a:spcAft>
                <a:spcPts val="0"/>
              </a:spcAft>
              <a:buNone/>
            </a:pPr>
            <a:endParaRPr sz="1600" b="1">
              <a:solidFill>
                <a:schemeClr val="dk2"/>
              </a:solidFill>
            </a:endParaRPr>
          </a:p>
          <a:p>
            <a:pPr marL="0" lvl="0" indent="0" algn="ctr" rtl="0">
              <a:spcBef>
                <a:spcPts val="0"/>
              </a:spcBef>
              <a:spcAft>
                <a:spcPts val="0"/>
              </a:spcAft>
              <a:buNone/>
            </a:pPr>
            <a:r>
              <a:rPr lang="en" sz="1600" i="1">
                <a:solidFill>
                  <a:schemeClr val="dk2"/>
                </a:solidFill>
              </a:rPr>
              <a:t>….who's going to do the work?</a:t>
            </a:r>
            <a:endParaRPr sz="1600" i="1">
              <a:solidFill>
                <a:schemeClr val="dk2"/>
              </a:solidFill>
            </a:endParaRPr>
          </a:p>
          <a:p>
            <a:pPr marL="0" lvl="0" indent="0" algn="l" rtl="0">
              <a:spcBef>
                <a:spcPts val="0"/>
              </a:spcBef>
              <a:spcAft>
                <a:spcPts val="0"/>
              </a:spcAft>
              <a:buNone/>
            </a:pPr>
            <a:endParaRPr sz="1600" b="1">
              <a:solidFill>
                <a:schemeClr val="dk2"/>
              </a:solidFill>
            </a:endParaRPr>
          </a:p>
          <a:p>
            <a:pPr marL="0" lvl="0" indent="0" algn="l" rtl="0">
              <a:spcBef>
                <a:spcPts val="0"/>
              </a:spcBef>
              <a:spcAft>
                <a:spcPts val="0"/>
              </a:spcAft>
              <a:buNone/>
            </a:pPr>
            <a:endParaRPr sz="1500" b="1">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7"/>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3" name="Google Shape;693;p97"/>
          <p:cNvSpPr txBox="1">
            <a:spLocks noGrp="1"/>
          </p:cNvSpPr>
          <p:nvPr>
            <p:ph type="body" idx="1"/>
          </p:nvPr>
        </p:nvSpPr>
        <p:spPr>
          <a:xfrm>
            <a:off x="457200" y="971550"/>
            <a:ext cx="8229600" cy="3725700"/>
          </a:xfrm>
          <a:prstGeom prst="rect">
            <a:avLst/>
          </a:prstGeom>
        </p:spPr>
        <p:txBody>
          <a:bodyPr spcFirstLastPara="1" wrap="square" lIns="0" tIns="0" rIns="0" bIns="0" anchor="t" anchorCtr="0">
            <a:noAutofit/>
          </a:bodyPr>
          <a:lstStyle/>
          <a:p>
            <a:pPr marL="0" lvl="0" indent="0" algn="l" rtl="0">
              <a:spcBef>
                <a:spcPts val="0"/>
              </a:spcBef>
              <a:spcAft>
                <a:spcPts val="1600"/>
              </a:spcAft>
              <a:buNone/>
            </a:pPr>
            <a:endParaRPr/>
          </a:p>
        </p:txBody>
      </p:sp>
      <p:pic>
        <p:nvPicPr>
          <p:cNvPr id="694" name="Google Shape;694;p97"/>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695" name="Google Shape;695;p97"/>
          <p:cNvSpPr txBox="1"/>
          <p:nvPr/>
        </p:nvSpPr>
        <p:spPr>
          <a:xfrm>
            <a:off x="685500" y="1648050"/>
            <a:ext cx="36453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1"/>
                </a:solidFill>
                <a:latin typeface="Barlow Condensed"/>
                <a:ea typeface="Barlow Condensed"/>
                <a:cs typeface="Barlow Condensed"/>
                <a:sym typeface="Barlow Condensed"/>
              </a:rPr>
              <a:t>WHAT WE CAN DO</a:t>
            </a:r>
            <a:endParaRPr sz="1300">
              <a:solidFill>
                <a:schemeClr val="dk1"/>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4000" b="1">
                <a:solidFill>
                  <a:schemeClr val="lt1"/>
                </a:solidFill>
              </a:rPr>
              <a:t>Storm Preparedness</a:t>
            </a:r>
            <a:endParaRPr sz="4000">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699"/>
        <p:cNvGrpSpPr/>
        <p:nvPr/>
      </p:nvGrpSpPr>
      <p:grpSpPr>
        <a:xfrm>
          <a:off x="0" y="0"/>
          <a:ext cx="0" cy="0"/>
          <a:chOff x="0" y="0"/>
          <a:chExt cx="0" cy="0"/>
        </a:xfrm>
      </p:grpSpPr>
      <p:pic>
        <p:nvPicPr>
          <p:cNvPr id="700" name="Google Shape;700;p98"/>
          <p:cNvPicPr preferRelativeResize="0"/>
          <p:nvPr/>
        </p:nvPicPr>
        <p:blipFill>
          <a:blip r:embed="rId3">
            <a:alphaModFix/>
          </a:blip>
          <a:stretch>
            <a:fillRect/>
          </a:stretch>
        </p:blipFill>
        <p:spPr>
          <a:xfrm>
            <a:off x="0" y="0"/>
            <a:ext cx="9144003" cy="5143501"/>
          </a:xfrm>
          <a:prstGeom prst="rect">
            <a:avLst/>
          </a:prstGeom>
          <a:noFill/>
          <a:ln>
            <a:noFill/>
          </a:ln>
        </p:spPr>
      </p:pic>
      <p:sp>
        <p:nvSpPr>
          <p:cNvPr id="701" name="Google Shape;701;p98"/>
          <p:cNvSpPr txBox="1">
            <a:spLocks noGrp="1"/>
          </p:cNvSpPr>
          <p:nvPr>
            <p:ph type="title"/>
          </p:nvPr>
        </p:nvSpPr>
        <p:spPr>
          <a:xfrm>
            <a:off x="416650" y="1445775"/>
            <a:ext cx="73332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solidFill>
                  <a:schemeClr val="lt1"/>
                </a:solidFill>
              </a:rPr>
              <a:t>So, Where do we go from here?</a:t>
            </a:r>
            <a:endParaRPr sz="60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5"/>
        <p:cNvGrpSpPr/>
        <p:nvPr/>
      </p:nvGrpSpPr>
      <p:grpSpPr>
        <a:xfrm>
          <a:off x="0" y="0"/>
          <a:ext cx="0" cy="0"/>
          <a:chOff x="0" y="0"/>
          <a:chExt cx="0" cy="0"/>
        </a:xfrm>
      </p:grpSpPr>
      <p:sp>
        <p:nvSpPr>
          <p:cNvPr id="706" name="Google Shape;706;p99"/>
          <p:cNvSpPr txBox="1">
            <a:spLocks noGrp="1"/>
          </p:cNvSpPr>
          <p:nvPr>
            <p:ph type="title"/>
          </p:nvPr>
        </p:nvSpPr>
        <p:spPr>
          <a:xfrm>
            <a:off x="437307" y="1369575"/>
            <a:ext cx="73332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600">
                <a:solidFill>
                  <a:srgbClr val="FF781F"/>
                </a:solidFill>
              </a:rPr>
              <a:t>IMMIGRANTS</a:t>
            </a:r>
            <a:r>
              <a:rPr lang="en" sz="5600"/>
              <a:t>?</a:t>
            </a:r>
            <a:endParaRPr sz="5600"/>
          </a:p>
        </p:txBody>
      </p:sp>
      <p:sp>
        <p:nvSpPr>
          <p:cNvPr id="707" name="Google Shape;707;p99"/>
          <p:cNvSpPr txBox="1"/>
          <p:nvPr/>
        </p:nvSpPr>
        <p:spPr>
          <a:xfrm>
            <a:off x="353682" y="1000275"/>
            <a:ext cx="61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IBM Plex Mono"/>
                <a:ea typeface="IBM Plex Mono"/>
                <a:cs typeface="IBM Plex Mono"/>
                <a:sym typeface="IBM Plex Mono"/>
              </a:rPr>
              <a:t>Who’s Gonna Do This Work?</a:t>
            </a:r>
            <a:endParaRPr sz="1200">
              <a:latin typeface="IBM Plex Mono"/>
              <a:ea typeface="IBM Plex Mono"/>
              <a:cs typeface="IBM Plex Mono"/>
              <a:sym typeface="IBM Plex Mon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C88FF">
            <a:alpha val="10000"/>
          </a:srgbClr>
        </a:solidFill>
        <a:effectLst/>
      </p:bgPr>
    </p:bg>
    <p:spTree>
      <p:nvGrpSpPr>
        <p:cNvPr id="1" name="Shape 711"/>
        <p:cNvGrpSpPr/>
        <p:nvPr/>
      </p:nvGrpSpPr>
      <p:grpSpPr>
        <a:xfrm>
          <a:off x="0" y="0"/>
          <a:ext cx="0" cy="0"/>
          <a:chOff x="0" y="0"/>
          <a:chExt cx="0" cy="0"/>
        </a:xfrm>
      </p:grpSpPr>
      <p:sp>
        <p:nvSpPr>
          <p:cNvPr id="712" name="Google Shape;712;p100"/>
          <p:cNvSpPr txBox="1">
            <a:spLocks noGrp="1"/>
          </p:cNvSpPr>
          <p:nvPr>
            <p:ph type="title"/>
          </p:nvPr>
        </p:nvSpPr>
        <p:spPr>
          <a:xfrm>
            <a:off x="235500" y="160275"/>
            <a:ext cx="7268100" cy="75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500"/>
              <a:t>Immigration is The One Source of Talent That is Keeping The US Labor Market Afloat.</a:t>
            </a:r>
            <a:endParaRPr sz="2500"/>
          </a:p>
        </p:txBody>
      </p:sp>
      <p:sp>
        <p:nvSpPr>
          <p:cNvPr id="713" name="Google Shape;713;p100"/>
          <p:cNvSpPr txBox="1"/>
          <p:nvPr/>
        </p:nvSpPr>
        <p:spPr>
          <a:xfrm>
            <a:off x="4418775" y="1449450"/>
            <a:ext cx="976500" cy="7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714" name="Google Shape;714;p100"/>
          <p:cNvPicPr preferRelativeResize="0"/>
          <p:nvPr/>
        </p:nvPicPr>
        <p:blipFill rotWithShape="1">
          <a:blip r:embed="rId3">
            <a:alphaModFix/>
          </a:blip>
          <a:srcRect t="91778"/>
          <a:stretch/>
        </p:blipFill>
        <p:spPr>
          <a:xfrm>
            <a:off x="311700" y="4592050"/>
            <a:ext cx="5893476" cy="451000"/>
          </a:xfrm>
          <a:prstGeom prst="rect">
            <a:avLst/>
          </a:prstGeom>
          <a:noFill/>
          <a:ln>
            <a:noFill/>
          </a:ln>
        </p:spPr>
      </p:pic>
      <p:sp>
        <p:nvSpPr>
          <p:cNvPr id="715" name="Google Shape;715;p100"/>
          <p:cNvSpPr txBox="1">
            <a:spLocks noGrp="1"/>
          </p:cNvSpPr>
          <p:nvPr>
            <p:ph type="title"/>
          </p:nvPr>
        </p:nvSpPr>
        <p:spPr>
          <a:xfrm>
            <a:off x="636475" y="1395525"/>
            <a:ext cx="3368100" cy="754800"/>
          </a:xfrm>
          <a:prstGeom prst="rect">
            <a:avLst/>
          </a:prstGeom>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1100"/>
              <a:buFont typeface="Arial"/>
              <a:buNone/>
            </a:pPr>
            <a:r>
              <a:rPr lang="en" sz="2500" b="0"/>
              <a:t>Since late 2019...</a:t>
            </a:r>
            <a:endParaRPr sz="2500" b="0"/>
          </a:p>
          <a:p>
            <a:pPr marL="0" lvl="0" indent="0" algn="ctr" rtl="0">
              <a:lnSpc>
                <a:spcPct val="90000"/>
              </a:lnSpc>
              <a:spcBef>
                <a:spcPts val="0"/>
              </a:spcBef>
              <a:spcAft>
                <a:spcPts val="0"/>
              </a:spcAft>
              <a:buClr>
                <a:schemeClr val="dk1"/>
              </a:buClr>
              <a:buSzPts val="1100"/>
              <a:buFont typeface="Arial"/>
              <a:buNone/>
            </a:pPr>
            <a:r>
              <a:rPr lang="en" sz="8800">
                <a:solidFill>
                  <a:srgbClr val="FF781F"/>
                </a:solidFill>
              </a:rPr>
              <a:t>102% </a:t>
            </a:r>
            <a:endParaRPr sz="8800">
              <a:solidFill>
                <a:srgbClr val="FF781F"/>
              </a:solidFill>
            </a:endParaRPr>
          </a:p>
          <a:p>
            <a:pPr marL="0" lvl="0" indent="0" algn="ctr" rtl="0">
              <a:lnSpc>
                <a:spcPct val="90000"/>
              </a:lnSpc>
              <a:spcBef>
                <a:spcPts val="0"/>
              </a:spcBef>
              <a:spcAft>
                <a:spcPts val="0"/>
              </a:spcAft>
              <a:buClr>
                <a:schemeClr val="dk1"/>
              </a:buClr>
              <a:buSzPts val="1100"/>
              <a:buFont typeface="Arial"/>
              <a:buNone/>
            </a:pPr>
            <a:r>
              <a:rPr lang="en" sz="2500" b="0"/>
              <a:t>of the 3.7M increase</a:t>
            </a:r>
            <a:endParaRPr sz="2500" b="0"/>
          </a:p>
          <a:p>
            <a:pPr marL="0" lvl="0" indent="0" algn="ctr" rtl="0">
              <a:lnSpc>
                <a:spcPct val="90000"/>
              </a:lnSpc>
              <a:spcBef>
                <a:spcPts val="0"/>
              </a:spcBef>
              <a:spcAft>
                <a:spcPts val="0"/>
              </a:spcAft>
              <a:buClr>
                <a:schemeClr val="dk1"/>
              </a:buClr>
              <a:buSzPts val="1100"/>
              <a:buFont typeface="Arial"/>
              <a:buNone/>
            </a:pPr>
            <a:r>
              <a:rPr lang="en" sz="2500" b="0"/>
              <a:t>in the US labor force </a:t>
            </a:r>
            <a:endParaRPr sz="2500" b="0"/>
          </a:p>
          <a:p>
            <a:pPr marL="0" lvl="0" indent="0" algn="ctr" rtl="0">
              <a:lnSpc>
                <a:spcPct val="90000"/>
              </a:lnSpc>
              <a:spcBef>
                <a:spcPts val="0"/>
              </a:spcBef>
              <a:spcAft>
                <a:spcPts val="0"/>
              </a:spcAft>
              <a:buNone/>
            </a:pPr>
            <a:r>
              <a:rPr lang="en" sz="2500" b="0"/>
              <a:t>was </a:t>
            </a:r>
            <a:r>
              <a:rPr lang="en" sz="2500">
                <a:solidFill>
                  <a:srgbClr val="FF781F"/>
                </a:solidFill>
              </a:rPr>
              <a:t>foreign-born</a:t>
            </a:r>
            <a:r>
              <a:rPr lang="en" sz="2500" b="0"/>
              <a:t>.</a:t>
            </a:r>
            <a:endParaRPr sz="2500" b="0"/>
          </a:p>
        </p:txBody>
      </p:sp>
      <p:sp>
        <p:nvSpPr>
          <p:cNvPr id="716" name="Google Shape;716;p100"/>
          <p:cNvSpPr/>
          <p:nvPr/>
        </p:nvSpPr>
        <p:spPr>
          <a:xfrm>
            <a:off x="4662200" y="1449450"/>
            <a:ext cx="3800100" cy="3142500"/>
          </a:xfrm>
          <a:prstGeom prst="downArrow">
            <a:avLst>
              <a:gd name="adj1" fmla="val 50000"/>
              <a:gd name="adj2"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7" name="Google Shape;717;p100"/>
          <p:cNvSpPr txBox="1">
            <a:spLocks noGrp="1"/>
          </p:cNvSpPr>
          <p:nvPr>
            <p:ph type="title"/>
          </p:nvPr>
        </p:nvSpPr>
        <p:spPr>
          <a:xfrm>
            <a:off x="5273900" y="1676275"/>
            <a:ext cx="2576700" cy="7548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sz="2300" b="0"/>
              <a:t>In that time,</a:t>
            </a:r>
            <a:endParaRPr sz="2300" b="0"/>
          </a:p>
          <a:p>
            <a:pPr marL="0" lvl="0" indent="0" algn="ctr" rtl="0">
              <a:lnSpc>
                <a:spcPct val="100000"/>
              </a:lnSpc>
              <a:spcBef>
                <a:spcPts val="0"/>
              </a:spcBef>
              <a:spcAft>
                <a:spcPts val="0"/>
              </a:spcAft>
              <a:buNone/>
            </a:pPr>
            <a:r>
              <a:rPr lang="en" sz="2300" b="0"/>
              <a:t>the </a:t>
            </a:r>
            <a:r>
              <a:rPr lang="en" sz="2300">
                <a:solidFill>
                  <a:srgbClr val="204354"/>
                </a:solidFill>
              </a:rPr>
              <a:t>US-born </a:t>
            </a:r>
            <a:endParaRPr sz="2300">
              <a:solidFill>
                <a:srgbClr val="204354"/>
              </a:solidFill>
            </a:endParaRPr>
          </a:p>
          <a:p>
            <a:pPr marL="0" lvl="0" indent="0" algn="ctr" rtl="0">
              <a:lnSpc>
                <a:spcPct val="100000"/>
              </a:lnSpc>
              <a:spcBef>
                <a:spcPts val="0"/>
              </a:spcBef>
              <a:spcAft>
                <a:spcPts val="0"/>
              </a:spcAft>
              <a:buNone/>
            </a:pPr>
            <a:r>
              <a:rPr lang="en" sz="2300" b="0"/>
              <a:t>labor force </a:t>
            </a:r>
            <a:endParaRPr sz="2300" b="0"/>
          </a:p>
          <a:p>
            <a:pPr marL="0" lvl="0" indent="0" algn="ctr" rtl="0">
              <a:lnSpc>
                <a:spcPct val="100000"/>
              </a:lnSpc>
              <a:spcBef>
                <a:spcPts val="0"/>
              </a:spcBef>
              <a:spcAft>
                <a:spcPts val="0"/>
              </a:spcAft>
              <a:buNone/>
            </a:pPr>
            <a:r>
              <a:rPr lang="en" sz="2300" b="0"/>
              <a:t>dropped by </a:t>
            </a:r>
            <a:endParaRPr sz="2300" b="0"/>
          </a:p>
          <a:p>
            <a:pPr marL="0" lvl="0" indent="0" algn="ctr" rtl="0">
              <a:lnSpc>
                <a:spcPct val="90000"/>
              </a:lnSpc>
              <a:spcBef>
                <a:spcPts val="0"/>
              </a:spcBef>
              <a:spcAft>
                <a:spcPts val="0"/>
              </a:spcAft>
              <a:buNone/>
            </a:pPr>
            <a:r>
              <a:rPr lang="en" sz="6600">
                <a:solidFill>
                  <a:srgbClr val="204354"/>
                </a:solidFill>
              </a:rPr>
              <a:t>73K</a:t>
            </a:r>
            <a:endParaRPr sz="6600">
              <a:solidFill>
                <a:srgbClr val="204354"/>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721"/>
        <p:cNvGrpSpPr/>
        <p:nvPr/>
      </p:nvGrpSpPr>
      <p:grpSpPr>
        <a:xfrm>
          <a:off x="0" y="0"/>
          <a:ext cx="0" cy="0"/>
          <a:chOff x="0" y="0"/>
          <a:chExt cx="0" cy="0"/>
        </a:xfrm>
      </p:grpSpPr>
      <p:sp>
        <p:nvSpPr>
          <p:cNvPr id="722" name="Google Shape;722;p101"/>
          <p:cNvSpPr txBox="1">
            <a:spLocks noGrp="1"/>
          </p:cNvSpPr>
          <p:nvPr>
            <p:ph type="title"/>
          </p:nvPr>
        </p:nvSpPr>
        <p:spPr>
          <a:xfrm>
            <a:off x="181475" y="97775"/>
            <a:ext cx="88272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600"/>
              <a:t>The Foreign-Born Population Was What Helped Solve The First Significant Outer Band of The Storm.</a:t>
            </a:r>
            <a:endParaRPr sz="2600"/>
          </a:p>
        </p:txBody>
      </p:sp>
      <p:pic>
        <p:nvPicPr>
          <p:cNvPr id="723" name="Google Shape;723;p101"/>
          <p:cNvPicPr preferRelativeResize="0"/>
          <p:nvPr/>
        </p:nvPicPr>
        <p:blipFill>
          <a:blip r:embed="rId3">
            <a:alphaModFix/>
          </a:blip>
          <a:stretch>
            <a:fillRect/>
          </a:stretch>
        </p:blipFill>
        <p:spPr>
          <a:xfrm>
            <a:off x="141500" y="1240175"/>
            <a:ext cx="5887750" cy="3744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19" name="Google Shape;419;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20" name="Google Shape;420;p66"/>
          <p:cNvPicPr preferRelativeResize="0"/>
          <p:nvPr/>
        </p:nvPicPr>
        <p:blipFill rotWithShape="1">
          <a:blip r:embed="rId3">
            <a:alphaModFix/>
          </a:blip>
          <a:srcRect/>
          <a:stretch/>
        </p:blipFill>
        <p:spPr>
          <a:xfrm>
            <a:off x="0" y="0"/>
            <a:ext cx="9144003" cy="5143501"/>
          </a:xfrm>
          <a:prstGeom prst="rect">
            <a:avLst/>
          </a:prstGeom>
          <a:noFill/>
          <a:ln>
            <a:noFill/>
          </a:ln>
        </p:spPr>
      </p:pic>
      <p:sp>
        <p:nvSpPr>
          <p:cNvPr id="421" name="Google Shape;421;p66"/>
          <p:cNvSpPr txBox="1"/>
          <p:nvPr/>
        </p:nvSpPr>
        <p:spPr>
          <a:xfrm>
            <a:off x="685500" y="1648050"/>
            <a:ext cx="3654300" cy="1847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00">
                <a:solidFill>
                  <a:schemeClr val="dk1"/>
                </a:solidFill>
                <a:latin typeface="Barlow Condensed"/>
                <a:ea typeface="Barlow Condensed"/>
                <a:cs typeface="Barlow Condensed"/>
                <a:sym typeface="Barlow Condensed"/>
              </a:rPr>
              <a:t>WORKFORCE PAST</a:t>
            </a:r>
            <a:endParaRPr sz="1300">
              <a:solidFill>
                <a:schemeClr val="dk1"/>
              </a:solidFill>
              <a:latin typeface="Barlow Condensed"/>
              <a:ea typeface="Barlow Condensed"/>
              <a:cs typeface="Barlow Condensed"/>
              <a:sym typeface="Barlow Condensed"/>
            </a:endParaRPr>
          </a:p>
          <a:p>
            <a:pPr marL="0" lvl="0" indent="0" algn="l" rtl="0">
              <a:lnSpc>
                <a:spcPct val="115000"/>
              </a:lnSpc>
              <a:spcBef>
                <a:spcPts val="1500"/>
              </a:spcBef>
              <a:spcAft>
                <a:spcPts val="1500"/>
              </a:spcAft>
              <a:buNone/>
            </a:pPr>
            <a:r>
              <a:rPr lang="en" sz="2700" i="1">
                <a:solidFill>
                  <a:schemeClr val="lt1"/>
                </a:solidFill>
              </a:rPr>
              <a:t>Conditions Forming</a:t>
            </a:r>
            <a:r>
              <a:rPr lang="en" sz="2700" b="1">
                <a:solidFill>
                  <a:schemeClr val="lt1"/>
                </a:solidFill>
              </a:rPr>
              <a:t>: The Baby Boomers’ Labor Market</a:t>
            </a:r>
            <a:endParaRPr sz="19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F1F1F"/>
        </a:solidFill>
        <a:effectLst/>
      </p:bgPr>
    </p:bg>
    <p:spTree>
      <p:nvGrpSpPr>
        <p:cNvPr id="1" name="Shape 727"/>
        <p:cNvGrpSpPr/>
        <p:nvPr/>
      </p:nvGrpSpPr>
      <p:grpSpPr>
        <a:xfrm>
          <a:off x="0" y="0"/>
          <a:ext cx="0" cy="0"/>
          <a:chOff x="0" y="0"/>
          <a:chExt cx="0" cy="0"/>
        </a:xfrm>
      </p:grpSpPr>
      <p:pic>
        <p:nvPicPr>
          <p:cNvPr id="728" name="Google Shape;728;p102"/>
          <p:cNvPicPr preferRelativeResize="0"/>
          <p:nvPr/>
        </p:nvPicPr>
        <p:blipFill rotWithShape="1">
          <a:blip r:embed="rId3">
            <a:alphaModFix/>
          </a:blip>
          <a:srcRect b="13778"/>
          <a:stretch/>
        </p:blipFill>
        <p:spPr>
          <a:xfrm>
            <a:off x="-59300" y="78375"/>
            <a:ext cx="9262602" cy="5065126"/>
          </a:xfrm>
          <a:prstGeom prst="rect">
            <a:avLst/>
          </a:prstGeom>
          <a:noFill/>
          <a:ln>
            <a:noFill/>
          </a:ln>
        </p:spPr>
      </p:pic>
      <p:sp>
        <p:nvSpPr>
          <p:cNvPr id="729" name="Google Shape;729;p102"/>
          <p:cNvSpPr/>
          <p:nvPr/>
        </p:nvSpPr>
        <p:spPr>
          <a:xfrm>
            <a:off x="-123625" y="153375"/>
            <a:ext cx="9535500" cy="1590300"/>
          </a:xfrm>
          <a:prstGeom prst="rect">
            <a:avLst/>
          </a:prstGeom>
          <a:solidFill>
            <a:srgbClr val="080808">
              <a:alpha val="4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0" name="Google Shape;730;p102"/>
          <p:cNvSpPr txBox="1">
            <a:spLocks noGrp="1"/>
          </p:cNvSpPr>
          <p:nvPr>
            <p:ph type="title"/>
          </p:nvPr>
        </p:nvSpPr>
        <p:spPr>
          <a:xfrm>
            <a:off x="257450" y="162875"/>
            <a:ext cx="6372000" cy="572700"/>
          </a:xfrm>
          <a:prstGeom prst="rect">
            <a:avLst/>
          </a:prstGeom>
          <a:effectLst>
            <a:outerShdw blurRad="257175" dist="28575" dir="5400000" algn="bl" rotWithShape="0">
              <a:srgbClr val="000000">
                <a:alpha val="64999"/>
              </a:srgbClr>
            </a:outerShdw>
          </a:effectLst>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But What if it </a:t>
            </a:r>
            <a:r>
              <a:rPr lang="en" i="1">
                <a:solidFill>
                  <a:schemeClr val="lt1"/>
                </a:solidFill>
              </a:rPr>
              <a:t>Can’t?</a:t>
            </a:r>
            <a:endParaRPr i="1">
              <a:solidFill>
                <a:schemeClr val="lt1"/>
              </a:solidFill>
            </a:endParaRPr>
          </a:p>
        </p:txBody>
      </p:sp>
      <p:pic>
        <p:nvPicPr>
          <p:cNvPr id="731" name="Google Shape;731;p102"/>
          <p:cNvPicPr preferRelativeResize="0"/>
          <p:nvPr/>
        </p:nvPicPr>
        <p:blipFill>
          <a:blip r:embed="rId4">
            <a:alphaModFix/>
          </a:blip>
          <a:stretch>
            <a:fillRect/>
          </a:stretch>
        </p:blipFill>
        <p:spPr>
          <a:xfrm>
            <a:off x="5508013" y="330560"/>
            <a:ext cx="3635975" cy="1235915"/>
          </a:xfrm>
          <a:prstGeom prst="rect">
            <a:avLst/>
          </a:prstGeom>
          <a:noFill/>
          <a:ln>
            <a:noFill/>
          </a:ln>
        </p:spPr>
      </p:pic>
      <p:sp>
        <p:nvSpPr>
          <p:cNvPr id="732" name="Google Shape;732;p102"/>
          <p:cNvSpPr txBox="1"/>
          <p:nvPr/>
        </p:nvSpPr>
        <p:spPr>
          <a:xfrm>
            <a:off x="5534447" y="3454025"/>
            <a:ext cx="3364800" cy="1108200"/>
          </a:xfrm>
          <a:prstGeom prst="rect">
            <a:avLst/>
          </a:prstGeom>
          <a:noFill/>
          <a:ln>
            <a:noFill/>
          </a:ln>
          <a:effectLst>
            <a:outerShdw blurRad="700088" dist="19050" dir="5400000" algn="bl" rotWithShape="0">
              <a:srgbClr val="000000">
                <a:alpha val="52000"/>
              </a:srgbClr>
            </a:outerShdw>
          </a:effectLst>
        </p:spPr>
        <p:txBody>
          <a:bodyPr spcFirstLastPara="1" wrap="square" lIns="91425" tIns="91425" rIns="91425" bIns="91425" anchor="t" anchorCtr="0">
            <a:spAutoFit/>
          </a:bodyPr>
          <a:lstStyle/>
          <a:p>
            <a:pPr marL="0" lvl="0" indent="0" algn="r" rtl="0">
              <a:spcBef>
                <a:spcPts val="0"/>
              </a:spcBef>
              <a:spcAft>
                <a:spcPts val="0"/>
              </a:spcAft>
              <a:buNone/>
            </a:pPr>
            <a:r>
              <a:rPr lang="en" sz="1500" b="1">
                <a:solidFill>
                  <a:schemeClr val="lt1"/>
                </a:solidFill>
              </a:rPr>
              <a:t>The Philippines</a:t>
            </a:r>
            <a:r>
              <a:rPr lang="en" sz="1500">
                <a:solidFill>
                  <a:schemeClr val="lt1"/>
                </a:solidFill>
              </a:rPr>
              <a:t> currently has a shortage of 100,000 nurses. Starting in 2021, they started placing strict limits on those who want to emigrate.</a:t>
            </a:r>
            <a:endParaRPr sz="1500">
              <a:solidFill>
                <a:schemeClr val="lt1"/>
              </a:solidFill>
            </a:endParaRPr>
          </a:p>
        </p:txBody>
      </p:sp>
      <p:pic>
        <p:nvPicPr>
          <p:cNvPr id="733" name="Google Shape;733;p102"/>
          <p:cNvPicPr preferRelativeResize="0"/>
          <p:nvPr/>
        </p:nvPicPr>
        <p:blipFill rotWithShape="1">
          <a:blip r:embed="rId5">
            <a:alphaModFix/>
          </a:blip>
          <a:srcRect t="17546"/>
          <a:stretch/>
        </p:blipFill>
        <p:spPr>
          <a:xfrm>
            <a:off x="386025" y="3900825"/>
            <a:ext cx="3206025" cy="721325"/>
          </a:xfrm>
          <a:prstGeom prst="rect">
            <a:avLst/>
          </a:prstGeom>
          <a:noFill/>
          <a:ln>
            <a:noFill/>
          </a:ln>
        </p:spPr>
      </p:pic>
      <p:sp>
        <p:nvSpPr>
          <p:cNvPr id="734" name="Google Shape;734;p102"/>
          <p:cNvSpPr txBox="1"/>
          <p:nvPr/>
        </p:nvSpPr>
        <p:spPr>
          <a:xfrm>
            <a:off x="311803" y="2898378"/>
            <a:ext cx="20136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lt1"/>
                </a:solidFill>
              </a:rPr>
              <a:t>Mexico</a:t>
            </a:r>
            <a:r>
              <a:rPr lang="en" sz="1500">
                <a:solidFill>
                  <a:schemeClr val="lt1"/>
                </a:solidFill>
              </a:rPr>
              <a:t> has a much lower unemployment </a:t>
            </a:r>
            <a:br>
              <a:rPr lang="en" sz="1500">
                <a:solidFill>
                  <a:schemeClr val="lt1"/>
                </a:solidFill>
              </a:rPr>
            </a:br>
            <a:r>
              <a:rPr lang="en" sz="1500">
                <a:solidFill>
                  <a:schemeClr val="lt1"/>
                </a:solidFill>
              </a:rPr>
              <a:t>rate than the U.S.</a:t>
            </a:r>
            <a:endParaRPr sz="1500">
              <a:solidFill>
                <a:schemeClr val="lt1"/>
              </a:solidFill>
            </a:endParaRPr>
          </a:p>
        </p:txBody>
      </p:sp>
      <p:sp>
        <p:nvSpPr>
          <p:cNvPr id="735" name="Google Shape;735;p102"/>
          <p:cNvSpPr txBox="1"/>
          <p:nvPr/>
        </p:nvSpPr>
        <p:spPr>
          <a:xfrm>
            <a:off x="207325" y="735575"/>
            <a:ext cx="4983000" cy="830400"/>
          </a:xfrm>
          <a:prstGeom prst="rect">
            <a:avLst/>
          </a:prstGeom>
          <a:noFill/>
          <a:ln>
            <a:noFill/>
          </a:ln>
          <a:effectLst>
            <a:outerShdw blurRad="257175" dist="28575" dir="5400000" algn="bl" rotWithShape="0">
              <a:srgbClr val="000000">
                <a:alpha val="64999"/>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rPr>
              <a:t>Birth rates have been falling and </a:t>
            </a:r>
            <a:r>
              <a:rPr lang="en" sz="1600" b="1">
                <a:solidFill>
                  <a:schemeClr val="lt1"/>
                </a:solidFill>
              </a:rPr>
              <a:t>labor shortages growing around the globe</a:t>
            </a:r>
            <a:r>
              <a:rPr lang="en" sz="1600">
                <a:solidFill>
                  <a:schemeClr val="lt1"/>
                </a:solidFill>
              </a:rPr>
              <a:t>— including in countries the US relies on for its workforce. </a:t>
            </a:r>
            <a:endParaRPr sz="1600">
              <a:solidFill>
                <a:schemeClr val="lt1"/>
              </a:solidFill>
            </a:endParaRPr>
          </a:p>
        </p:txBody>
      </p:sp>
      <p:sp>
        <p:nvSpPr>
          <p:cNvPr id="736" name="Google Shape;736;p102"/>
          <p:cNvSpPr/>
          <p:nvPr/>
        </p:nvSpPr>
        <p:spPr>
          <a:xfrm>
            <a:off x="7598000" y="2954350"/>
            <a:ext cx="290700" cy="290700"/>
          </a:xfrm>
          <a:prstGeom prst="ellipse">
            <a:avLst/>
          </a:prstGeom>
          <a:solidFill>
            <a:srgbClr val="FF781F">
              <a:alpha val="544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7" name="Google Shape;737;p102"/>
          <p:cNvSpPr/>
          <p:nvPr/>
        </p:nvSpPr>
        <p:spPr>
          <a:xfrm>
            <a:off x="1745775" y="2607675"/>
            <a:ext cx="290700" cy="290700"/>
          </a:xfrm>
          <a:prstGeom prst="ellipse">
            <a:avLst/>
          </a:prstGeom>
          <a:solidFill>
            <a:srgbClr val="FF781F">
              <a:alpha val="544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1"/>
        <p:cNvGrpSpPr/>
        <p:nvPr/>
      </p:nvGrpSpPr>
      <p:grpSpPr>
        <a:xfrm>
          <a:off x="0" y="0"/>
          <a:ext cx="0" cy="0"/>
          <a:chOff x="0" y="0"/>
          <a:chExt cx="0" cy="0"/>
        </a:xfrm>
      </p:grpSpPr>
      <p:sp>
        <p:nvSpPr>
          <p:cNvPr id="742" name="Google Shape;742;p103"/>
          <p:cNvSpPr txBox="1">
            <a:spLocks noGrp="1"/>
          </p:cNvSpPr>
          <p:nvPr>
            <p:ph type="title"/>
          </p:nvPr>
        </p:nvSpPr>
        <p:spPr>
          <a:xfrm>
            <a:off x="416650" y="1445775"/>
            <a:ext cx="5751000" cy="185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800">
                <a:solidFill>
                  <a:srgbClr val="FF781F"/>
                </a:solidFill>
              </a:rPr>
              <a:t>Artificial Intelligence and Digital Skills</a:t>
            </a:r>
            <a:r>
              <a:rPr lang="en" sz="5800"/>
              <a:t>?</a:t>
            </a:r>
            <a:endParaRPr sz="5800"/>
          </a:p>
        </p:txBody>
      </p:sp>
      <p:sp>
        <p:nvSpPr>
          <p:cNvPr id="743" name="Google Shape;743;p103"/>
          <p:cNvSpPr txBox="1"/>
          <p:nvPr/>
        </p:nvSpPr>
        <p:spPr>
          <a:xfrm>
            <a:off x="333025" y="1076475"/>
            <a:ext cx="61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IBM Plex Mono"/>
                <a:ea typeface="IBM Plex Mono"/>
                <a:cs typeface="IBM Plex Mono"/>
                <a:sym typeface="IBM Plex Mono"/>
              </a:rPr>
              <a:t>Who’s Gonna Do This Work?</a:t>
            </a:r>
            <a:endParaRPr sz="1200">
              <a:latin typeface="IBM Plex Mono"/>
              <a:ea typeface="IBM Plex Mono"/>
              <a:cs typeface="IBM Plex Mono"/>
              <a:sym typeface="IBM Plex Mon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sp>
        <p:nvSpPr>
          <p:cNvPr id="748" name="Google Shape;748;p104"/>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49" name="Google Shape;749;p104"/>
          <p:cNvSpPr txBox="1"/>
          <p:nvPr/>
        </p:nvSpPr>
        <p:spPr>
          <a:xfrm>
            <a:off x="457200" y="398575"/>
            <a:ext cx="72996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a:solidFill>
                  <a:srgbClr val="333333"/>
                </a:solidFill>
                <a:highlight>
                  <a:srgbClr val="FFFFFF"/>
                </a:highlight>
              </a:rPr>
              <a:t>Washington</a:t>
            </a:r>
            <a:r>
              <a:rPr lang="en" sz="2300" b="1" i="0" u="none" strike="noStrike" cap="none">
                <a:solidFill>
                  <a:srgbClr val="333333"/>
                </a:solidFill>
                <a:highlight>
                  <a:srgbClr val="FFFFFF"/>
                </a:highlight>
                <a:latin typeface="Arial"/>
                <a:ea typeface="Arial"/>
                <a:cs typeface="Arial"/>
                <a:sym typeface="Arial"/>
              </a:rPr>
              <a:t> </a:t>
            </a:r>
            <a:r>
              <a:rPr lang="en" sz="2300" b="1">
                <a:solidFill>
                  <a:srgbClr val="333333"/>
                </a:solidFill>
                <a:highlight>
                  <a:srgbClr val="FFFFFF"/>
                </a:highlight>
              </a:rPr>
              <a:t>In Demand Skills and Rise of Digital Skills</a:t>
            </a:r>
            <a:endParaRPr sz="1400" b="0" i="0" u="none" strike="noStrike" cap="none">
              <a:solidFill>
                <a:srgbClr val="000000"/>
              </a:solidFill>
              <a:latin typeface="Arial"/>
              <a:ea typeface="Arial"/>
              <a:cs typeface="Arial"/>
              <a:sym typeface="Arial"/>
            </a:endParaRPr>
          </a:p>
        </p:txBody>
      </p:sp>
      <p:pic>
        <p:nvPicPr>
          <p:cNvPr id="750" name="Google Shape;750;p104" title="Chart"/>
          <p:cNvPicPr preferRelativeResize="0"/>
          <p:nvPr/>
        </p:nvPicPr>
        <p:blipFill>
          <a:blip r:embed="rId3">
            <a:alphaModFix/>
          </a:blip>
          <a:stretch>
            <a:fillRect/>
          </a:stretch>
        </p:blipFill>
        <p:spPr>
          <a:xfrm>
            <a:off x="457200" y="975475"/>
            <a:ext cx="5813325" cy="3707825"/>
          </a:xfrm>
          <a:prstGeom prst="rect">
            <a:avLst/>
          </a:prstGeom>
          <a:noFill/>
          <a:ln>
            <a:noFill/>
          </a:ln>
        </p:spPr>
      </p:pic>
      <p:sp>
        <p:nvSpPr>
          <p:cNvPr id="751" name="Google Shape;751;p104"/>
          <p:cNvSpPr txBox="1">
            <a:spLocks noGrp="1"/>
          </p:cNvSpPr>
          <p:nvPr>
            <p:ph type="title"/>
          </p:nvPr>
        </p:nvSpPr>
        <p:spPr>
          <a:xfrm>
            <a:off x="6270525" y="1073400"/>
            <a:ext cx="2746500" cy="29967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400"/>
              <a:t>According </a:t>
            </a:r>
            <a:r>
              <a:rPr lang="en" sz="1400" u="sng">
                <a:solidFill>
                  <a:schemeClr val="hlink"/>
                </a:solidFill>
                <a:hlinkClick r:id="rId4"/>
              </a:rPr>
              <a:t>to research</a:t>
            </a:r>
            <a:r>
              <a:rPr lang="en" sz="1400"/>
              <a:t> from National Skills Coalition and Federal Reserve Bank of Atlanta, in the state of Washington:</a:t>
            </a:r>
            <a:endParaRPr sz="1400"/>
          </a:p>
          <a:p>
            <a:pPr marL="0" lvl="0" indent="0" algn="l" rtl="0">
              <a:spcBef>
                <a:spcPts val="0"/>
              </a:spcBef>
              <a:spcAft>
                <a:spcPts val="0"/>
              </a:spcAft>
              <a:buClr>
                <a:schemeClr val="dk1"/>
              </a:buClr>
              <a:buSzPts val="1100"/>
              <a:buFont typeface="Arial"/>
              <a:buNone/>
            </a:pPr>
            <a:endParaRPr sz="1400"/>
          </a:p>
          <a:p>
            <a:pPr marL="457200" lvl="0" indent="-317500" algn="l" rtl="0">
              <a:lnSpc>
                <a:spcPct val="100000"/>
              </a:lnSpc>
              <a:spcBef>
                <a:spcPts val="0"/>
              </a:spcBef>
              <a:spcAft>
                <a:spcPts val="0"/>
              </a:spcAft>
              <a:buSzPts val="1400"/>
              <a:buChar char="●"/>
            </a:pPr>
            <a:r>
              <a:rPr lang="en" sz="1400"/>
              <a:t>95% of Healthcare Postings</a:t>
            </a:r>
            <a:endParaRPr sz="1400"/>
          </a:p>
          <a:p>
            <a:pPr marL="457200" lvl="0" indent="-317500" algn="l" rtl="0">
              <a:lnSpc>
                <a:spcPct val="100000"/>
              </a:lnSpc>
              <a:spcBef>
                <a:spcPts val="1000"/>
              </a:spcBef>
              <a:spcAft>
                <a:spcPts val="0"/>
              </a:spcAft>
              <a:buSzPts val="1400"/>
              <a:buChar char="●"/>
            </a:pPr>
            <a:r>
              <a:rPr lang="en" sz="1400"/>
              <a:t>90% of Arts, entertainment, and recreation Postings</a:t>
            </a:r>
            <a:endParaRPr sz="1400"/>
          </a:p>
          <a:p>
            <a:pPr marL="457200" lvl="0" indent="-317500" algn="l" rtl="0">
              <a:lnSpc>
                <a:spcPct val="100000"/>
              </a:lnSpc>
              <a:spcBef>
                <a:spcPts val="1000"/>
              </a:spcBef>
              <a:spcAft>
                <a:spcPts val="1000"/>
              </a:spcAft>
              <a:buSzPts val="1400"/>
              <a:buChar char="●"/>
            </a:pPr>
            <a:r>
              <a:rPr lang="en" sz="1400"/>
              <a:t>86% of Agriculture, forestry, hunting</a:t>
            </a:r>
            <a:endParaRPr sz="1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5"/>
        <p:cNvGrpSpPr/>
        <p:nvPr/>
      </p:nvGrpSpPr>
      <p:grpSpPr>
        <a:xfrm>
          <a:off x="0" y="0"/>
          <a:ext cx="0" cy="0"/>
          <a:chOff x="0" y="0"/>
          <a:chExt cx="0" cy="0"/>
        </a:xfrm>
      </p:grpSpPr>
      <p:sp>
        <p:nvSpPr>
          <p:cNvPr id="756" name="Google Shape;756;p105"/>
          <p:cNvSpPr txBox="1"/>
          <p:nvPr/>
        </p:nvSpPr>
        <p:spPr>
          <a:xfrm>
            <a:off x="5399425" y="4835700"/>
            <a:ext cx="3744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57" name="Google Shape;757;p105"/>
          <p:cNvSpPr txBox="1"/>
          <p:nvPr/>
        </p:nvSpPr>
        <p:spPr>
          <a:xfrm>
            <a:off x="150825" y="398575"/>
            <a:ext cx="87501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2300"/>
              <a:buFont typeface="Arial"/>
              <a:buNone/>
            </a:pPr>
            <a:r>
              <a:rPr lang="en" sz="2300" b="1">
                <a:solidFill>
                  <a:srgbClr val="333333"/>
                </a:solidFill>
                <a:highlight>
                  <a:srgbClr val="FFFFFF"/>
                </a:highlight>
              </a:rPr>
              <a:t>Inland Northwest</a:t>
            </a:r>
            <a:r>
              <a:rPr lang="en" sz="2300" b="1" i="0" u="none" strike="noStrike" cap="none">
                <a:solidFill>
                  <a:srgbClr val="333333"/>
                </a:solidFill>
                <a:highlight>
                  <a:srgbClr val="FFFFFF"/>
                </a:highlight>
                <a:latin typeface="Arial"/>
                <a:ea typeface="Arial"/>
                <a:cs typeface="Arial"/>
                <a:sym typeface="Arial"/>
              </a:rPr>
              <a:t> </a:t>
            </a:r>
            <a:r>
              <a:rPr lang="en" sz="2300" b="1">
                <a:solidFill>
                  <a:srgbClr val="333333"/>
                </a:solidFill>
                <a:highlight>
                  <a:srgbClr val="FFFFFF"/>
                </a:highlight>
              </a:rPr>
              <a:t>In Demand Skills and Rise of Digital Skills</a:t>
            </a:r>
            <a:endParaRPr sz="1400" b="0" i="0" u="none" strike="noStrike" cap="none">
              <a:solidFill>
                <a:srgbClr val="000000"/>
              </a:solidFill>
              <a:latin typeface="Arial"/>
              <a:ea typeface="Arial"/>
              <a:cs typeface="Arial"/>
              <a:sym typeface="Arial"/>
            </a:endParaRPr>
          </a:p>
        </p:txBody>
      </p:sp>
      <p:sp>
        <p:nvSpPr>
          <p:cNvPr id="758" name="Google Shape;758;p105"/>
          <p:cNvSpPr txBox="1"/>
          <p:nvPr/>
        </p:nvSpPr>
        <p:spPr>
          <a:xfrm>
            <a:off x="919750" y="926375"/>
            <a:ext cx="15498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Specialized Skills</a:t>
            </a:r>
            <a:endParaRPr sz="1300">
              <a:solidFill>
                <a:schemeClr val="dk2"/>
              </a:solidFill>
            </a:endParaRPr>
          </a:p>
        </p:txBody>
      </p:sp>
      <p:sp>
        <p:nvSpPr>
          <p:cNvPr id="759" name="Google Shape;759;p105"/>
          <p:cNvSpPr txBox="1"/>
          <p:nvPr/>
        </p:nvSpPr>
        <p:spPr>
          <a:xfrm>
            <a:off x="3475775" y="922575"/>
            <a:ext cx="12123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Human Skills</a:t>
            </a:r>
            <a:endParaRPr sz="1300">
              <a:solidFill>
                <a:schemeClr val="dk2"/>
              </a:solidFill>
            </a:endParaRPr>
          </a:p>
        </p:txBody>
      </p:sp>
      <p:sp>
        <p:nvSpPr>
          <p:cNvPr id="760" name="Google Shape;760;p105"/>
          <p:cNvSpPr txBox="1"/>
          <p:nvPr/>
        </p:nvSpPr>
        <p:spPr>
          <a:xfrm>
            <a:off x="5923675" y="924538"/>
            <a:ext cx="1141200" cy="24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Digital Skills</a:t>
            </a:r>
            <a:endParaRPr sz="1300">
              <a:solidFill>
                <a:schemeClr val="dk2"/>
              </a:solidFill>
            </a:endParaRPr>
          </a:p>
        </p:txBody>
      </p:sp>
      <p:pic>
        <p:nvPicPr>
          <p:cNvPr id="761" name="Google Shape;761;p105"/>
          <p:cNvPicPr preferRelativeResize="0"/>
          <p:nvPr/>
        </p:nvPicPr>
        <p:blipFill>
          <a:blip r:embed="rId3">
            <a:alphaModFix/>
          </a:blip>
          <a:stretch>
            <a:fillRect/>
          </a:stretch>
        </p:blipFill>
        <p:spPr>
          <a:xfrm>
            <a:off x="5535400" y="1318050"/>
            <a:ext cx="2288425" cy="3607674"/>
          </a:xfrm>
          <a:prstGeom prst="rect">
            <a:avLst/>
          </a:prstGeom>
          <a:noFill/>
          <a:ln>
            <a:noFill/>
          </a:ln>
        </p:spPr>
      </p:pic>
      <p:pic>
        <p:nvPicPr>
          <p:cNvPr id="762" name="Google Shape;762;p105"/>
          <p:cNvPicPr preferRelativeResize="0"/>
          <p:nvPr/>
        </p:nvPicPr>
        <p:blipFill>
          <a:blip r:embed="rId4">
            <a:alphaModFix/>
          </a:blip>
          <a:stretch>
            <a:fillRect/>
          </a:stretch>
        </p:blipFill>
        <p:spPr>
          <a:xfrm>
            <a:off x="467650" y="1317075"/>
            <a:ext cx="2453999" cy="3607674"/>
          </a:xfrm>
          <a:prstGeom prst="rect">
            <a:avLst/>
          </a:prstGeom>
          <a:noFill/>
          <a:ln>
            <a:noFill/>
          </a:ln>
        </p:spPr>
      </p:pic>
      <p:pic>
        <p:nvPicPr>
          <p:cNvPr id="763" name="Google Shape;763;p105"/>
          <p:cNvPicPr preferRelativeResize="0"/>
          <p:nvPr/>
        </p:nvPicPr>
        <p:blipFill>
          <a:blip r:embed="rId5">
            <a:alphaModFix/>
          </a:blip>
          <a:stretch>
            <a:fillRect/>
          </a:stretch>
        </p:blipFill>
        <p:spPr>
          <a:xfrm>
            <a:off x="3074050" y="1317075"/>
            <a:ext cx="2289750" cy="36076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C88FF">
            <a:alpha val="10000"/>
          </a:srgbClr>
        </a:solidFill>
        <a:effectLst/>
      </p:bgPr>
    </p:bg>
    <p:spTree>
      <p:nvGrpSpPr>
        <p:cNvPr id="1" name="Shape 767"/>
        <p:cNvGrpSpPr/>
        <p:nvPr/>
      </p:nvGrpSpPr>
      <p:grpSpPr>
        <a:xfrm>
          <a:off x="0" y="0"/>
          <a:ext cx="0" cy="0"/>
          <a:chOff x="0" y="0"/>
          <a:chExt cx="0" cy="0"/>
        </a:xfrm>
      </p:grpSpPr>
      <p:sp>
        <p:nvSpPr>
          <p:cNvPr id="768" name="Google Shape;768;p106"/>
          <p:cNvSpPr txBox="1">
            <a:spLocks noGrp="1"/>
          </p:cNvSpPr>
          <p:nvPr>
            <p:ph type="title"/>
          </p:nvPr>
        </p:nvSpPr>
        <p:spPr>
          <a:xfrm>
            <a:off x="457200" y="434577"/>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AI skills are in </a:t>
            </a:r>
            <a:r>
              <a:rPr lang="en" i="1"/>
              <a:t>highest</a:t>
            </a:r>
            <a:r>
              <a:rPr lang="en"/>
              <a:t> demand in industries with </a:t>
            </a:r>
            <a:r>
              <a:rPr lang="en" i="1"/>
              <a:t>low</a:t>
            </a:r>
            <a:r>
              <a:rPr lang="en"/>
              <a:t> danger of talent shortages.</a:t>
            </a:r>
            <a:endParaRPr/>
          </a:p>
        </p:txBody>
      </p:sp>
      <p:pic>
        <p:nvPicPr>
          <p:cNvPr id="769" name="Google Shape;769;p106"/>
          <p:cNvPicPr preferRelativeResize="0"/>
          <p:nvPr/>
        </p:nvPicPr>
        <p:blipFill rotWithShape="1">
          <a:blip r:embed="rId3">
            <a:alphaModFix/>
          </a:blip>
          <a:srcRect t="15139"/>
          <a:stretch/>
        </p:blipFill>
        <p:spPr>
          <a:xfrm>
            <a:off x="651438" y="1700137"/>
            <a:ext cx="7841126" cy="3177425"/>
          </a:xfrm>
          <a:prstGeom prst="rect">
            <a:avLst/>
          </a:prstGeom>
          <a:noFill/>
          <a:ln>
            <a:noFill/>
          </a:ln>
        </p:spPr>
      </p:pic>
      <p:cxnSp>
        <p:nvCxnSpPr>
          <p:cNvPr id="770" name="Google Shape;770;p106"/>
          <p:cNvCxnSpPr/>
          <p:nvPr/>
        </p:nvCxnSpPr>
        <p:spPr>
          <a:xfrm rot="10800000" flipH="1">
            <a:off x="397300" y="3478293"/>
            <a:ext cx="8095200" cy="7200"/>
          </a:xfrm>
          <a:prstGeom prst="straightConnector1">
            <a:avLst/>
          </a:prstGeom>
          <a:noFill/>
          <a:ln w="19050" cap="flat" cmpd="sng">
            <a:solidFill>
              <a:srgbClr val="888888"/>
            </a:solidFill>
            <a:prstDash val="dot"/>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4"/>
        <p:cNvGrpSpPr/>
        <p:nvPr/>
      </p:nvGrpSpPr>
      <p:grpSpPr>
        <a:xfrm>
          <a:off x="0" y="0"/>
          <a:ext cx="0" cy="0"/>
          <a:chOff x="0" y="0"/>
          <a:chExt cx="0" cy="0"/>
        </a:xfrm>
      </p:grpSpPr>
      <p:sp>
        <p:nvSpPr>
          <p:cNvPr id="775" name="Google Shape;775;p107"/>
          <p:cNvSpPr txBox="1">
            <a:spLocks noGrp="1"/>
          </p:cNvSpPr>
          <p:nvPr>
            <p:ph type="title"/>
          </p:nvPr>
        </p:nvSpPr>
        <p:spPr>
          <a:xfrm>
            <a:off x="416650" y="1445775"/>
            <a:ext cx="5751000" cy="185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5800">
                <a:solidFill>
                  <a:srgbClr val="FF781F"/>
                </a:solidFill>
              </a:rPr>
              <a:t>Hiring Requirements</a:t>
            </a:r>
            <a:r>
              <a:rPr lang="en" sz="5800"/>
              <a:t>?</a:t>
            </a:r>
            <a:endParaRPr sz="5800"/>
          </a:p>
        </p:txBody>
      </p:sp>
      <p:sp>
        <p:nvSpPr>
          <p:cNvPr id="776" name="Google Shape;776;p107"/>
          <p:cNvSpPr txBox="1"/>
          <p:nvPr/>
        </p:nvSpPr>
        <p:spPr>
          <a:xfrm>
            <a:off x="333025" y="1076475"/>
            <a:ext cx="6147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IBM Plex Mono"/>
                <a:ea typeface="IBM Plex Mono"/>
                <a:cs typeface="IBM Plex Mono"/>
                <a:sym typeface="IBM Plex Mono"/>
              </a:rPr>
              <a:t>Who’s Gonna Do This Work?</a:t>
            </a:r>
            <a:endParaRPr sz="1200">
              <a:latin typeface="IBM Plex Mono"/>
              <a:ea typeface="IBM Plex Mono"/>
              <a:cs typeface="IBM Plex Mono"/>
              <a:sym typeface="IBM Plex Mon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A263D"/>
        </a:solidFill>
        <a:effectLst/>
      </p:bgPr>
    </p:bg>
    <p:spTree>
      <p:nvGrpSpPr>
        <p:cNvPr id="1" name="Shape 780"/>
        <p:cNvGrpSpPr/>
        <p:nvPr/>
      </p:nvGrpSpPr>
      <p:grpSpPr>
        <a:xfrm>
          <a:off x="0" y="0"/>
          <a:ext cx="0" cy="0"/>
          <a:chOff x="0" y="0"/>
          <a:chExt cx="0" cy="0"/>
        </a:xfrm>
      </p:grpSpPr>
      <p:pic>
        <p:nvPicPr>
          <p:cNvPr id="781" name="Google Shape;781;p108"/>
          <p:cNvPicPr preferRelativeResize="0"/>
          <p:nvPr/>
        </p:nvPicPr>
        <p:blipFill>
          <a:blip r:embed="rId3">
            <a:alphaModFix/>
          </a:blip>
          <a:stretch>
            <a:fillRect/>
          </a:stretch>
        </p:blipFill>
        <p:spPr>
          <a:xfrm>
            <a:off x="1379672" y="0"/>
            <a:ext cx="9144003" cy="5143501"/>
          </a:xfrm>
          <a:prstGeom prst="rect">
            <a:avLst/>
          </a:prstGeom>
          <a:noFill/>
          <a:ln>
            <a:noFill/>
          </a:ln>
        </p:spPr>
      </p:pic>
      <p:pic>
        <p:nvPicPr>
          <p:cNvPr id="782" name="Google Shape;782;p108"/>
          <p:cNvPicPr preferRelativeResize="0"/>
          <p:nvPr/>
        </p:nvPicPr>
        <p:blipFill rotWithShape="1">
          <a:blip r:embed="rId3">
            <a:alphaModFix/>
          </a:blip>
          <a:srcRect r="76959"/>
          <a:stretch/>
        </p:blipFill>
        <p:spPr>
          <a:xfrm>
            <a:off x="-2" y="0"/>
            <a:ext cx="2106798" cy="5143499"/>
          </a:xfrm>
          <a:prstGeom prst="rect">
            <a:avLst/>
          </a:prstGeom>
          <a:noFill/>
          <a:ln>
            <a:noFill/>
          </a:ln>
        </p:spPr>
      </p:pic>
      <p:sp>
        <p:nvSpPr>
          <p:cNvPr id="783" name="Google Shape;783;p108"/>
          <p:cNvSpPr txBox="1">
            <a:spLocks noGrp="1"/>
          </p:cNvSpPr>
          <p:nvPr>
            <p:ph type="title"/>
          </p:nvPr>
        </p:nvSpPr>
        <p:spPr>
          <a:xfrm>
            <a:off x="457200" y="354302"/>
            <a:ext cx="8229600" cy="343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i="1">
                <a:solidFill>
                  <a:schemeClr val="lt1"/>
                </a:solidFill>
              </a:rPr>
              <a:t>Revisiting</a:t>
            </a:r>
            <a:r>
              <a:rPr lang="en">
                <a:solidFill>
                  <a:schemeClr val="lt1"/>
                </a:solidFill>
              </a:rPr>
              <a:t> Hiring Requirements</a:t>
            </a:r>
            <a:endParaRPr>
              <a:solidFill>
                <a:schemeClr val="lt1"/>
              </a:solidFill>
            </a:endParaRPr>
          </a:p>
        </p:txBody>
      </p:sp>
      <p:sp>
        <p:nvSpPr>
          <p:cNvPr id="784" name="Google Shape;784;p108"/>
          <p:cNvSpPr txBox="1"/>
          <p:nvPr/>
        </p:nvSpPr>
        <p:spPr>
          <a:xfrm>
            <a:off x="369100" y="988225"/>
            <a:ext cx="5369700" cy="38577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Char char="●"/>
            </a:pPr>
            <a:r>
              <a:rPr lang="en" sz="1500">
                <a:solidFill>
                  <a:schemeClr val="lt1"/>
                </a:solidFill>
              </a:rPr>
              <a:t>Educational Requirements: </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rgbClr val="FF781F"/>
                </a:solidFill>
              </a:rPr>
              <a:t>55% of the Inland Northwest population</a:t>
            </a:r>
            <a:r>
              <a:rPr lang="en" sz="1500">
                <a:solidFill>
                  <a:schemeClr val="lt1"/>
                </a:solidFill>
              </a:rPr>
              <a:t> doesn’t have a college degree.</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47% of Washington Postings and 38% of Inland Northwest Postings since January require college degree</a:t>
            </a:r>
            <a:br>
              <a:rPr lang="en" sz="1500">
                <a:solidFill>
                  <a:schemeClr val="lt1"/>
                </a:solidFill>
              </a:rPr>
            </a:br>
            <a:br>
              <a:rPr lang="en" sz="1500">
                <a:solidFill>
                  <a:schemeClr val="lt1"/>
                </a:solidFill>
              </a:rPr>
            </a:br>
            <a:br>
              <a:rPr lang="en" sz="1500">
                <a:solidFill>
                  <a:schemeClr val="lt1"/>
                </a:solidFill>
              </a:rPr>
            </a:br>
            <a:endParaRPr sz="1500">
              <a:solidFill>
                <a:schemeClr val="lt1"/>
              </a:solidFill>
            </a:endParaRPr>
          </a:p>
          <a:p>
            <a:pPr marL="457200" lvl="0" indent="-323850" algn="l" rtl="0">
              <a:spcBef>
                <a:spcPts val="0"/>
              </a:spcBef>
              <a:spcAft>
                <a:spcPts val="0"/>
              </a:spcAft>
              <a:buClr>
                <a:schemeClr val="lt1"/>
              </a:buClr>
              <a:buSzPts val="1500"/>
              <a:buChar char="●"/>
            </a:pPr>
            <a:r>
              <a:rPr lang="en" sz="1500">
                <a:solidFill>
                  <a:schemeClr val="lt1"/>
                </a:solidFill>
              </a:rPr>
              <a:t>Justice Involved:</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rgbClr val="FF781F"/>
                </a:solidFill>
              </a:rPr>
              <a:t>4,000 job postings</a:t>
            </a:r>
            <a:r>
              <a:rPr lang="en" sz="1500">
                <a:solidFill>
                  <a:schemeClr val="lt1"/>
                </a:solidFill>
              </a:rPr>
              <a:t> since January implicitly or explicitly felon friendly in State of Washington</a:t>
            </a:r>
            <a:endParaRPr sz="1500">
              <a:solidFill>
                <a:schemeClr val="lt1"/>
              </a:solidFill>
            </a:endParaRPr>
          </a:p>
          <a:p>
            <a:pPr marL="914400" lvl="1" indent="-323850" algn="l" rtl="0">
              <a:spcBef>
                <a:spcPts val="0"/>
              </a:spcBef>
              <a:spcAft>
                <a:spcPts val="0"/>
              </a:spcAft>
              <a:buClr>
                <a:schemeClr val="lt1"/>
              </a:buClr>
              <a:buSzPts val="1500"/>
              <a:buChar char="○"/>
            </a:pPr>
            <a:r>
              <a:rPr lang="en" sz="1500">
                <a:solidFill>
                  <a:schemeClr val="lt1"/>
                </a:solidFill>
              </a:rPr>
              <a:t>Estimated over </a:t>
            </a:r>
            <a:r>
              <a:rPr lang="en" sz="1500">
                <a:solidFill>
                  <a:srgbClr val="FF781F"/>
                </a:solidFill>
              </a:rPr>
              <a:t>250,000 openings</a:t>
            </a:r>
            <a:r>
              <a:rPr lang="en" sz="1500">
                <a:solidFill>
                  <a:schemeClr val="lt1"/>
                </a:solidFill>
              </a:rPr>
              <a:t> this year for the same occupations - State of Washington</a:t>
            </a:r>
            <a:endParaRPr sz="1500">
              <a:solidFill>
                <a:schemeClr val="lt1"/>
              </a:solidFill>
            </a:endParaRPr>
          </a:p>
          <a:p>
            <a:pPr marL="0" lvl="0" indent="0" algn="l" rtl="0">
              <a:spcBef>
                <a:spcPts val="0"/>
              </a:spcBef>
              <a:spcAft>
                <a:spcPts val="0"/>
              </a:spcAft>
              <a:buNone/>
            </a:pPr>
            <a:endParaRPr sz="1300">
              <a:solidFill>
                <a:schemeClr val="lt1"/>
              </a:solidFill>
            </a:endParaRPr>
          </a:p>
          <a:p>
            <a:pPr marL="0" lvl="0" indent="0" algn="l" rtl="0">
              <a:spcBef>
                <a:spcPts val="0"/>
              </a:spcBef>
              <a:spcAft>
                <a:spcPts val="0"/>
              </a:spcAft>
              <a:buNone/>
            </a:pPr>
            <a:endParaRPr sz="1300">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8"/>
        <p:cNvGrpSpPr/>
        <p:nvPr/>
      </p:nvGrpSpPr>
      <p:grpSpPr>
        <a:xfrm>
          <a:off x="0" y="0"/>
          <a:ext cx="0" cy="0"/>
          <a:chOff x="0" y="0"/>
          <a:chExt cx="0" cy="0"/>
        </a:xfrm>
      </p:grpSpPr>
      <p:pic>
        <p:nvPicPr>
          <p:cNvPr id="789" name="Google Shape;789;p109"/>
          <p:cNvPicPr preferRelativeResize="0"/>
          <p:nvPr/>
        </p:nvPicPr>
        <p:blipFill>
          <a:blip r:embed="rId3">
            <a:alphaModFix/>
          </a:blip>
          <a:stretch>
            <a:fillRect/>
          </a:stretch>
        </p:blipFill>
        <p:spPr>
          <a:xfrm>
            <a:off x="0" y="0"/>
            <a:ext cx="9144003" cy="5143501"/>
          </a:xfrm>
          <a:prstGeom prst="rect">
            <a:avLst/>
          </a:prstGeom>
          <a:noFill/>
          <a:ln>
            <a:noFill/>
          </a:ln>
        </p:spPr>
      </p:pic>
      <p:sp>
        <p:nvSpPr>
          <p:cNvPr id="790" name="Google Shape;790;p109"/>
          <p:cNvSpPr txBox="1">
            <a:spLocks noGrp="1"/>
          </p:cNvSpPr>
          <p:nvPr>
            <p:ph type="title" idx="4294967295"/>
          </p:nvPr>
        </p:nvSpPr>
        <p:spPr>
          <a:xfrm>
            <a:off x="422800" y="2264975"/>
            <a:ext cx="4680900" cy="556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FF"/>
              </a:buClr>
              <a:buSzPts val="2100"/>
              <a:buFont typeface="Calibri"/>
              <a:buNone/>
            </a:pPr>
            <a:r>
              <a:rPr lang="en" sz="3600">
                <a:solidFill>
                  <a:schemeClr val="lt1"/>
                </a:solidFill>
                <a:latin typeface="IBM Plex Mono"/>
                <a:ea typeface="IBM Plex Mono"/>
                <a:cs typeface="IBM Plex Mono"/>
                <a:sym typeface="IBM Plex Mono"/>
              </a:rPr>
              <a:t>Phil Blankenship</a:t>
            </a:r>
            <a:endParaRPr sz="3600">
              <a:solidFill>
                <a:schemeClr val="lt1"/>
              </a:solidFill>
              <a:latin typeface="IBM Plex Mono"/>
              <a:ea typeface="IBM Plex Mono"/>
              <a:cs typeface="IBM Plex Mono"/>
              <a:sym typeface="IBM Plex Mono"/>
            </a:endParaRPr>
          </a:p>
        </p:txBody>
      </p:sp>
      <p:sp>
        <p:nvSpPr>
          <p:cNvPr id="791" name="Google Shape;791;p109"/>
          <p:cNvSpPr txBox="1">
            <a:spLocks noGrp="1"/>
          </p:cNvSpPr>
          <p:nvPr>
            <p:ph type="title" idx="4294967295"/>
          </p:nvPr>
        </p:nvSpPr>
        <p:spPr>
          <a:xfrm>
            <a:off x="1046800" y="3045100"/>
            <a:ext cx="3376800" cy="2343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800"/>
              </a:spcBef>
              <a:spcAft>
                <a:spcPts val="0"/>
              </a:spcAft>
              <a:buSzPts val="2800"/>
              <a:buNone/>
            </a:pPr>
            <a:r>
              <a:rPr lang="en" sz="1500" u="sng">
                <a:solidFill>
                  <a:schemeClr val="accent1"/>
                </a:solidFill>
              </a:rPr>
              <a:t>phil.blankenship@lightcast.io</a:t>
            </a:r>
            <a:endParaRPr sz="1500" u="sng">
              <a:solidFill>
                <a:schemeClr val="accent1"/>
              </a:solidFill>
            </a:endParaRPr>
          </a:p>
        </p:txBody>
      </p:sp>
      <p:sp>
        <p:nvSpPr>
          <p:cNvPr id="792" name="Google Shape;792;p109"/>
          <p:cNvSpPr txBox="1">
            <a:spLocks noGrp="1"/>
          </p:cNvSpPr>
          <p:nvPr>
            <p:ph type="title" idx="4294967295"/>
          </p:nvPr>
        </p:nvSpPr>
        <p:spPr>
          <a:xfrm>
            <a:off x="422800" y="3444975"/>
            <a:ext cx="4624800" cy="234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800"/>
              </a:spcBef>
              <a:spcAft>
                <a:spcPts val="0"/>
              </a:spcAft>
              <a:buSzPts val="2800"/>
              <a:buNone/>
            </a:pPr>
            <a:r>
              <a:rPr lang="en" sz="1500" u="sng">
                <a:solidFill>
                  <a:schemeClr val="accent1"/>
                </a:solidFill>
              </a:rPr>
              <a:t>https://www.linkedin.com/in/phil-blankenship001/</a:t>
            </a:r>
            <a:endParaRPr sz="1500" u="sng">
              <a:solidFill>
                <a:schemeClr val="accent1"/>
              </a:solidFill>
            </a:endParaRPr>
          </a:p>
        </p:txBody>
      </p:sp>
      <p:sp>
        <p:nvSpPr>
          <p:cNvPr id="793" name="Google Shape;793;p109"/>
          <p:cNvSpPr txBox="1"/>
          <p:nvPr/>
        </p:nvSpPr>
        <p:spPr>
          <a:xfrm>
            <a:off x="5536075" y="4039800"/>
            <a:ext cx="28764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500" b="1" i="0" u="none" strike="noStrike" cap="none">
                <a:solidFill>
                  <a:schemeClr val="lt1"/>
                </a:solidFill>
                <a:latin typeface="Arial"/>
                <a:ea typeface="Arial"/>
                <a:cs typeface="Arial"/>
                <a:sym typeface="Arial"/>
              </a:rPr>
              <a:t>To </a:t>
            </a:r>
            <a:r>
              <a:rPr lang="en" sz="1500" b="1">
                <a:solidFill>
                  <a:schemeClr val="lt1"/>
                </a:solidFill>
              </a:rPr>
              <a:t>D</a:t>
            </a:r>
            <a:r>
              <a:rPr lang="en" sz="1500" b="1" i="0" u="none" strike="noStrike" cap="none">
                <a:solidFill>
                  <a:schemeClr val="lt1"/>
                </a:solidFill>
                <a:latin typeface="Arial"/>
                <a:ea typeface="Arial"/>
                <a:cs typeface="Arial"/>
                <a:sym typeface="Arial"/>
              </a:rPr>
              <a:t>ownload</a:t>
            </a:r>
            <a:r>
              <a:rPr lang="en" sz="1500" b="1">
                <a:solidFill>
                  <a:schemeClr val="lt1"/>
                </a:solidFill>
              </a:rPr>
              <a:t> </a:t>
            </a:r>
            <a:br>
              <a:rPr lang="en" sz="1500" b="1">
                <a:solidFill>
                  <a:schemeClr val="lt1"/>
                </a:solidFill>
              </a:rPr>
            </a:br>
            <a:r>
              <a:rPr lang="en" sz="1500">
                <a:solidFill>
                  <a:srgbClr val="FF781F"/>
                </a:solidFill>
              </a:rPr>
              <a:t>The Rising Storm</a:t>
            </a:r>
            <a:endParaRPr sz="1400" b="0" i="0" u="none" strike="noStrike" cap="none">
              <a:solidFill>
                <a:srgbClr val="FF781F"/>
              </a:solidFill>
              <a:latin typeface="Arial"/>
              <a:ea typeface="Arial"/>
              <a:cs typeface="Arial"/>
              <a:sym typeface="Arial"/>
            </a:endParaRPr>
          </a:p>
        </p:txBody>
      </p:sp>
      <p:sp>
        <p:nvSpPr>
          <p:cNvPr id="794" name="Google Shape;794;p109"/>
          <p:cNvSpPr txBox="1">
            <a:spLocks noGrp="1"/>
          </p:cNvSpPr>
          <p:nvPr>
            <p:ph type="title" idx="4294967295"/>
          </p:nvPr>
        </p:nvSpPr>
        <p:spPr>
          <a:xfrm>
            <a:off x="5797825" y="617025"/>
            <a:ext cx="2186100" cy="556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FFFF"/>
              </a:buClr>
              <a:buSzPts val="2100"/>
              <a:buFont typeface="Calibri"/>
              <a:buNone/>
            </a:pPr>
            <a:r>
              <a:rPr lang="en" sz="3600" b="0">
                <a:solidFill>
                  <a:schemeClr val="accent1"/>
                </a:solidFill>
                <a:latin typeface="IBM Plex Mono"/>
                <a:ea typeface="IBM Plex Mono"/>
                <a:cs typeface="IBM Plex Mono"/>
                <a:sym typeface="IBM Plex Mono"/>
              </a:rPr>
              <a:t>SCAN</a:t>
            </a:r>
            <a:r>
              <a:rPr lang="en" sz="3600">
                <a:solidFill>
                  <a:schemeClr val="accent1"/>
                </a:solidFill>
                <a:latin typeface="IBM Plex Mono"/>
                <a:ea typeface="IBM Plex Mono"/>
                <a:cs typeface="IBM Plex Mono"/>
                <a:sym typeface="IBM Plex Mono"/>
              </a:rPr>
              <a:t> </a:t>
            </a:r>
            <a:endParaRPr sz="3600">
              <a:solidFill>
                <a:schemeClr val="accent1"/>
              </a:solidFill>
              <a:latin typeface="IBM Plex Mono"/>
              <a:ea typeface="IBM Plex Mono"/>
              <a:cs typeface="IBM Plex Mono"/>
              <a:sym typeface="IBM Plex Mono"/>
            </a:endParaRPr>
          </a:p>
        </p:txBody>
      </p:sp>
      <p:pic>
        <p:nvPicPr>
          <p:cNvPr id="795" name="Google Shape;795;p109"/>
          <p:cNvPicPr preferRelativeResize="0"/>
          <p:nvPr/>
        </p:nvPicPr>
        <p:blipFill>
          <a:blip r:embed="rId4">
            <a:alphaModFix/>
          </a:blip>
          <a:stretch>
            <a:fillRect/>
          </a:stretch>
        </p:blipFill>
        <p:spPr>
          <a:xfrm>
            <a:off x="5841825" y="1468250"/>
            <a:ext cx="2264900" cy="2264900"/>
          </a:xfrm>
          <a:prstGeom prst="rect">
            <a:avLst/>
          </a:prstGeom>
          <a:noFill/>
          <a:ln>
            <a:noFill/>
          </a:ln>
        </p:spPr>
      </p:pic>
      <p:pic>
        <p:nvPicPr>
          <p:cNvPr id="796" name="Google Shape;796;p109"/>
          <p:cNvPicPr preferRelativeResize="0"/>
          <p:nvPr/>
        </p:nvPicPr>
        <p:blipFill rotWithShape="1">
          <a:blip r:embed="rId5">
            <a:alphaModFix/>
          </a:blip>
          <a:srcRect b="8189"/>
          <a:stretch/>
        </p:blipFill>
        <p:spPr>
          <a:xfrm>
            <a:off x="1649100" y="289050"/>
            <a:ext cx="1731000" cy="1752000"/>
          </a:xfrm>
          <a:prstGeom prst="ellipse">
            <a:avLst/>
          </a:prstGeom>
          <a:noFill/>
          <a:ln>
            <a:noFill/>
          </a:ln>
        </p:spPr>
      </p:pic>
      <p:pic>
        <p:nvPicPr>
          <p:cNvPr id="797" name="Google Shape;797;p109"/>
          <p:cNvPicPr preferRelativeResize="0"/>
          <p:nvPr/>
        </p:nvPicPr>
        <p:blipFill rotWithShape="1">
          <a:blip r:embed="rId5">
            <a:alphaModFix/>
          </a:blip>
          <a:srcRect b="7218"/>
          <a:stretch/>
        </p:blipFill>
        <p:spPr>
          <a:xfrm>
            <a:off x="1831600" y="232975"/>
            <a:ext cx="1863300" cy="1958400"/>
          </a:xfrm>
          <a:prstGeom prst="ellipse">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110"/>
          <p:cNvPicPr preferRelativeResize="0"/>
          <p:nvPr/>
        </p:nvPicPr>
        <p:blipFill>
          <a:blip r:embed="rId3">
            <a:alphaModFix/>
          </a:blip>
          <a:stretch>
            <a:fillRect/>
          </a:stretch>
        </p:blipFill>
        <p:spPr>
          <a:xfrm>
            <a:off x="0" y="0"/>
            <a:ext cx="9144003" cy="5143501"/>
          </a:xfrm>
          <a:prstGeom prst="rect">
            <a:avLst/>
          </a:prstGeom>
          <a:noFill/>
          <a:ln>
            <a:noFill/>
          </a:ln>
        </p:spPr>
      </p:pic>
      <p:sp>
        <p:nvSpPr>
          <p:cNvPr id="803" name="Google Shape;803;p110"/>
          <p:cNvSpPr txBox="1">
            <a:spLocks noGrp="1"/>
          </p:cNvSpPr>
          <p:nvPr>
            <p:ph type="ctrTitle"/>
          </p:nvPr>
        </p:nvSpPr>
        <p:spPr>
          <a:xfrm>
            <a:off x="457200" y="1390950"/>
            <a:ext cx="8229600" cy="211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solidFill>
                  <a:schemeClr val="lt1"/>
                </a:solidFill>
              </a:rPr>
              <a:t>Thank you.</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7"/>
          <p:cNvPicPr preferRelativeResize="0"/>
          <p:nvPr/>
        </p:nvPicPr>
        <p:blipFill>
          <a:blip r:embed="rId3">
            <a:alphaModFix/>
          </a:blip>
          <a:stretch>
            <a:fillRect/>
          </a:stretch>
        </p:blipFill>
        <p:spPr>
          <a:xfrm>
            <a:off x="4023300" y="1514475"/>
            <a:ext cx="5052950" cy="3368625"/>
          </a:xfrm>
          <a:prstGeom prst="rect">
            <a:avLst/>
          </a:prstGeom>
          <a:noFill/>
          <a:ln>
            <a:noFill/>
          </a:ln>
        </p:spPr>
      </p:pic>
      <p:sp>
        <p:nvSpPr>
          <p:cNvPr id="427" name="Google Shape;427;p67"/>
          <p:cNvSpPr txBox="1"/>
          <p:nvPr/>
        </p:nvSpPr>
        <p:spPr>
          <a:xfrm>
            <a:off x="252250" y="288375"/>
            <a:ext cx="8764500" cy="985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600" b="1">
                <a:solidFill>
                  <a:srgbClr val="141413"/>
                </a:solidFill>
              </a:rPr>
              <a:t>The 1970-90s Workforce Grew Rapidly For Two Main Reasons:</a:t>
            </a:r>
            <a:endParaRPr sz="2600" b="1">
              <a:solidFill>
                <a:srgbClr val="141413"/>
              </a:solidFill>
            </a:endParaRPr>
          </a:p>
        </p:txBody>
      </p:sp>
      <p:sp>
        <p:nvSpPr>
          <p:cNvPr id="428" name="Google Shape;428;p67"/>
          <p:cNvSpPr txBox="1"/>
          <p:nvPr/>
        </p:nvSpPr>
        <p:spPr>
          <a:xfrm>
            <a:off x="294975" y="1900100"/>
            <a:ext cx="3142800" cy="164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2"/>
              </a:buClr>
              <a:buSzPts val="1900"/>
              <a:buChar char="●"/>
            </a:pPr>
            <a:r>
              <a:rPr lang="en" sz="1900" b="1">
                <a:solidFill>
                  <a:srgbClr val="FC6219"/>
                </a:solidFill>
              </a:rPr>
              <a:t>Birth rate</a:t>
            </a:r>
            <a:r>
              <a:rPr lang="en" sz="1900">
                <a:solidFill>
                  <a:srgbClr val="FC6219"/>
                </a:solidFill>
              </a:rPr>
              <a:t> was extremely high</a:t>
            </a:r>
            <a:br>
              <a:rPr lang="en" sz="1900">
                <a:solidFill>
                  <a:schemeClr val="dk2"/>
                </a:solidFill>
              </a:rPr>
            </a:br>
            <a:endParaRPr sz="1900">
              <a:solidFill>
                <a:schemeClr val="dk2"/>
              </a:solidFill>
            </a:endParaRPr>
          </a:p>
          <a:p>
            <a:pPr marL="457200" lvl="0" indent="-349250" algn="l" rtl="0">
              <a:spcBef>
                <a:spcPts val="0"/>
              </a:spcBef>
              <a:spcAft>
                <a:spcPts val="0"/>
              </a:spcAft>
              <a:buClr>
                <a:schemeClr val="dk2"/>
              </a:buClr>
              <a:buSzPts val="1900"/>
              <a:buChar char="●"/>
            </a:pPr>
            <a:r>
              <a:rPr lang="en" sz="1900">
                <a:solidFill>
                  <a:schemeClr val="dk2"/>
                </a:solidFill>
              </a:rPr>
              <a:t>Women entered the workforce in droves</a:t>
            </a:r>
            <a:endParaRPr>
              <a:solidFill>
                <a:schemeClr val="dk2"/>
              </a:solidFill>
            </a:endParaRPr>
          </a:p>
        </p:txBody>
      </p:sp>
      <p:sp>
        <p:nvSpPr>
          <p:cNvPr id="429" name="Google Shape;429;p67"/>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8"/>
          <p:cNvPicPr preferRelativeResize="0"/>
          <p:nvPr/>
        </p:nvPicPr>
        <p:blipFill>
          <a:blip r:embed="rId3">
            <a:alphaModFix/>
          </a:blip>
          <a:stretch>
            <a:fillRect/>
          </a:stretch>
        </p:blipFill>
        <p:spPr>
          <a:xfrm>
            <a:off x="3978200" y="1479025"/>
            <a:ext cx="5165800" cy="3446676"/>
          </a:xfrm>
          <a:prstGeom prst="rect">
            <a:avLst/>
          </a:prstGeom>
          <a:noFill/>
          <a:ln>
            <a:noFill/>
          </a:ln>
        </p:spPr>
      </p:pic>
      <p:sp>
        <p:nvSpPr>
          <p:cNvPr id="435" name="Google Shape;435;p68"/>
          <p:cNvSpPr txBox="1"/>
          <p:nvPr/>
        </p:nvSpPr>
        <p:spPr>
          <a:xfrm>
            <a:off x="294975" y="1900100"/>
            <a:ext cx="3142800" cy="16470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2"/>
              </a:buClr>
              <a:buSzPts val="1900"/>
              <a:buChar char="●"/>
            </a:pPr>
            <a:r>
              <a:rPr lang="en" sz="1900">
                <a:solidFill>
                  <a:schemeClr val="dk2"/>
                </a:solidFill>
              </a:rPr>
              <a:t>Birth rate was extremely high</a:t>
            </a:r>
            <a:br>
              <a:rPr lang="en" sz="1900">
                <a:solidFill>
                  <a:schemeClr val="dk2"/>
                </a:solidFill>
              </a:rPr>
            </a:br>
            <a:endParaRPr sz="1900">
              <a:solidFill>
                <a:schemeClr val="dk2"/>
              </a:solidFill>
            </a:endParaRPr>
          </a:p>
          <a:p>
            <a:pPr marL="457200" lvl="0" indent="-349250" algn="l" rtl="0">
              <a:spcBef>
                <a:spcPts val="0"/>
              </a:spcBef>
              <a:spcAft>
                <a:spcPts val="0"/>
              </a:spcAft>
              <a:buClr>
                <a:srgbClr val="FC6219"/>
              </a:buClr>
              <a:buSzPts val="1900"/>
              <a:buChar char="●"/>
            </a:pPr>
            <a:r>
              <a:rPr lang="en" sz="1900" b="1">
                <a:solidFill>
                  <a:srgbClr val="FC6219"/>
                </a:solidFill>
              </a:rPr>
              <a:t>Women</a:t>
            </a:r>
            <a:r>
              <a:rPr lang="en" sz="1900">
                <a:solidFill>
                  <a:srgbClr val="FC6219"/>
                </a:solidFill>
              </a:rPr>
              <a:t> entered the workforce in droves</a:t>
            </a:r>
            <a:endParaRPr>
              <a:solidFill>
                <a:srgbClr val="FC6219"/>
              </a:solidFill>
            </a:endParaRPr>
          </a:p>
        </p:txBody>
      </p:sp>
      <p:sp>
        <p:nvSpPr>
          <p:cNvPr id="436" name="Google Shape;436;p68"/>
          <p:cNvSpPr txBox="1"/>
          <p:nvPr/>
        </p:nvSpPr>
        <p:spPr>
          <a:xfrm>
            <a:off x="252250" y="288375"/>
            <a:ext cx="8675400" cy="585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600" b="1">
                <a:solidFill>
                  <a:srgbClr val="141413"/>
                </a:solidFill>
              </a:rPr>
              <a:t>The Workforce Grew Rapidly For Two Main Reasons:</a:t>
            </a:r>
            <a:endParaRPr sz="2600" b="1">
              <a:solidFill>
                <a:srgbClr val="141413"/>
              </a:solidFill>
            </a:endParaRPr>
          </a:p>
        </p:txBody>
      </p:sp>
      <p:sp>
        <p:nvSpPr>
          <p:cNvPr id="437" name="Google Shape;437;p68"/>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2"/>
        <p:cNvGrpSpPr/>
        <p:nvPr/>
      </p:nvGrpSpPr>
      <p:grpSpPr>
        <a:xfrm>
          <a:off x="0" y="0"/>
          <a:ext cx="0" cy="0"/>
          <a:chOff x="0" y="0"/>
          <a:chExt cx="0" cy="0"/>
        </a:xfrm>
      </p:grpSpPr>
      <p:sp>
        <p:nvSpPr>
          <p:cNvPr id="443" name="Google Shape;443;p69"/>
          <p:cNvSpPr txBox="1"/>
          <p:nvPr/>
        </p:nvSpPr>
        <p:spPr>
          <a:xfrm>
            <a:off x="300225" y="692625"/>
            <a:ext cx="3568500" cy="1988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 sz="2600" b="1">
                <a:solidFill>
                  <a:srgbClr val="FF781F"/>
                </a:solidFill>
              </a:rPr>
              <a:t>Higher Birth Rates And Women Entering </a:t>
            </a:r>
            <a:r>
              <a:rPr lang="en" sz="2600">
                <a:solidFill>
                  <a:srgbClr val="FF781F"/>
                </a:solidFill>
              </a:rPr>
              <a:t>Doubled </a:t>
            </a:r>
            <a:r>
              <a:rPr lang="en" sz="2600" b="1">
                <a:solidFill>
                  <a:srgbClr val="FF781F"/>
                </a:solidFill>
              </a:rPr>
              <a:t>Our Workforce Growth</a:t>
            </a:r>
            <a:endParaRPr sz="2600" b="1" i="0" u="none" strike="noStrike" cap="none">
              <a:solidFill>
                <a:srgbClr val="FF781F"/>
              </a:solidFill>
              <a:latin typeface="Arial"/>
              <a:ea typeface="Arial"/>
              <a:cs typeface="Arial"/>
              <a:sym typeface="Arial"/>
            </a:endParaRPr>
          </a:p>
        </p:txBody>
      </p:sp>
      <p:sp>
        <p:nvSpPr>
          <p:cNvPr id="444" name="Google Shape;444;p69"/>
          <p:cNvSpPr txBox="1"/>
          <p:nvPr/>
        </p:nvSpPr>
        <p:spPr>
          <a:xfrm>
            <a:off x="336900" y="2438000"/>
            <a:ext cx="33708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500" b="0" i="0" u="none" strike="noStrike" cap="none">
                <a:solidFill>
                  <a:schemeClr val="lt1"/>
                </a:solidFill>
                <a:latin typeface="Arial"/>
                <a:ea typeface="Arial"/>
                <a:cs typeface="Arial"/>
                <a:sym typeface="Arial"/>
              </a:rPr>
              <a:t>College Enrollment jumped 100% from 1965 to 1975 and continued to soar for women</a:t>
            </a:r>
            <a:endParaRPr sz="1500" b="0" i="0" u="none" strike="noStrike" cap="none">
              <a:solidFill>
                <a:schemeClr val="lt1"/>
              </a:solidFill>
              <a:latin typeface="Arial"/>
              <a:ea typeface="Arial"/>
              <a:cs typeface="Arial"/>
              <a:sym typeface="Arial"/>
            </a:endParaRPr>
          </a:p>
        </p:txBody>
      </p:sp>
      <p:sp>
        <p:nvSpPr>
          <p:cNvPr id="445" name="Google Shape;445;p69"/>
          <p:cNvSpPr txBox="1"/>
          <p:nvPr/>
        </p:nvSpPr>
        <p:spPr>
          <a:xfrm>
            <a:off x="4832725" y="3894675"/>
            <a:ext cx="3176700" cy="2541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0"/>
              </a:spcAft>
              <a:buClr>
                <a:srgbClr val="000000"/>
              </a:buClr>
              <a:buSzPts val="700"/>
              <a:buFont typeface="Arial"/>
              <a:buNone/>
            </a:pPr>
            <a:r>
              <a:rPr lang="en" sz="1100">
                <a:solidFill>
                  <a:schemeClr val="lt1"/>
                </a:solidFill>
              </a:rPr>
              <a:t>Workforce</a:t>
            </a:r>
            <a:r>
              <a:rPr lang="en" sz="1100" b="0" i="0" u="none" strike="noStrike" cap="none">
                <a:solidFill>
                  <a:schemeClr val="lt1"/>
                </a:solidFill>
                <a:latin typeface="Arial"/>
                <a:ea typeface="Arial"/>
                <a:cs typeface="Arial"/>
                <a:sym typeface="Arial"/>
              </a:rPr>
              <a:t> increase by 20 year </a:t>
            </a:r>
            <a:r>
              <a:rPr lang="en" sz="1100">
                <a:solidFill>
                  <a:schemeClr val="lt1"/>
                </a:solidFill>
              </a:rPr>
              <a:t>period</a:t>
            </a:r>
            <a:br>
              <a:rPr lang="en" sz="700" b="0" i="0" u="none" strike="noStrike" cap="none">
                <a:solidFill>
                  <a:schemeClr val="accent5"/>
                </a:solidFill>
                <a:latin typeface="Arial"/>
                <a:ea typeface="Arial"/>
                <a:cs typeface="Arial"/>
                <a:sym typeface="Arial"/>
              </a:rPr>
            </a:br>
            <a:br>
              <a:rPr lang="en" sz="700" b="0" i="0" u="none" strike="noStrike" cap="none">
                <a:solidFill>
                  <a:schemeClr val="accent5"/>
                </a:solidFill>
                <a:latin typeface="Arial"/>
                <a:ea typeface="Arial"/>
                <a:cs typeface="Arial"/>
                <a:sym typeface="Arial"/>
              </a:rPr>
            </a:br>
            <a:r>
              <a:rPr lang="en" sz="700" b="0" i="0" u="none" strike="noStrike" cap="none">
                <a:solidFill>
                  <a:schemeClr val="accent5"/>
                </a:solidFill>
                <a:latin typeface="Arial"/>
                <a:ea typeface="Arial"/>
                <a:cs typeface="Arial"/>
                <a:sym typeface="Arial"/>
              </a:rPr>
              <a:t>Source: Statista 2021</a:t>
            </a:r>
            <a:endParaRPr sz="700" b="0" i="0" u="none" strike="noStrike" cap="none">
              <a:solidFill>
                <a:schemeClr val="accent5"/>
              </a:solidFill>
              <a:latin typeface="Arial"/>
              <a:ea typeface="Arial"/>
              <a:cs typeface="Arial"/>
              <a:sym typeface="Arial"/>
            </a:endParaRPr>
          </a:p>
        </p:txBody>
      </p:sp>
      <p:sp>
        <p:nvSpPr>
          <p:cNvPr id="446" name="Google Shape;446;p69"/>
          <p:cNvSpPr txBox="1"/>
          <p:nvPr/>
        </p:nvSpPr>
        <p:spPr>
          <a:xfrm>
            <a:off x="4832723" y="2970563"/>
            <a:ext cx="9558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 sz="2000" b="1" i="0" u="none" strike="noStrike" cap="none">
                <a:solidFill>
                  <a:srgbClr val="FF781F"/>
                </a:solidFill>
                <a:latin typeface="Arial"/>
                <a:ea typeface="Arial"/>
                <a:cs typeface="Arial"/>
                <a:sym typeface="Arial"/>
              </a:rPr>
              <a:t>21.7M</a:t>
            </a:r>
            <a:endParaRPr sz="2000" b="1" i="0" u="none" strike="noStrike" cap="none">
              <a:solidFill>
                <a:srgbClr val="FF781F"/>
              </a:solidFill>
              <a:latin typeface="Arial"/>
              <a:ea typeface="Arial"/>
              <a:cs typeface="Arial"/>
              <a:sym typeface="Arial"/>
            </a:endParaRPr>
          </a:p>
        </p:txBody>
      </p:sp>
      <p:sp>
        <p:nvSpPr>
          <p:cNvPr id="447" name="Google Shape;447;p69"/>
          <p:cNvSpPr txBox="1"/>
          <p:nvPr/>
        </p:nvSpPr>
        <p:spPr>
          <a:xfrm>
            <a:off x="6273915" y="2970550"/>
            <a:ext cx="10716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 sz="2000" b="1" i="0" u="none" strike="noStrike" cap="none">
                <a:solidFill>
                  <a:srgbClr val="FF781F"/>
                </a:solidFill>
                <a:latin typeface="Arial"/>
                <a:ea typeface="Arial"/>
                <a:cs typeface="Arial"/>
                <a:sym typeface="Arial"/>
              </a:rPr>
              <a:t>42.5M</a:t>
            </a:r>
            <a:endParaRPr sz="2000" b="1" i="0" u="none" strike="noStrike" cap="none">
              <a:solidFill>
                <a:srgbClr val="FF781F"/>
              </a:solidFill>
              <a:latin typeface="Arial"/>
              <a:ea typeface="Arial"/>
              <a:cs typeface="Arial"/>
              <a:sym typeface="Arial"/>
            </a:endParaRPr>
          </a:p>
        </p:txBody>
      </p:sp>
      <p:sp>
        <p:nvSpPr>
          <p:cNvPr id="448" name="Google Shape;448;p69"/>
          <p:cNvSpPr txBox="1"/>
          <p:nvPr/>
        </p:nvSpPr>
        <p:spPr>
          <a:xfrm>
            <a:off x="4799070" y="3280638"/>
            <a:ext cx="107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lt1"/>
                </a:solidFill>
                <a:latin typeface="IBM Plex Mono Medium"/>
                <a:ea typeface="IBM Plex Mono Medium"/>
                <a:cs typeface="IBM Plex Mono Medium"/>
                <a:sym typeface="IBM Plex Mono Medium"/>
              </a:rPr>
              <a:t>1950-1970</a:t>
            </a:r>
            <a:endParaRPr sz="1200" b="0" i="0" u="none" strike="noStrike" cap="none">
              <a:solidFill>
                <a:schemeClr val="lt1"/>
              </a:solidFill>
              <a:latin typeface="IBM Plex Mono Medium"/>
              <a:ea typeface="IBM Plex Mono Medium"/>
              <a:cs typeface="IBM Plex Mono Medium"/>
              <a:sym typeface="IBM Plex Mono Medium"/>
            </a:endParaRPr>
          </a:p>
        </p:txBody>
      </p:sp>
      <p:sp>
        <p:nvSpPr>
          <p:cNvPr id="449" name="Google Shape;449;p69"/>
          <p:cNvSpPr txBox="1"/>
          <p:nvPr/>
        </p:nvSpPr>
        <p:spPr>
          <a:xfrm>
            <a:off x="6273925" y="3280638"/>
            <a:ext cx="107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lt1"/>
                </a:solidFill>
                <a:latin typeface="IBM Plex Mono Medium"/>
                <a:ea typeface="IBM Plex Mono Medium"/>
                <a:cs typeface="IBM Plex Mono Medium"/>
                <a:sym typeface="IBM Plex Mono Medium"/>
              </a:rPr>
              <a:t>1970-1990</a:t>
            </a:r>
            <a:endParaRPr sz="1200" b="0" i="0" u="none" strike="noStrike" cap="none">
              <a:solidFill>
                <a:schemeClr val="lt1"/>
              </a:solidFill>
              <a:latin typeface="IBM Plex Mono Medium"/>
              <a:ea typeface="IBM Plex Mono Medium"/>
              <a:cs typeface="IBM Plex Mono Medium"/>
              <a:sym typeface="IBM Plex Mono Medium"/>
            </a:endParaRPr>
          </a:p>
        </p:txBody>
      </p:sp>
      <p:sp>
        <p:nvSpPr>
          <p:cNvPr id="450" name="Google Shape;450;p69"/>
          <p:cNvSpPr txBox="1"/>
          <p:nvPr/>
        </p:nvSpPr>
        <p:spPr>
          <a:xfrm>
            <a:off x="7641840" y="2970550"/>
            <a:ext cx="1071600" cy="4560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800"/>
              <a:buFont typeface="Arial"/>
              <a:buNone/>
            </a:pPr>
            <a:r>
              <a:rPr lang="en" sz="2000" b="1" i="0" u="none" strike="noStrike" cap="none">
                <a:solidFill>
                  <a:srgbClr val="FF781F"/>
                </a:solidFill>
                <a:latin typeface="Arial"/>
                <a:ea typeface="Arial"/>
                <a:cs typeface="Arial"/>
                <a:sym typeface="Arial"/>
              </a:rPr>
              <a:t>27M</a:t>
            </a:r>
            <a:endParaRPr sz="2000" b="1" i="0" u="none" strike="noStrike" cap="none">
              <a:solidFill>
                <a:srgbClr val="FF781F"/>
              </a:solidFill>
              <a:latin typeface="Arial"/>
              <a:ea typeface="Arial"/>
              <a:cs typeface="Arial"/>
              <a:sym typeface="Arial"/>
            </a:endParaRPr>
          </a:p>
        </p:txBody>
      </p:sp>
      <p:sp>
        <p:nvSpPr>
          <p:cNvPr id="451" name="Google Shape;451;p69"/>
          <p:cNvSpPr txBox="1"/>
          <p:nvPr/>
        </p:nvSpPr>
        <p:spPr>
          <a:xfrm>
            <a:off x="7699775" y="3280638"/>
            <a:ext cx="107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200" b="0" i="0" u="none" strike="noStrike" cap="none">
                <a:solidFill>
                  <a:schemeClr val="lt1"/>
                </a:solidFill>
                <a:latin typeface="IBM Plex Mono Medium"/>
                <a:ea typeface="IBM Plex Mono Medium"/>
                <a:cs typeface="IBM Plex Mono Medium"/>
                <a:sym typeface="IBM Plex Mono Medium"/>
              </a:rPr>
              <a:t>1990-2010</a:t>
            </a:r>
            <a:endParaRPr sz="1200" b="0" i="0" u="none" strike="noStrike" cap="none">
              <a:solidFill>
                <a:schemeClr val="lt1"/>
              </a:solidFill>
              <a:latin typeface="IBM Plex Mono Medium"/>
              <a:ea typeface="IBM Plex Mono Medium"/>
              <a:cs typeface="IBM Plex Mono Medium"/>
              <a:sym typeface="IBM Plex Mono Medium"/>
            </a:endParaRPr>
          </a:p>
        </p:txBody>
      </p:sp>
      <p:sp>
        <p:nvSpPr>
          <p:cNvPr id="452" name="Google Shape;452;p69"/>
          <p:cNvSpPr/>
          <p:nvPr/>
        </p:nvSpPr>
        <p:spPr>
          <a:xfrm>
            <a:off x="5080325" y="1912820"/>
            <a:ext cx="397200" cy="19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69"/>
          <p:cNvSpPr/>
          <p:nvPr/>
        </p:nvSpPr>
        <p:spPr>
          <a:xfrm>
            <a:off x="5080325" y="2111425"/>
            <a:ext cx="397200" cy="660600"/>
          </a:xfrm>
          <a:prstGeom prst="rect">
            <a:avLst/>
          </a:prstGeom>
          <a:solidFill>
            <a:srgbClr val="FF7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69"/>
          <p:cNvSpPr/>
          <p:nvPr/>
        </p:nvSpPr>
        <p:spPr>
          <a:xfrm>
            <a:off x="7946150" y="1833475"/>
            <a:ext cx="397200" cy="960900"/>
          </a:xfrm>
          <a:prstGeom prst="rect">
            <a:avLst/>
          </a:prstGeom>
          <a:solidFill>
            <a:srgbClr val="FF7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69"/>
          <p:cNvSpPr/>
          <p:nvPr/>
        </p:nvSpPr>
        <p:spPr>
          <a:xfrm>
            <a:off x="6558100" y="1127675"/>
            <a:ext cx="397200" cy="1666500"/>
          </a:xfrm>
          <a:prstGeom prst="rect">
            <a:avLst/>
          </a:prstGeom>
          <a:solidFill>
            <a:srgbClr val="FF7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6" name="Google Shape;456;p69"/>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0"/>
        <p:cNvGrpSpPr/>
        <p:nvPr/>
      </p:nvGrpSpPr>
      <p:grpSpPr>
        <a:xfrm>
          <a:off x="0" y="0"/>
          <a:ext cx="0" cy="0"/>
          <a:chOff x="0" y="0"/>
          <a:chExt cx="0" cy="0"/>
        </a:xfrm>
      </p:grpSpPr>
      <p:pic>
        <p:nvPicPr>
          <p:cNvPr id="461" name="Google Shape;461;p70"/>
          <p:cNvPicPr preferRelativeResize="0"/>
          <p:nvPr/>
        </p:nvPicPr>
        <p:blipFill rotWithShape="1">
          <a:blip r:embed="rId3">
            <a:alphaModFix/>
          </a:blip>
          <a:srcRect/>
          <a:stretch/>
        </p:blipFill>
        <p:spPr>
          <a:xfrm>
            <a:off x="2436563" y="1313765"/>
            <a:ext cx="6808428" cy="3829735"/>
          </a:xfrm>
          <a:prstGeom prst="rect">
            <a:avLst/>
          </a:prstGeom>
          <a:solidFill>
            <a:srgbClr val="000000"/>
          </a:solidFill>
          <a:ln>
            <a:noFill/>
          </a:ln>
        </p:spPr>
      </p:pic>
      <p:pic>
        <p:nvPicPr>
          <p:cNvPr id="462" name="Google Shape;462;p70"/>
          <p:cNvPicPr preferRelativeResize="0"/>
          <p:nvPr/>
        </p:nvPicPr>
        <p:blipFill rotWithShape="1">
          <a:blip r:embed="rId4">
            <a:alphaModFix/>
          </a:blip>
          <a:srcRect l="24311" t="27373"/>
          <a:stretch/>
        </p:blipFill>
        <p:spPr>
          <a:xfrm>
            <a:off x="-281375" y="1378524"/>
            <a:ext cx="4219450" cy="4156549"/>
          </a:xfrm>
          <a:prstGeom prst="rect">
            <a:avLst/>
          </a:prstGeom>
          <a:noFill/>
          <a:ln>
            <a:noFill/>
          </a:ln>
        </p:spPr>
      </p:pic>
      <p:sp>
        <p:nvSpPr>
          <p:cNvPr id="463" name="Google Shape;463;p70"/>
          <p:cNvSpPr txBox="1"/>
          <p:nvPr/>
        </p:nvSpPr>
        <p:spPr>
          <a:xfrm>
            <a:off x="6329100" y="578125"/>
            <a:ext cx="2357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BDD3FF"/>
                </a:solidFill>
              </a:rPr>
              <a:t>1946-1964</a:t>
            </a:r>
            <a:r>
              <a:rPr lang="en" sz="3000">
                <a:solidFill>
                  <a:srgbClr val="BDD3FF"/>
                </a:solidFill>
              </a:rPr>
              <a:t> </a:t>
            </a:r>
            <a:endParaRPr sz="3000">
              <a:solidFill>
                <a:srgbClr val="BDD3FF"/>
              </a:solidFill>
            </a:endParaRPr>
          </a:p>
          <a:p>
            <a:pPr marL="0" lvl="0" indent="0" algn="ctr" rtl="0">
              <a:spcBef>
                <a:spcPts val="0"/>
              </a:spcBef>
              <a:spcAft>
                <a:spcPts val="0"/>
              </a:spcAft>
              <a:buNone/>
            </a:pPr>
            <a:r>
              <a:rPr lang="en" sz="1000" i="1">
                <a:solidFill>
                  <a:schemeClr val="lt1"/>
                </a:solidFill>
              </a:rPr>
              <a:t>[Current Ages: 60-78]</a:t>
            </a:r>
            <a:endParaRPr sz="1000"/>
          </a:p>
        </p:txBody>
      </p:sp>
      <p:sp>
        <p:nvSpPr>
          <p:cNvPr id="464" name="Google Shape;464;p70"/>
          <p:cNvSpPr txBox="1"/>
          <p:nvPr/>
        </p:nvSpPr>
        <p:spPr>
          <a:xfrm>
            <a:off x="6329100" y="316950"/>
            <a:ext cx="235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781F"/>
                </a:solidFill>
                <a:latin typeface="Barlow Condensed"/>
                <a:ea typeface="Barlow Condensed"/>
                <a:cs typeface="Barlow Condensed"/>
                <a:sym typeface="Barlow Condensed"/>
              </a:rPr>
              <a:t>Baby Boomers born:</a:t>
            </a:r>
            <a:endParaRPr>
              <a:solidFill>
                <a:srgbClr val="FF781F"/>
              </a:solidFill>
              <a:latin typeface="Barlow Condensed"/>
              <a:ea typeface="Barlow Condensed"/>
              <a:cs typeface="Barlow Condensed"/>
              <a:sym typeface="Barlow Condensed"/>
            </a:endParaRPr>
          </a:p>
        </p:txBody>
      </p:sp>
      <p:sp>
        <p:nvSpPr>
          <p:cNvPr id="465" name="Google Shape;465;p70"/>
          <p:cNvSpPr txBox="1"/>
          <p:nvPr/>
        </p:nvSpPr>
        <p:spPr>
          <a:xfrm>
            <a:off x="252250" y="406275"/>
            <a:ext cx="59097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800" b="1">
                <a:solidFill>
                  <a:schemeClr val="lt1"/>
                </a:solidFill>
              </a:rPr>
              <a:t>The Silver Tsunami</a:t>
            </a:r>
            <a:br>
              <a:rPr lang="en" sz="2800" b="1">
                <a:solidFill>
                  <a:schemeClr val="lt1"/>
                </a:solidFill>
              </a:rPr>
            </a:br>
            <a:r>
              <a:rPr lang="en" b="1">
                <a:solidFill>
                  <a:schemeClr val="lt1"/>
                </a:solidFill>
              </a:rPr>
              <a:t>The US Workforce soared as the Baby Boomer Generation began.</a:t>
            </a:r>
            <a:endParaRPr b="1">
              <a:solidFill>
                <a:schemeClr val="lt1"/>
              </a:solidFill>
            </a:endParaRPr>
          </a:p>
        </p:txBody>
      </p:sp>
      <p:sp>
        <p:nvSpPr>
          <p:cNvPr id="466" name="Google Shape;466;p70"/>
          <p:cNvSpPr txBox="1"/>
          <p:nvPr/>
        </p:nvSpPr>
        <p:spPr>
          <a:xfrm>
            <a:off x="2732800" y="1591325"/>
            <a:ext cx="4673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781F"/>
                </a:solidFill>
              </a:rPr>
              <a:t>US population, age 55+</a:t>
            </a:r>
            <a:endParaRPr sz="1300">
              <a:solidFill>
                <a:srgbClr val="FF781F"/>
              </a:solidFill>
            </a:endParaRPr>
          </a:p>
        </p:txBody>
      </p:sp>
      <p:sp>
        <p:nvSpPr>
          <p:cNvPr id="467" name="Google Shape;467;p70"/>
          <p:cNvSpPr/>
          <p:nvPr/>
        </p:nvSpPr>
        <p:spPr>
          <a:xfrm>
            <a:off x="8661900" y="1895875"/>
            <a:ext cx="405000" cy="25824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8" name="Google Shape;468;p70"/>
          <p:cNvSpPr txBox="1"/>
          <p:nvPr/>
        </p:nvSpPr>
        <p:spPr>
          <a:xfrm>
            <a:off x="8560454" y="1774954"/>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40M</a:t>
            </a:r>
            <a:endParaRPr sz="1200">
              <a:solidFill>
                <a:schemeClr val="accent5"/>
              </a:solidFill>
            </a:endParaRPr>
          </a:p>
        </p:txBody>
      </p:sp>
      <p:sp>
        <p:nvSpPr>
          <p:cNvPr id="469" name="Google Shape;469;p70"/>
          <p:cNvSpPr txBox="1"/>
          <p:nvPr/>
        </p:nvSpPr>
        <p:spPr>
          <a:xfrm>
            <a:off x="8560454" y="2624255"/>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30M</a:t>
            </a:r>
            <a:endParaRPr sz="1200">
              <a:solidFill>
                <a:schemeClr val="accent5"/>
              </a:solidFill>
            </a:endParaRPr>
          </a:p>
        </p:txBody>
      </p:sp>
      <p:sp>
        <p:nvSpPr>
          <p:cNvPr id="470" name="Google Shape;470;p70"/>
          <p:cNvSpPr txBox="1"/>
          <p:nvPr/>
        </p:nvSpPr>
        <p:spPr>
          <a:xfrm>
            <a:off x="8560454" y="3394786"/>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20M</a:t>
            </a:r>
            <a:endParaRPr sz="1200">
              <a:solidFill>
                <a:schemeClr val="accent5"/>
              </a:solidFill>
            </a:endParaRPr>
          </a:p>
        </p:txBody>
      </p:sp>
      <p:sp>
        <p:nvSpPr>
          <p:cNvPr id="471" name="Google Shape;471;p70"/>
          <p:cNvSpPr txBox="1"/>
          <p:nvPr/>
        </p:nvSpPr>
        <p:spPr>
          <a:xfrm>
            <a:off x="8560454" y="4196754"/>
            <a:ext cx="6573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accent5"/>
                </a:solidFill>
              </a:rPr>
              <a:t>10M</a:t>
            </a:r>
            <a:endParaRPr sz="1200">
              <a:solidFill>
                <a:schemeClr val="accent5"/>
              </a:solidFill>
            </a:endParaRPr>
          </a:p>
        </p:txBody>
      </p:sp>
      <p:sp>
        <p:nvSpPr>
          <p:cNvPr id="472" name="Google Shape;472;p70"/>
          <p:cNvSpPr/>
          <p:nvPr/>
        </p:nvSpPr>
        <p:spPr>
          <a:xfrm>
            <a:off x="2694375" y="4538750"/>
            <a:ext cx="5909700" cy="236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3" name="Google Shape;473;p70"/>
          <p:cNvSpPr txBox="1"/>
          <p:nvPr/>
        </p:nvSpPr>
        <p:spPr>
          <a:xfrm>
            <a:off x="8084667"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2018</a:t>
            </a:r>
            <a:endParaRPr sz="1200">
              <a:solidFill>
                <a:schemeClr val="accent5"/>
              </a:solidFill>
            </a:endParaRPr>
          </a:p>
        </p:txBody>
      </p:sp>
      <p:sp>
        <p:nvSpPr>
          <p:cNvPr id="474" name="Google Shape;474;p70"/>
          <p:cNvSpPr txBox="1"/>
          <p:nvPr/>
        </p:nvSpPr>
        <p:spPr>
          <a:xfrm>
            <a:off x="7533491"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2011</a:t>
            </a:r>
            <a:endParaRPr sz="1200">
              <a:solidFill>
                <a:schemeClr val="accent5"/>
              </a:solidFill>
            </a:endParaRPr>
          </a:p>
        </p:txBody>
      </p:sp>
      <p:sp>
        <p:nvSpPr>
          <p:cNvPr id="475" name="Google Shape;475;p70"/>
          <p:cNvSpPr txBox="1"/>
          <p:nvPr/>
        </p:nvSpPr>
        <p:spPr>
          <a:xfrm>
            <a:off x="6982315"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2004</a:t>
            </a:r>
            <a:endParaRPr sz="1200">
              <a:solidFill>
                <a:schemeClr val="accent5"/>
              </a:solidFill>
            </a:endParaRPr>
          </a:p>
        </p:txBody>
      </p:sp>
      <p:sp>
        <p:nvSpPr>
          <p:cNvPr id="476" name="Google Shape;476;p70"/>
          <p:cNvSpPr txBox="1"/>
          <p:nvPr/>
        </p:nvSpPr>
        <p:spPr>
          <a:xfrm>
            <a:off x="6431139"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1997</a:t>
            </a:r>
            <a:endParaRPr sz="1200">
              <a:solidFill>
                <a:schemeClr val="accent5"/>
              </a:solidFill>
            </a:endParaRPr>
          </a:p>
        </p:txBody>
      </p:sp>
      <p:sp>
        <p:nvSpPr>
          <p:cNvPr id="477" name="Google Shape;477;p70"/>
          <p:cNvSpPr txBox="1"/>
          <p:nvPr/>
        </p:nvSpPr>
        <p:spPr>
          <a:xfrm>
            <a:off x="5879963"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1990</a:t>
            </a:r>
            <a:endParaRPr sz="1200">
              <a:solidFill>
                <a:schemeClr val="accent5"/>
              </a:solidFill>
            </a:endParaRPr>
          </a:p>
        </p:txBody>
      </p:sp>
      <p:sp>
        <p:nvSpPr>
          <p:cNvPr id="478" name="Google Shape;478;p70"/>
          <p:cNvSpPr txBox="1"/>
          <p:nvPr/>
        </p:nvSpPr>
        <p:spPr>
          <a:xfrm>
            <a:off x="5328787"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1983</a:t>
            </a:r>
            <a:endParaRPr sz="1200">
              <a:solidFill>
                <a:schemeClr val="accent5"/>
              </a:solidFill>
            </a:endParaRPr>
          </a:p>
        </p:txBody>
      </p:sp>
      <p:sp>
        <p:nvSpPr>
          <p:cNvPr id="479" name="Google Shape;479;p70"/>
          <p:cNvSpPr txBox="1"/>
          <p:nvPr/>
        </p:nvSpPr>
        <p:spPr>
          <a:xfrm>
            <a:off x="4777611"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1976</a:t>
            </a:r>
            <a:endParaRPr sz="1200">
              <a:solidFill>
                <a:schemeClr val="accent5"/>
              </a:solidFill>
            </a:endParaRPr>
          </a:p>
        </p:txBody>
      </p:sp>
      <p:sp>
        <p:nvSpPr>
          <p:cNvPr id="480" name="Google Shape;480;p70"/>
          <p:cNvSpPr txBox="1"/>
          <p:nvPr/>
        </p:nvSpPr>
        <p:spPr>
          <a:xfrm>
            <a:off x="4226435"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1969</a:t>
            </a:r>
            <a:endParaRPr sz="1200">
              <a:solidFill>
                <a:schemeClr val="accent5"/>
              </a:solidFill>
            </a:endParaRPr>
          </a:p>
        </p:txBody>
      </p:sp>
      <p:sp>
        <p:nvSpPr>
          <p:cNvPr id="481" name="Google Shape;481;p70"/>
          <p:cNvSpPr txBox="1"/>
          <p:nvPr/>
        </p:nvSpPr>
        <p:spPr>
          <a:xfrm>
            <a:off x="3675259"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1962</a:t>
            </a:r>
            <a:endParaRPr sz="1200">
              <a:solidFill>
                <a:schemeClr val="accent5"/>
              </a:solidFill>
            </a:endParaRPr>
          </a:p>
        </p:txBody>
      </p:sp>
      <p:sp>
        <p:nvSpPr>
          <p:cNvPr id="482" name="Google Shape;482;p70"/>
          <p:cNvSpPr txBox="1"/>
          <p:nvPr/>
        </p:nvSpPr>
        <p:spPr>
          <a:xfrm>
            <a:off x="3124083"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1955</a:t>
            </a:r>
            <a:endParaRPr sz="1200">
              <a:solidFill>
                <a:schemeClr val="accent5"/>
              </a:solidFill>
            </a:endParaRPr>
          </a:p>
        </p:txBody>
      </p:sp>
      <p:sp>
        <p:nvSpPr>
          <p:cNvPr id="483" name="Google Shape;483;p70"/>
          <p:cNvSpPr txBox="1"/>
          <p:nvPr/>
        </p:nvSpPr>
        <p:spPr>
          <a:xfrm>
            <a:off x="2572907" y="4457250"/>
            <a:ext cx="6573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accent5"/>
                </a:solidFill>
              </a:rPr>
              <a:t>1948</a:t>
            </a:r>
            <a:endParaRPr sz="1200">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3FF"/>
        </a:solidFill>
        <a:effectLst/>
      </p:bgPr>
    </p:bg>
    <p:spTree>
      <p:nvGrpSpPr>
        <p:cNvPr id="1" name="Shape 487"/>
        <p:cNvGrpSpPr/>
        <p:nvPr/>
      </p:nvGrpSpPr>
      <p:grpSpPr>
        <a:xfrm>
          <a:off x="0" y="0"/>
          <a:ext cx="0" cy="0"/>
          <a:chOff x="0" y="0"/>
          <a:chExt cx="0" cy="0"/>
        </a:xfrm>
      </p:grpSpPr>
      <p:sp>
        <p:nvSpPr>
          <p:cNvPr id="488" name="Google Shape;488;p71"/>
          <p:cNvSpPr txBox="1">
            <a:spLocks noGrp="1"/>
          </p:cNvSpPr>
          <p:nvPr>
            <p:ph type="title"/>
          </p:nvPr>
        </p:nvSpPr>
        <p:spPr>
          <a:xfrm>
            <a:off x="152400" y="1095075"/>
            <a:ext cx="3573600" cy="3432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a:solidFill>
                  <a:srgbClr val="141413"/>
                </a:solidFill>
              </a:rPr>
              <a:t>The Silver Tsunami Has Hit Shore</a:t>
            </a:r>
            <a:endParaRPr>
              <a:solidFill>
                <a:srgbClr val="141413"/>
              </a:solidFill>
            </a:endParaRPr>
          </a:p>
          <a:p>
            <a:pPr marL="0" lvl="0" indent="0" algn="l" rtl="0">
              <a:lnSpc>
                <a:spcPct val="100000"/>
              </a:lnSpc>
              <a:spcBef>
                <a:spcPts val="0"/>
              </a:spcBef>
              <a:spcAft>
                <a:spcPts val="0"/>
              </a:spcAft>
              <a:buClr>
                <a:schemeClr val="dk1"/>
              </a:buClr>
              <a:buSzPts val="1100"/>
              <a:buFont typeface="Arial"/>
              <a:buNone/>
            </a:pPr>
            <a:endParaRPr>
              <a:solidFill>
                <a:srgbClr val="141413"/>
              </a:solidFill>
            </a:endParaRPr>
          </a:p>
          <a:p>
            <a:pPr marL="0" lvl="0" indent="0" algn="l" rtl="0">
              <a:spcBef>
                <a:spcPts val="0"/>
              </a:spcBef>
              <a:spcAft>
                <a:spcPts val="0"/>
              </a:spcAft>
              <a:buNone/>
            </a:pPr>
            <a:endParaRPr/>
          </a:p>
        </p:txBody>
      </p:sp>
      <p:pic>
        <p:nvPicPr>
          <p:cNvPr id="489" name="Google Shape;489;p71"/>
          <p:cNvPicPr preferRelativeResize="0"/>
          <p:nvPr/>
        </p:nvPicPr>
        <p:blipFill>
          <a:blip r:embed="rId3">
            <a:alphaModFix/>
          </a:blip>
          <a:stretch>
            <a:fillRect/>
          </a:stretch>
        </p:blipFill>
        <p:spPr>
          <a:xfrm>
            <a:off x="3607025" y="134725"/>
            <a:ext cx="5487875" cy="4872125"/>
          </a:xfrm>
          <a:prstGeom prst="rect">
            <a:avLst/>
          </a:prstGeom>
          <a:noFill/>
          <a:ln>
            <a:noFill/>
          </a:ln>
        </p:spPr>
      </p:pic>
      <p:sp>
        <p:nvSpPr>
          <p:cNvPr id="490" name="Google Shape;490;p71"/>
          <p:cNvSpPr txBox="1"/>
          <p:nvPr/>
        </p:nvSpPr>
        <p:spPr>
          <a:xfrm>
            <a:off x="93200" y="2140300"/>
            <a:ext cx="3053700" cy="1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With Boomers heading out of the labor force, they are no longer working, but growing into a huge </a:t>
            </a:r>
            <a:r>
              <a:rPr lang="en">
                <a:solidFill>
                  <a:srgbClr val="FC6219"/>
                </a:solidFill>
              </a:rPr>
              <a:t>dependent population</a:t>
            </a:r>
            <a:r>
              <a:rPr lang="en">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rgbClr val="272827"/>
              </a:solidFill>
            </a:endParaRPr>
          </a:p>
          <a:p>
            <a:pPr marL="0" lvl="0" indent="0" algn="l" rtl="0">
              <a:spcBef>
                <a:spcPts val="0"/>
              </a:spcBef>
              <a:spcAft>
                <a:spcPts val="0"/>
              </a:spcAft>
              <a:buNone/>
            </a:pPr>
            <a:endParaRPr sz="1300">
              <a:solidFill>
                <a:schemeClr val="dk2"/>
              </a:solidFill>
            </a:endParaRPr>
          </a:p>
        </p:txBody>
      </p:sp>
      <p:sp>
        <p:nvSpPr>
          <p:cNvPr id="491" name="Google Shape;491;p71"/>
          <p:cNvSpPr txBox="1"/>
          <p:nvPr/>
        </p:nvSpPr>
        <p:spPr>
          <a:xfrm>
            <a:off x="228600" y="4761875"/>
            <a:ext cx="2506200" cy="300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500"/>
              </a:spcAft>
              <a:buNone/>
            </a:pPr>
            <a:r>
              <a:rPr lang="en" sz="1300">
                <a:solidFill>
                  <a:srgbClr val="FF781F"/>
                </a:solidFill>
                <a:latin typeface="Barlow Condensed"/>
                <a:ea typeface="Barlow Condensed"/>
                <a:cs typeface="Barlow Condensed"/>
                <a:sym typeface="Barlow Condensed"/>
              </a:rPr>
              <a:t>THE RISING STORM</a:t>
            </a:r>
            <a:endParaRPr sz="1600">
              <a:solidFill>
                <a:srgbClr val="000000"/>
              </a:solidFill>
              <a:latin typeface="Barlow Condensed"/>
              <a:ea typeface="Barlow Condensed"/>
              <a:cs typeface="Barlow Condensed"/>
              <a:sym typeface="Barlow Condensed"/>
            </a:endParaRPr>
          </a:p>
        </p:txBody>
      </p:sp>
    </p:spTree>
  </p:cSld>
  <p:clrMapOvr>
    <a:masterClrMapping/>
  </p:clrMapOvr>
</p:sld>
</file>

<file path=ppt/theme/theme1.xml><?xml version="1.0" encoding="utf-8"?>
<a:theme xmlns:a="http://schemas.openxmlformats.org/drawingml/2006/main" name="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cast ">
  <a:themeElements>
    <a:clrScheme name="Focus">
      <a:dk1>
        <a:srgbClr val="000000"/>
      </a:dk1>
      <a:lt1>
        <a:srgbClr val="FFFFFF"/>
      </a:lt1>
      <a:dk2>
        <a:srgbClr val="454545"/>
      </a:dk2>
      <a:lt2>
        <a:srgbClr val="F54562"/>
      </a:lt2>
      <a:accent1>
        <a:srgbClr val="F7F7F7"/>
      </a:accent1>
      <a:accent2>
        <a:srgbClr val="FFF1E8"/>
      </a:accent2>
      <a:accent3>
        <a:srgbClr val="E7FDFE"/>
      </a:accent3>
      <a:accent4>
        <a:srgbClr val="FAEFFF"/>
      </a:accent4>
      <a:accent5>
        <a:srgbClr val="ACACAC"/>
      </a:accent5>
      <a:accent6>
        <a:srgbClr val="C4374E"/>
      </a:accent6>
      <a:hlink>
        <a:srgbClr val="4D88FF"/>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1180</Words>
  <Application>Microsoft Macintosh PowerPoint</Application>
  <PresentationFormat>On-screen Show (16:9)</PresentationFormat>
  <Paragraphs>184</Paragraphs>
  <Slides>48</Slides>
  <Notes>48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Avenir</vt:lpstr>
      <vt:lpstr>Gothic A1</vt:lpstr>
      <vt:lpstr>Calibri</vt:lpstr>
      <vt:lpstr>Barlow Condensed</vt:lpstr>
      <vt:lpstr>IBM Plex Mono Medium</vt:lpstr>
      <vt:lpstr>IBM Plex Mono</vt:lpstr>
      <vt:lpstr>Arial</vt:lpstr>
      <vt:lpstr>Lightcast </vt:lpstr>
      <vt:lpstr>Simple Light</vt:lpstr>
      <vt:lpstr>Lightcast </vt:lpstr>
      <vt:lpstr>PowerPoint Presentation</vt:lpstr>
      <vt:lpstr>AGENDA</vt:lpstr>
      <vt:lpstr>About Lightcast</vt:lpstr>
      <vt:lpstr>PowerPoint Presentation</vt:lpstr>
      <vt:lpstr>PowerPoint Presentation</vt:lpstr>
      <vt:lpstr>PowerPoint Presentation</vt:lpstr>
      <vt:lpstr>PowerPoint Presentation</vt:lpstr>
      <vt:lpstr>PowerPoint Presentation</vt:lpstr>
      <vt:lpstr>The Silver Tsunami Has Hit Shore  </vt:lpstr>
      <vt:lpstr>PowerPoint Presentation</vt:lpstr>
      <vt:lpstr> Outer Bands </vt:lpstr>
      <vt:lpstr>We lost 5 Million People Overnight </vt:lpstr>
      <vt:lpstr>Boomers Are Exiting The Labor Force En Masse. </vt:lpstr>
      <vt:lpstr>Labor Participation For Older Adults Dropped Sharply During The Pandemic. </vt:lpstr>
      <vt:lpstr>From 2024 to 2032,  US Population Growth Will Outpace Labor Force Growth by Nearly  8 to 1. </vt:lpstr>
      <vt:lpstr>PowerPoint Presentation</vt:lpstr>
      <vt:lpstr>What’s Happening?</vt:lpstr>
      <vt:lpstr>Prime-Age Male Workforce Participation Has Plummeted. </vt:lpstr>
      <vt:lpstr>Between substance addiction and current incarceration, a total of 4.6 million Americans are out of the labor force. The majority of these are prime-age men—the demographic that many of the occupations facing critical labor shortages rely on.</vt:lpstr>
      <vt:lpstr>PowerPoint Presentation</vt:lpstr>
      <vt:lpstr>PowerPoint Presentation</vt:lpstr>
      <vt:lpstr>Starting in 2024 and lasting through 2027, the number of Americans turning 65 is reaching all-time highs, at a rate of more than 11,000 new 65-year-olds per day.    Context: US births in 2023 = 9,800 per day.    </vt:lpstr>
      <vt:lpstr>Workforce Entrance Imbalance Impending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Where do we go from here?</vt:lpstr>
      <vt:lpstr>IMMIGRANTS?</vt:lpstr>
      <vt:lpstr>Immigration is The One Source of Talent That is Keeping The US Labor Market Afloat.</vt:lpstr>
      <vt:lpstr>The Foreign-Born Population Was What Helped Solve The First Significant Outer Band of The Storm.</vt:lpstr>
      <vt:lpstr>But What if it Can’t?</vt:lpstr>
      <vt:lpstr>Artificial Intelligence and Digital Skills?</vt:lpstr>
      <vt:lpstr>According to research from National Skills Coalition and Federal Reserve Bank of Atlanta, in the state of Washington:  95% of Healthcare Postings 90% of Arts, entertainment, and recreation Postings 86% of Agriculture, forestry, hunting</vt:lpstr>
      <vt:lpstr>PowerPoint Presentation</vt:lpstr>
      <vt:lpstr>AI skills are in highest demand in industries with low danger of talent shortages.</vt:lpstr>
      <vt:lpstr>Hiring Requirements?</vt:lpstr>
      <vt:lpstr>Revisiting Hiring Requirements</vt:lpstr>
      <vt:lpstr>Phil Blankenship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info inwp.org</cp:lastModifiedBy>
  <cp:revision>1</cp:revision>
  <dcterms:modified xsi:type="dcterms:W3CDTF">2024-10-29T02:50:25Z</dcterms:modified>
</cp:coreProperties>
</file>