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1" r:id="rId1"/>
    <p:sldMasterId id="2147483702" r:id="rId2"/>
    <p:sldMasterId id="2147483703" r:id="rId3"/>
    <p:sldMasterId id="2147483704" r:id="rId4"/>
  </p:sldMasterIdLst>
  <p:notesMasterIdLst>
    <p:notesMasterId r:id="rId13"/>
  </p:notesMasterIdLst>
  <p:sldIdLst>
    <p:sldId id="256" r:id="rId5"/>
    <p:sldId id="257" r:id="rId6"/>
    <p:sldId id="258" r:id="rId7"/>
    <p:sldId id="259" r:id="rId8"/>
    <p:sldId id="260" r:id="rId9"/>
    <p:sldId id="261" r:id="rId10"/>
    <p:sldId id="262" r:id="rId11"/>
    <p:sldId id="263" r:id="rId12"/>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037840" cy="466434"/>
          </a:xfrm>
          <a:prstGeom prst="rect">
            <a:avLst/>
          </a:prstGeom>
          <a:noFill/>
          <a:ln>
            <a:noFill/>
          </a:ln>
        </p:spPr>
        <p:txBody>
          <a:bodyPr spcFirstLastPara="1" wrap="square" lIns="93150" tIns="46575" rIns="93150"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1"/>
            <a:ext cx="3037840" cy="466434"/>
          </a:xfrm>
          <a:prstGeom prst="rect">
            <a:avLst/>
          </a:prstGeom>
          <a:noFill/>
          <a:ln>
            <a:noFill/>
          </a:ln>
        </p:spPr>
        <p:txBody>
          <a:bodyPr spcFirstLastPara="1" wrap="square" lIns="93150" tIns="46575" rIns="93150"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ftr" idx="11"/>
          </p:nvPr>
        </p:nvSpPr>
        <p:spPr>
          <a:xfrm>
            <a:off x="0" y="8829968"/>
            <a:ext cx="3037840" cy="466433"/>
          </a:xfrm>
          <a:prstGeom prst="rect">
            <a:avLst/>
          </a:prstGeom>
          <a:noFill/>
          <a:ln>
            <a:noFill/>
          </a:ln>
        </p:spPr>
        <p:txBody>
          <a:bodyPr spcFirstLastPara="1" wrap="square" lIns="93150" tIns="46575" rIns="93150"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sldNum" idx="12"/>
          </p:nvPr>
        </p:nvSpPr>
        <p:spPr>
          <a:xfrm>
            <a:off x="3970938" y="8829968"/>
            <a:ext cx="3037840" cy="466433"/>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
        <p:nvSpPr>
          <p:cNvPr id="8" name="Google Shape;8;n"/>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solidFill>
                  <a:srgbClr val="000000"/>
                </a:solidFill>
                <a:latin typeface="Arial"/>
                <a:ea typeface="Arial"/>
                <a:cs typeface="Arial"/>
                <a:sym typeface="Arial"/>
              </a:rPr>
              <a:t>Good afternoon. Thank you for having us here today. I’m Scott Ferguson…. </a:t>
            </a:r>
            <a:endParaRPr/>
          </a:p>
          <a:p>
            <a:pPr marL="0" lvl="0" indent="0" algn="l" rtl="0">
              <a:spcBef>
                <a:spcPts val="0"/>
              </a:spcBef>
              <a:spcAft>
                <a:spcPts val="0"/>
              </a:spcAft>
              <a:buNone/>
            </a:pPr>
            <a:endParaRPr>
              <a:solidFill>
                <a:srgbClr val="000000"/>
              </a:solidFill>
              <a:latin typeface="Arial"/>
              <a:ea typeface="Arial"/>
              <a:cs typeface="Arial"/>
              <a:sym typeface="Arial"/>
            </a:endParaRPr>
          </a:p>
          <a:p>
            <a:pPr marL="0" lvl="0" indent="0" algn="l" rtl="0">
              <a:spcBef>
                <a:spcPts val="0"/>
              </a:spcBef>
              <a:spcAft>
                <a:spcPts val="0"/>
              </a:spcAft>
              <a:buNone/>
            </a:pPr>
            <a:endParaRPr>
              <a:solidFill>
                <a:srgbClr val="000000"/>
              </a:solidFill>
              <a:latin typeface="Arial"/>
              <a:ea typeface="Arial"/>
              <a:cs typeface="Arial"/>
              <a:sym typeface="Arial"/>
            </a:endParaRPr>
          </a:p>
          <a:p>
            <a:pPr marL="0" lvl="0" indent="0" algn="l" rtl="0">
              <a:spcBef>
                <a:spcPts val="0"/>
              </a:spcBef>
              <a:spcAft>
                <a:spcPts val="0"/>
              </a:spcAft>
              <a:buNone/>
            </a:pPr>
            <a:endParaRPr>
              <a:solidFill>
                <a:srgbClr val="444444"/>
              </a:solidFill>
              <a:latin typeface="Arial"/>
              <a:ea typeface="Arial"/>
              <a:cs typeface="Arial"/>
              <a:sym typeface="Arial"/>
            </a:endParaRPr>
          </a:p>
        </p:txBody>
      </p:sp>
      <p:sp>
        <p:nvSpPr>
          <p:cNvPr id="273" name="Google Shape;273;p1:notes"/>
          <p:cNvSpPr txBox="1">
            <a:spLocks noGrp="1"/>
          </p:cNvSpPr>
          <p:nvPr>
            <p:ph type="sldNum" idx="12"/>
          </p:nvPr>
        </p:nvSpPr>
        <p:spPr>
          <a:xfrm>
            <a:off x="3970938" y="8829968"/>
            <a:ext cx="3037840" cy="466433"/>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2: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Brand Video </a:t>
            </a:r>
            <a:endParaRPr/>
          </a:p>
        </p:txBody>
      </p:sp>
      <p:sp>
        <p:nvSpPr>
          <p:cNvPr id="283" name="Google Shape;283;p2:notes"/>
          <p:cNvSpPr txBox="1">
            <a:spLocks noGrp="1"/>
          </p:cNvSpPr>
          <p:nvPr>
            <p:ph type="sldNum" idx="12"/>
          </p:nvPr>
        </p:nvSpPr>
        <p:spPr>
          <a:xfrm>
            <a:off x="3970938" y="8829968"/>
            <a:ext cx="3037840" cy="466433"/>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3: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solidFill>
                  <a:srgbClr val="000000"/>
                </a:solidFill>
                <a:latin typeface="Arial"/>
                <a:ea typeface="Arial"/>
                <a:cs typeface="Arial"/>
                <a:sym typeface="Arial"/>
              </a:rPr>
              <a:t>Good afternoon. Thank you for having us here today. I’m Scott Ferguson…. </a:t>
            </a:r>
            <a:endParaRPr/>
          </a:p>
          <a:p>
            <a:pPr marL="0" lvl="0" indent="0" algn="l" rtl="0">
              <a:spcBef>
                <a:spcPts val="0"/>
              </a:spcBef>
              <a:spcAft>
                <a:spcPts val="0"/>
              </a:spcAft>
              <a:buNone/>
            </a:pPr>
            <a:r>
              <a:rPr lang="en-US">
                <a:solidFill>
                  <a:srgbClr val="000000"/>
                </a:solidFill>
                <a:latin typeface="Arial"/>
                <a:ea typeface="Arial"/>
                <a:cs typeface="Arial"/>
                <a:sym typeface="Arial"/>
              </a:rPr>
              <a:t>Innovia established in </a:t>
            </a:r>
            <a:r>
              <a:rPr lang="en-US" b="1">
                <a:solidFill>
                  <a:srgbClr val="000000"/>
                </a:solidFill>
                <a:latin typeface="Arial"/>
                <a:ea typeface="Arial"/>
                <a:cs typeface="Arial"/>
                <a:sym typeface="Arial"/>
              </a:rPr>
              <a:t>1974  - </a:t>
            </a:r>
            <a:r>
              <a:rPr lang="en-US">
                <a:solidFill>
                  <a:srgbClr val="000000"/>
                </a:solidFill>
                <a:latin typeface="Arial"/>
                <a:ea typeface="Arial"/>
                <a:cs typeface="Arial"/>
                <a:sym typeface="Arial"/>
              </a:rPr>
              <a:t>Looking forward to </a:t>
            </a:r>
            <a:r>
              <a:rPr lang="en-US" b="1">
                <a:solidFill>
                  <a:srgbClr val="000000"/>
                </a:solidFill>
                <a:latin typeface="Arial"/>
                <a:ea typeface="Arial"/>
                <a:cs typeface="Arial"/>
                <a:sym typeface="Arial"/>
              </a:rPr>
              <a:t>50</a:t>
            </a:r>
            <a:r>
              <a:rPr lang="en-US" b="1" baseline="30000">
                <a:solidFill>
                  <a:srgbClr val="000000"/>
                </a:solidFill>
                <a:latin typeface="Arial"/>
                <a:ea typeface="Arial"/>
                <a:cs typeface="Arial"/>
                <a:sym typeface="Arial"/>
              </a:rPr>
              <a:t>th</a:t>
            </a:r>
            <a:r>
              <a:rPr lang="en-US">
                <a:solidFill>
                  <a:srgbClr val="000000"/>
                </a:solidFill>
                <a:latin typeface="Arial"/>
                <a:ea typeface="Arial"/>
                <a:cs typeface="Arial"/>
                <a:sym typeface="Arial"/>
              </a:rPr>
              <a:t> Anniversary</a:t>
            </a:r>
            <a:endParaRPr/>
          </a:p>
          <a:p>
            <a:pPr marL="0" lvl="0" indent="0" algn="l" rtl="0">
              <a:spcBef>
                <a:spcPts val="0"/>
              </a:spcBef>
              <a:spcAft>
                <a:spcPts val="0"/>
              </a:spcAft>
              <a:buNone/>
            </a:pPr>
            <a:endParaRPr>
              <a:solidFill>
                <a:srgbClr val="000000"/>
              </a:solidFill>
              <a:latin typeface="Arial"/>
              <a:ea typeface="Arial"/>
              <a:cs typeface="Arial"/>
              <a:sym typeface="Arial"/>
            </a:endParaRPr>
          </a:p>
          <a:p>
            <a:pPr marL="0" lvl="0" indent="0" algn="l" rtl="0">
              <a:spcBef>
                <a:spcPts val="0"/>
              </a:spcBef>
              <a:spcAft>
                <a:spcPts val="0"/>
              </a:spcAft>
              <a:buNone/>
            </a:pPr>
            <a:r>
              <a:rPr lang="en-US">
                <a:solidFill>
                  <a:srgbClr val="000000"/>
                </a:solidFill>
                <a:latin typeface="Arial"/>
                <a:ea typeface="Arial"/>
                <a:cs typeface="Arial"/>
                <a:sym typeface="Arial"/>
              </a:rPr>
              <a:t>Since then… </a:t>
            </a:r>
            <a:r>
              <a:rPr lang="en-US" b="1">
                <a:solidFill>
                  <a:srgbClr val="000000"/>
                </a:solidFill>
                <a:latin typeface="Arial"/>
                <a:ea typeface="Arial"/>
                <a:cs typeface="Arial"/>
                <a:sym typeface="Arial"/>
              </a:rPr>
              <a:t>$125 million </a:t>
            </a:r>
            <a:r>
              <a:rPr lang="en-US">
                <a:solidFill>
                  <a:srgbClr val="000000"/>
                </a:solidFill>
                <a:latin typeface="Arial"/>
                <a:ea typeface="Arial"/>
                <a:cs typeface="Arial"/>
                <a:sym typeface="Arial"/>
              </a:rPr>
              <a:t>throughout our 20-counties and beyond. </a:t>
            </a:r>
            <a:endParaRPr/>
          </a:p>
          <a:p>
            <a:pPr marL="0" lvl="0" indent="0" algn="l" rtl="0">
              <a:spcBef>
                <a:spcPts val="0"/>
              </a:spcBef>
              <a:spcAft>
                <a:spcPts val="0"/>
              </a:spcAft>
              <a:buNone/>
            </a:pPr>
            <a:endParaRPr>
              <a:solidFill>
                <a:srgbClr val="000000"/>
              </a:solidFill>
              <a:latin typeface="Arial"/>
              <a:ea typeface="Arial"/>
              <a:cs typeface="Arial"/>
              <a:sym typeface="Arial"/>
            </a:endParaRPr>
          </a:p>
          <a:p>
            <a:pPr marL="0" lvl="0" indent="0" algn="l" rtl="0">
              <a:spcBef>
                <a:spcPts val="0"/>
              </a:spcBef>
              <a:spcAft>
                <a:spcPts val="0"/>
              </a:spcAft>
              <a:buNone/>
            </a:pPr>
            <a:r>
              <a:rPr lang="en-US">
                <a:solidFill>
                  <a:srgbClr val="000000"/>
                </a:solidFill>
                <a:latin typeface="Arial"/>
                <a:ea typeface="Arial"/>
                <a:cs typeface="Arial"/>
                <a:sym typeface="Arial"/>
              </a:rPr>
              <a:t>Thanks to the  generosity  of community minded donors throughout our region, </a:t>
            </a:r>
            <a:r>
              <a:rPr lang="en-US" b="1">
                <a:solidFill>
                  <a:srgbClr val="000000"/>
                </a:solidFill>
                <a:latin typeface="Arial"/>
                <a:ea typeface="Arial"/>
                <a:cs typeface="Arial"/>
                <a:sym typeface="Arial"/>
              </a:rPr>
              <a:t>We currently hold 800 funds representing $200 million in assets. </a:t>
            </a:r>
            <a:endParaRPr/>
          </a:p>
          <a:p>
            <a:pPr marL="0" lvl="0" indent="0" algn="l" rtl="0">
              <a:spcBef>
                <a:spcPts val="0"/>
              </a:spcBef>
              <a:spcAft>
                <a:spcPts val="0"/>
              </a:spcAft>
              <a:buNone/>
            </a:pPr>
            <a:endParaRPr>
              <a:solidFill>
                <a:srgbClr val="000000"/>
              </a:solidFill>
              <a:latin typeface="Arial"/>
              <a:ea typeface="Arial"/>
              <a:cs typeface="Arial"/>
              <a:sym typeface="Arial"/>
            </a:endParaRPr>
          </a:p>
          <a:p>
            <a:pPr marL="0" lvl="0" indent="0" algn="l" rtl="0">
              <a:spcBef>
                <a:spcPts val="0"/>
              </a:spcBef>
              <a:spcAft>
                <a:spcPts val="0"/>
              </a:spcAft>
              <a:buNone/>
            </a:pPr>
            <a:r>
              <a:rPr lang="en-US" b="0">
                <a:solidFill>
                  <a:srgbClr val="000000"/>
                </a:solidFill>
                <a:latin typeface="Arial"/>
                <a:ea typeface="Arial"/>
                <a:cs typeface="Arial"/>
                <a:sym typeface="Arial"/>
              </a:rPr>
              <a:t>In our last fiscal year, we awarded </a:t>
            </a:r>
            <a:r>
              <a:rPr lang="en-US" b="1">
                <a:solidFill>
                  <a:srgbClr val="000000"/>
                </a:solidFill>
                <a:latin typeface="Arial"/>
                <a:ea typeface="Arial"/>
                <a:cs typeface="Arial"/>
                <a:sym typeface="Arial"/>
              </a:rPr>
              <a:t>1,700 </a:t>
            </a:r>
            <a:r>
              <a:rPr lang="en-US" b="0">
                <a:solidFill>
                  <a:srgbClr val="000000"/>
                </a:solidFill>
                <a:latin typeface="Arial"/>
                <a:ea typeface="Arial"/>
                <a:cs typeface="Arial"/>
                <a:sym typeface="Arial"/>
              </a:rPr>
              <a:t>grants totaling </a:t>
            </a:r>
            <a:r>
              <a:rPr lang="en-US" b="1">
                <a:solidFill>
                  <a:srgbClr val="000000"/>
                </a:solidFill>
                <a:latin typeface="Arial"/>
                <a:ea typeface="Arial"/>
                <a:cs typeface="Arial"/>
                <a:sym typeface="Arial"/>
              </a:rPr>
              <a:t>$10 million in grants and scholarships.  </a:t>
            </a:r>
            <a:endParaRPr/>
          </a:p>
          <a:p>
            <a:pPr marL="0" lvl="0" indent="0" algn="l" rtl="0">
              <a:spcBef>
                <a:spcPts val="0"/>
              </a:spcBef>
              <a:spcAft>
                <a:spcPts val="0"/>
              </a:spcAft>
              <a:buNone/>
            </a:pPr>
            <a:endParaRPr b="1">
              <a:solidFill>
                <a:srgbClr val="000000"/>
              </a:solidFill>
              <a:latin typeface="Arial"/>
              <a:ea typeface="Arial"/>
              <a:cs typeface="Arial"/>
              <a:sym typeface="Arial"/>
            </a:endParaRPr>
          </a:p>
          <a:p>
            <a:pPr marL="0" lvl="0" indent="0" algn="l" rtl="0">
              <a:spcBef>
                <a:spcPts val="0"/>
              </a:spcBef>
              <a:spcAft>
                <a:spcPts val="0"/>
              </a:spcAft>
              <a:buNone/>
            </a:pPr>
            <a:r>
              <a:rPr lang="en-US" b="1">
                <a:solidFill>
                  <a:srgbClr val="000000"/>
                </a:solidFill>
                <a:latin typeface="Arial"/>
                <a:ea typeface="Arial"/>
                <a:cs typeface="Arial"/>
                <a:sym typeface="Arial"/>
              </a:rPr>
              <a:t>Variety of program areas:  </a:t>
            </a:r>
            <a:r>
              <a:rPr lang="en-US">
                <a:solidFill>
                  <a:srgbClr val="000000"/>
                </a:solidFill>
                <a:latin typeface="Arial"/>
                <a:ea typeface="Arial"/>
                <a:cs typeface="Arial"/>
                <a:sym typeface="Arial"/>
              </a:rPr>
              <a:t>Being a community foundation, our grants cover a broad range of impact areas:  Health and Well being; education and youth development, economic opportunity, arts and culture and quality of life. </a:t>
            </a:r>
            <a:endParaRPr/>
          </a:p>
          <a:p>
            <a:pPr marL="0" lvl="0" indent="0" algn="l" rtl="0">
              <a:spcBef>
                <a:spcPts val="0"/>
              </a:spcBef>
              <a:spcAft>
                <a:spcPts val="0"/>
              </a:spcAft>
              <a:buNone/>
            </a:pPr>
            <a:endParaRPr>
              <a:solidFill>
                <a:srgbClr val="000000"/>
              </a:solidFill>
              <a:latin typeface="Arial"/>
              <a:ea typeface="Arial"/>
              <a:cs typeface="Arial"/>
              <a:sym typeface="Arial"/>
            </a:endParaRPr>
          </a:p>
          <a:p>
            <a:pPr marL="0" lvl="0" indent="0" algn="l" rtl="0">
              <a:spcBef>
                <a:spcPts val="0"/>
              </a:spcBef>
              <a:spcAft>
                <a:spcPts val="0"/>
              </a:spcAft>
              <a:buNone/>
            </a:pPr>
            <a:r>
              <a:rPr lang="en-US">
                <a:solidFill>
                  <a:srgbClr val="000000"/>
                </a:solidFill>
                <a:latin typeface="Arial"/>
                <a:ea typeface="Arial"/>
                <a:cs typeface="Arial"/>
                <a:sym typeface="Arial"/>
              </a:rPr>
              <a:t>Here today to provide some context about how grant dollars are distributed through the foundation to support so many great causes and organizations</a:t>
            </a:r>
            <a:endParaRPr/>
          </a:p>
          <a:p>
            <a:pPr marL="0" lvl="0" indent="0" algn="l" rtl="0">
              <a:spcBef>
                <a:spcPts val="0"/>
              </a:spcBef>
              <a:spcAft>
                <a:spcPts val="0"/>
              </a:spcAft>
              <a:buNone/>
            </a:pPr>
            <a:endParaRPr/>
          </a:p>
        </p:txBody>
      </p:sp>
      <p:sp>
        <p:nvSpPr>
          <p:cNvPr id="291" name="Google Shape;291;p3:notes"/>
          <p:cNvSpPr txBox="1">
            <a:spLocks noGrp="1"/>
          </p:cNvSpPr>
          <p:nvPr>
            <p:ph type="sldNum" idx="12"/>
          </p:nvPr>
        </p:nvSpPr>
        <p:spPr>
          <a:xfrm>
            <a:off x="3970938" y="8829968"/>
            <a:ext cx="3037840" cy="466433"/>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4: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0" marR="0" lvl="0" indent="0" algn="l" rtl="0">
              <a:lnSpc>
                <a:spcPct val="107000"/>
              </a:lnSpc>
              <a:spcBef>
                <a:spcPts val="0"/>
              </a:spcBef>
              <a:spcAft>
                <a:spcPts val="0"/>
              </a:spcAft>
              <a:buClr>
                <a:schemeClr val="dk1"/>
              </a:buClr>
              <a:buSzPts val="1800"/>
              <a:buFont typeface="Calibri"/>
              <a:buNone/>
            </a:pPr>
            <a:r>
              <a:rPr lang="en-US" sz="1800" b="1">
                <a:latin typeface="Arial"/>
                <a:ea typeface="Arial"/>
                <a:cs typeface="Arial"/>
                <a:sym typeface="Arial"/>
              </a:rPr>
              <a:t>Community Grants </a:t>
            </a:r>
            <a:endParaRPr/>
          </a:p>
          <a:p>
            <a:pPr marL="0" lvl="0" indent="0" algn="l" rtl="0">
              <a:spcBef>
                <a:spcPts val="800"/>
              </a:spcBef>
              <a:spcAft>
                <a:spcPts val="0"/>
              </a:spcAft>
              <a:buNone/>
            </a:pPr>
            <a:r>
              <a:rPr lang="en-US" sz="1800">
                <a:latin typeface="Arial"/>
                <a:ea typeface="Arial"/>
                <a:cs typeface="Arial"/>
                <a:sym typeface="Arial"/>
              </a:rPr>
              <a:t>The Community Grants Program is Innovia’s flagship grant program, funding all five of our impact areas across our 20-county service region. Comprised of approximately 90 pooled funds, this program awards $1 million each year. The maximum grant award is typically $15,000, with most grants averaging $10,000 for a one-year period</a:t>
            </a:r>
            <a:endParaRPr/>
          </a:p>
          <a:p>
            <a:pPr marL="0" lvl="0" indent="0" algn="l" rtl="0">
              <a:spcBef>
                <a:spcPts val="0"/>
              </a:spcBef>
              <a:spcAft>
                <a:spcPts val="0"/>
              </a:spcAft>
              <a:buNone/>
            </a:pPr>
            <a:r>
              <a:rPr lang="en-US" sz="1800">
                <a:latin typeface="Arial"/>
                <a:ea typeface="Arial"/>
                <a:cs typeface="Arial"/>
                <a:sym typeface="Arial"/>
              </a:rPr>
              <a:t>Ex- City of Troy</a:t>
            </a:r>
            <a:endParaRPr/>
          </a:p>
          <a:p>
            <a:pPr marL="0" lvl="0" indent="0" algn="l" rtl="0">
              <a:spcBef>
                <a:spcPts val="0"/>
              </a:spcBef>
              <a:spcAft>
                <a:spcPts val="0"/>
              </a:spcAft>
              <a:buNone/>
            </a:pPr>
            <a:r>
              <a:rPr lang="en-US" sz="1800">
                <a:latin typeface="Arial"/>
                <a:ea typeface="Arial"/>
                <a:cs typeface="Arial"/>
                <a:sym typeface="Arial"/>
              </a:rPr>
              <a:t>Ex- City of Cottonwood </a:t>
            </a:r>
            <a:endParaRPr/>
          </a:p>
          <a:p>
            <a:pPr marL="0" lvl="0" indent="0" algn="l" rtl="0">
              <a:spcBef>
                <a:spcPts val="0"/>
              </a:spcBef>
              <a:spcAft>
                <a:spcPts val="0"/>
              </a:spcAft>
              <a:buNone/>
            </a:pPr>
            <a:r>
              <a:rPr lang="en-US" sz="1800">
                <a:latin typeface="Arial"/>
                <a:ea typeface="Arial"/>
                <a:cs typeface="Arial"/>
                <a:sym typeface="Arial"/>
              </a:rPr>
              <a:t>Ex- </a:t>
            </a:r>
            <a:endParaRPr/>
          </a:p>
        </p:txBody>
      </p:sp>
      <p:sp>
        <p:nvSpPr>
          <p:cNvPr id="306" name="Google Shape;306;p4:notes"/>
          <p:cNvSpPr txBox="1">
            <a:spLocks noGrp="1"/>
          </p:cNvSpPr>
          <p:nvPr>
            <p:ph type="sldNum" idx="12"/>
          </p:nvPr>
        </p:nvSpPr>
        <p:spPr>
          <a:xfrm>
            <a:off x="3970938" y="8829968"/>
            <a:ext cx="3037840" cy="466433"/>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5: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b="1"/>
              <a:t>Scholarship Programs </a:t>
            </a:r>
            <a:r>
              <a:rPr lang="en-US"/>
              <a:t>at Innovia Foundation recognize that with education comes opportunity. Our donors agree. We work with donors to establish scholarships to help students achieve their higher education goals. Each year, we award more than 100 scholarships to deserving students who are college-bound or pursuing career training.</a:t>
            </a:r>
            <a:endParaRPr/>
          </a:p>
        </p:txBody>
      </p:sp>
      <p:sp>
        <p:nvSpPr>
          <p:cNvPr id="316" name="Google Shape;316;p5:notes"/>
          <p:cNvSpPr txBox="1">
            <a:spLocks noGrp="1"/>
          </p:cNvSpPr>
          <p:nvPr>
            <p:ph type="sldNum" idx="12"/>
          </p:nvPr>
        </p:nvSpPr>
        <p:spPr>
          <a:xfrm>
            <a:off x="3970938" y="8829968"/>
            <a:ext cx="3037840" cy="466433"/>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6:notes"/>
          <p:cNvSpPr txBox="1">
            <a:spLocks noGrp="1"/>
          </p:cNvSpPr>
          <p:nvPr>
            <p:ph type="body" idx="1"/>
          </p:nvPr>
        </p:nvSpPr>
        <p:spPr>
          <a:xfrm>
            <a:off x="701040" y="4473892"/>
            <a:ext cx="5608320" cy="3660458"/>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26" name="Google Shape;326;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7: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b="1"/>
              <a:t>Community Initiatives </a:t>
            </a:r>
            <a:endParaRPr/>
          </a:p>
          <a:p>
            <a:pPr marL="0" marR="0" lvl="0" indent="0" algn="l" rtl="0">
              <a:lnSpc>
                <a:spcPct val="107000"/>
              </a:lnSpc>
              <a:spcBef>
                <a:spcPts val="0"/>
              </a:spcBef>
              <a:spcAft>
                <a:spcPts val="0"/>
              </a:spcAft>
              <a:buNone/>
            </a:pPr>
            <a:r>
              <a:rPr lang="en-US" sz="1100" b="0">
                <a:latin typeface="Arial"/>
                <a:ea typeface="Arial"/>
                <a:cs typeface="Arial"/>
                <a:sym typeface="Arial"/>
              </a:rPr>
              <a:t>Community Heart &amp; Soul</a:t>
            </a:r>
            <a:endParaRPr/>
          </a:p>
          <a:p>
            <a:pPr marL="342900" marR="0" lvl="0" indent="-342900" algn="l" rtl="0">
              <a:lnSpc>
                <a:spcPct val="107000"/>
              </a:lnSpc>
              <a:spcBef>
                <a:spcPts val="800"/>
              </a:spcBef>
              <a:spcAft>
                <a:spcPts val="0"/>
              </a:spcAft>
              <a:buClr>
                <a:schemeClr val="dk1"/>
              </a:buClr>
              <a:buSzPts val="1000"/>
              <a:buFont typeface="Noto Sans Symbols"/>
              <a:buChar char="∙"/>
            </a:pPr>
            <a:r>
              <a:rPr lang="en-US" sz="1100" b="1">
                <a:latin typeface="Arial"/>
                <a:ea typeface="Arial"/>
                <a:cs typeface="Arial"/>
                <a:sym typeface="Arial"/>
              </a:rPr>
              <a:t>Overview</a:t>
            </a:r>
            <a:endParaRPr sz="1100">
              <a:latin typeface="Arial"/>
              <a:ea typeface="Arial"/>
              <a:cs typeface="Arial"/>
              <a:sym typeface="Arial"/>
            </a:endParaRPr>
          </a:p>
          <a:p>
            <a:pPr marL="742950" marR="0" lvl="1" indent="-285750" algn="l" rtl="0">
              <a:lnSpc>
                <a:spcPct val="107000"/>
              </a:lnSpc>
              <a:spcBef>
                <a:spcPts val="800"/>
              </a:spcBef>
              <a:spcAft>
                <a:spcPts val="0"/>
              </a:spcAft>
              <a:buClr>
                <a:schemeClr val="dk1"/>
              </a:buClr>
              <a:buSzPts val="1000"/>
              <a:buFont typeface="Courier New"/>
              <a:buChar char="o"/>
            </a:pPr>
            <a:r>
              <a:rPr lang="en-US" sz="1100">
                <a:latin typeface="Arial"/>
                <a:ea typeface="Arial"/>
                <a:cs typeface="Arial"/>
                <a:sym typeface="Arial"/>
              </a:rPr>
              <a:t>Resident-driven process engaging the entire population of a town.</a:t>
            </a:r>
            <a:endParaRPr/>
          </a:p>
          <a:p>
            <a:pPr marL="742950" marR="0" lvl="1" indent="-285750" algn="l" rtl="0">
              <a:lnSpc>
                <a:spcPct val="107000"/>
              </a:lnSpc>
              <a:spcBef>
                <a:spcPts val="800"/>
              </a:spcBef>
              <a:spcAft>
                <a:spcPts val="0"/>
              </a:spcAft>
              <a:buClr>
                <a:schemeClr val="dk1"/>
              </a:buClr>
              <a:buSzPts val="1000"/>
              <a:buFont typeface="Courier New"/>
              <a:buChar char="o"/>
            </a:pPr>
            <a:r>
              <a:rPr lang="en-US" sz="1100">
                <a:latin typeface="Arial"/>
                <a:ea typeface="Arial"/>
                <a:cs typeface="Arial"/>
                <a:sym typeface="Arial"/>
              </a:rPr>
              <a:t>Identifies what residents love about their community and their vision for the future.</a:t>
            </a:r>
            <a:endParaRPr/>
          </a:p>
          <a:p>
            <a:pPr marL="342900" marR="0" lvl="0" indent="-342900" algn="l" rtl="0">
              <a:lnSpc>
                <a:spcPct val="107000"/>
              </a:lnSpc>
              <a:spcBef>
                <a:spcPts val="800"/>
              </a:spcBef>
              <a:spcAft>
                <a:spcPts val="0"/>
              </a:spcAft>
              <a:buClr>
                <a:schemeClr val="dk1"/>
              </a:buClr>
              <a:buSzPts val="1000"/>
              <a:buFont typeface="Noto Sans Symbols"/>
              <a:buChar char="∙"/>
            </a:pPr>
            <a:r>
              <a:rPr lang="en-US" sz="1100" b="1">
                <a:latin typeface="Arial"/>
                <a:ea typeface="Arial"/>
                <a:cs typeface="Arial"/>
                <a:sym typeface="Arial"/>
              </a:rPr>
              <a:t>Key Components</a:t>
            </a:r>
            <a:endParaRPr sz="1100">
              <a:latin typeface="Arial"/>
              <a:ea typeface="Arial"/>
              <a:cs typeface="Arial"/>
              <a:sym typeface="Arial"/>
            </a:endParaRPr>
          </a:p>
          <a:p>
            <a:pPr marL="742950" marR="0" lvl="1" indent="-285750" algn="l" rtl="0">
              <a:lnSpc>
                <a:spcPct val="107000"/>
              </a:lnSpc>
              <a:spcBef>
                <a:spcPts val="800"/>
              </a:spcBef>
              <a:spcAft>
                <a:spcPts val="0"/>
              </a:spcAft>
              <a:buClr>
                <a:schemeClr val="dk1"/>
              </a:buClr>
              <a:buSzPts val="1000"/>
              <a:buFont typeface="Courier New"/>
              <a:buChar char="o"/>
            </a:pPr>
            <a:r>
              <a:rPr lang="en-US" sz="1100">
                <a:latin typeface="Arial"/>
                <a:ea typeface="Arial"/>
                <a:cs typeface="Arial"/>
                <a:sym typeface="Arial"/>
              </a:rPr>
              <a:t>Focuses on community values, aspirations, and actionable steps to achieve desired outcomes.</a:t>
            </a:r>
            <a:endParaRPr/>
          </a:p>
          <a:p>
            <a:pPr marL="742950" marR="0" lvl="1" indent="-285750" algn="l" rtl="0">
              <a:lnSpc>
                <a:spcPct val="107000"/>
              </a:lnSpc>
              <a:spcBef>
                <a:spcPts val="800"/>
              </a:spcBef>
              <a:spcAft>
                <a:spcPts val="0"/>
              </a:spcAft>
              <a:buClr>
                <a:schemeClr val="dk1"/>
              </a:buClr>
              <a:buSzPts val="1000"/>
              <a:buFont typeface="Courier New"/>
              <a:buChar char="o"/>
            </a:pPr>
            <a:r>
              <a:rPr lang="en-US" sz="1100">
                <a:latin typeface="Arial"/>
                <a:ea typeface="Arial"/>
                <a:cs typeface="Arial"/>
                <a:sym typeface="Arial"/>
              </a:rPr>
              <a:t>Builds stronger, more connected communities through shared goals and collaborative efforts.</a:t>
            </a:r>
            <a:endParaRPr/>
          </a:p>
          <a:p>
            <a:pPr marL="342900" marR="0" lvl="0" indent="-342900" algn="l" rtl="0">
              <a:lnSpc>
                <a:spcPct val="107000"/>
              </a:lnSpc>
              <a:spcBef>
                <a:spcPts val="800"/>
              </a:spcBef>
              <a:spcAft>
                <a:spcPts val="0"/>
              </a:spcAft>
              <a:buClr>
                <a:schemeClr val="dk1"/>
              </a:buClr>
              <a:buSzPts val="1000"/>
              <a:buFont typeface="Noto Sans Symbols"/>
              <a:buChar char="∙"/>
            </a:pPr>
            <a:r>
              <a:rPr lang="en-US" sz="1100" b="1">
                <a:latin typeface="Arial"/>
                <a:ea typeface="Arial"/>
                <a:cs typeface="Arial"/>
                <a:sym typeface="Arial"/>
              </a:rPr>
              <a:t>Benefits</a:t>
            </a:r>
            <a:endParaRPr sz="1100">
              <a:latin typeface="Arial"/>
              <a:ea typeface="Arial"/>
              <a:cs typeface="Arial"/>
              <a:sym typeface="Arial"/>
            </a:endParaRPr>
          </a:p>
          <a:p>
            <a:pPr marL="742950" marR="0" lvl="1" indent="-285750" algn="l" rtl="0">
              <a:lnSpc>
                <a:spcPct val="107000"/>
              </a:lnSpc>
              <a:spcBef>
                <a:spcPts val="800"/>
              </a:spcBef>
              <a:spcAft>
                <a:spcPts val="0"/>
              </a:spcAft>
              <a:buClr>
                <a:schemeClr val="dk1"/>
              </a:buClr>
              <a:buSzPts val="1000"/>
              <a:buFont typeface="Courier New"/>
              <a:buChar char="o"/>
            </a:pPr>
            <a:r>
              <a:rPr lang="en-US" sz="1100">
                <a:latin typeface="Arial"/>
                <a:ea typeface="Arial"/>
                <a:cs typeface="Arial"/>
                <a:sym typeface="Arial"/>
              </a:rPr>
              <a:t>Strengthens community bonds and fosters a sense of belonging.</a:t>
            </a:r>
            <a:endParaRPr/>
          </a:p>
          <a:p>
            <a:pPr marL="742950" marR="0" lvl="1" indent="-285750" algn="l" rtl="0">
              <a:lnSpc>
                <a:spcPct val="107000"/>
              </a:lnSpc>
              <a:spcBef>
                <a:spcPts val="800"/>
              </a:spcBef>
              <a:spcAft>
                <a:spcPts val="0"/>
              </a:spcAft>
              <a:buClr>
                <a:schemeClr val="dk1"/>
              </a:buClr>
              <a:buSzPts val="1000"/>
              <a:buFont typeface="Courier New"/>
              <a:buChar char="o"/>
            </a:pPr>
            <a:r>
              <a:rPr lang="en-US" sz="1100">
                <a:latin typeface="Arial"/>
                <a:ea typeface="Arial"/>
                <a:cs typeface="Arial"/>
                <a:sym typeface="Arial"/>
              </a:rPr>
              <a:t>Creates a unified vision for the future, driven by the residents themselves.</a:t>
            </a:r>
            <a:endParaRPr/>
          </a:p>
          <a:p>
            <a:pPr marL="0" marR="0" lvl="0" indent="0" algn="l" rtl="0">
              <a:lnSpc>
                <a:spcPct val="107000"/>
              </a:lnSpc>
              <a:spcBef>
                <a:spcPts val="800"/>
              </a:spcBef>
              <a:spcAft>
                <a:spcPts val="0"/>
              </a:spcAft>
              <a:buNone/>
            </a:pPr>
            <a:r>
              <a:rPr lang="en-US" sz="1100" b="0">
                <a:latin typeface="Arial"/>
                <a:ea typeface="Arial"/>
                <a:cs typeface="Arial"/>
                <a:sym typeface="Arial"/>
              </a:rPr>
              <a:t>Innovia Foundation Leadership Councils</a:t>
            </a:r>
            <a:endParaRPr/>
          </a:p>
          <a:p>
            <a:pPr marL="342900" marR="0" lvl="0" indent="-342900" algn="l" rtl="0">
              <a:lnSpc>
                <a:spcPct val="107000"/>
              </a:lnSpc>
              <a:spcBef>
                <a:spcPts val="800"/>
              </a:spcBef>
              <a:spcAft>
                <a:spcPts val="0"/>
              </a:spcAft>
              <a:buClr>
                <a:schemeClr val="dk1"/>
              </a:buClr>
              <a:buSzPts val="1000"/>
              <a:buFont typeface="Noto Sans Symbols"/>
              <a:buChar char="∙"/>
            </a:pPr>
            <a:r>
              <a:rPr lang="en-US" sz="1100" b="1">
                <a:latin typeface="Arial"/>
                <a:ea typeface="Arial"/>
                <a:cs typeface="Arial"/>
                <a:sym typeface="Arial"/>
              </a:rPr>
              <a:t>Role and Purpose</a:t>
            </a:r>
            <a:endParaRPr sz="1100">
              <a:latin typeface="Arial"/>
              <a:ea typeface="Arial"/>
              <a:cs typeface="Arial"/>
              <a:sym typeface="Arial"/>
            </a:endParaRPr>
          </a:p>
          <a:p>
            <a:pPr marL="742950" marR="0" lvl="1" indent="-285750" algn="l" rtl="0">
              <a:lnSpc>
                <a:spcPct val="107000"/>
              </a:lnSpc>
              <a:spcBef>
                <a:spcPts val="800"/>
              </a:spcBef>
              <a:spcAft>
                <a:spcPts val="0"/>
              </a:spcAft>
              <a:buClr>
                <a:schemeClr val="dk1"/>
              </a:buClr>
              <a:buSzPts val="1000"/>
              <a:buFont typeface="Courier New"/>
              <a:buChar char="o"/>
            </a:pPr>
            <a:r>
              <a:rPr lang="en-US" sz="1100">
                <a:latin typeface="Arial"/>
                <a:ea typeface="Arial"/>
                <a:cs typeface="Arial"/>
                <a:sym typeface="Arial"/>
              </a:rPr>
              <a:t>Leadership Council members act as ambassadors and advisors throughout Innovia Foundation’s 20-county region.</a:t>
            </a:r>
            <a:endParaRPr/>
          </a:p>
          <a:p>
            <a:pPr marL="742950" marR="0" lvl="1" indent="-285750" algn="l" rtl="0">
              <a:lnSpc>
                <a:spcPct val="107000"/>
              </a:lnSpc>
              <a:spcBef>
                <a:spcPts val="800"/>
              </a:spcBef>
              <a:spcAft>
                <a:spcPts val="0"/>
              </a:spcAft>
              <a:buClr>
                <a:schemeClr val="dk1"/>
              </a:buClr>
              <a:buSzPts val="1000"/>
              <a:buFont typeface="Courier New"/>
              <a:buChar char="o"/>
            </a:pPr>
            <a:r>
              <a:rPr lang="en-US" sz="1100">
                <a:latin typeface="Arial"/>
                <a:ea typeface="Arial"/>
                <a:cs typeface="Arial"/>
                <a:sym typeface="Arial"/>
              </a:rPr>
              <a:t>Advocate for philanthropic investments in local communities.</a:t>
            </a:r>
            <a:endParaRPr/>
          </a:p>
          <a:p>
            <a:pPr marL="342900" marR="0" lvl="0" indent="-342900" algn="l" rtl="0">
              <a:lnSpc>
                <a:spcPct val="107000"/>
              </a:lnSpc>
              <a:spcBef>
                <a:spcPts val="800"/>
              </a:spcBef>
              <a:spcAft>
                <a:spcPts val="0"/>
              </a:spcAft>
              <a:buClr>
                <a:schemeClr val="dk1"/>
              </a:buClr>
              <a:buSzPts val="1000"/>
              <a:buFont typeface="Noto Sans Symbols"/>
              <a:buChar char="∙"/>
            </a:pPr>
            <a:r>
              <a:rPr lang="en-US" sz="1100" b="1">
                <a:latin typeface="Arial"/>
                <a:ea typeface="Arial"/>
                <a:cs typeface="Arial"/>
                <a:sym typeface="Arial"/>
              </a:rPr>
              <a:t>Impact</a:t>
            </a:r>
            <a:endParaRPr sz="1100">
              <a:latin typeface="Arial"/>
              <a:ea typeface="Arial"/>
              <a:cs typeface="Arial"/>
              <a:sym typeface="Arial"/>
            </a:endParaRPr>
          </a:p>
          <a:p>
            <a:pPr marL="742950" marR="0" lvl="1" indent="-285750" algn="l" rtl="0">
              <a:lnSpc>
                <a:spcPct val="107000"/>
              </a:lnSpc>
              <a:spcBef>
                <a:spcPts val="800"/>
              </a:spcBef>
              <a:spcAft>
                <a:spcPts val="0"/>
              </a:spcAft>
              <a:buClr>
                <a:schemeClr val="dk1"/>
              </a:buClr>
              <a:buSzPts val="1000"/>
              <a:buFont typeface="Courier New"/>
              <a:buChar char="o"/>
            </a:pPr>
            <a:r>
              <a:rPr lang="en-US" sz="1100">
                <a:latin typeface="Arial"/>
                <a:ea typeface="Arial"/>
                <a:cs typeface="Arial"/>
                <a:sym typeface="Arial"/>
              </a:rPr>
              <a:t>Strengthens community ties and enhances the effectiveness of local philanthropic efforts.</a:t>
            </a:r>
            <a:endParaRPr/>
          </a:p>
          <a:p>
            <a:pPr marL="742950" marR="0" lvl="1" indent="-285750" algn="l" rtl="0">
              <a:lnSpc>
                <a:spcPct val="107000"/>
              </a:lnSpc>
              <a:spcBef>
                <a:spcPts val="800"/>
              </a:spcBef>
              <a:spcAft>
                <a:spcPts val="0"/>
              </a:spcAft>
              <a:buClr>
                <a:schemeClr val="dk1"/>
              </a:buClr>
              <a:buSzPts val="1000"/>
              <a:buFont typeface="Courier New"/>
              <a:buChar char="o"/>
            </a:pPr>
            <a:r>
              <a:rPr lang="en-US" sz="1100">
                <a:latin typeface="Arial"/>
                <a:ea typeface="Arial"/>
                <a:cs typeface="Arial"/>
                <a:sym typeface="Arial"/>
              </a:rPr>
              <a:t>Ensures that community needs and priorities are addressed through targeted investments.</a:t>
            </a:r>
            <a:endParaRPr/>
          </a:p>
          <a:p>
            <a:pPr marL="742950" marR="0" lvl="1" indent="-222250" algn="l" rtl="0">
              <a:lnSpc>
                <a:spcPct val="107000"/>
              </a:lnSpc>
              <a:spcBef>
                <a:spcPts val="800"/>
              </a:spcBef>
              <a:spcAft>
                <a:spcPts val="0"/>
              </a:spcAft>
              <a:buClr>
                <a:schemeClr val="dk1"/>
              </a:buClr>
              <a:buSzPts val="1000"/>
              <a:buFont typeface="Courier New"/>
              <a:buNone/>
            </a:pPr>
            <a:endParaRPr sz="1100">
              <a:latin typeface="Arial"/>
              <a:ea typeface="Arial"/>
              <a:cs typeface="Arial"/>
              <a:sym typeface="Arial"/>
            </a:endParaRPr>
          </a:p>
          <a:p>
            <a:pPr marL="0" lvl="0" indent="0" algn="l" rtl="0">
              <a:spcBef>
                <a:spcPts val="800"/>
              </a:spcBef>
              <a:spcAft>
                <a:spcPts val="0"/>
              </a:spcAft>
              <a:buNone/>
            </a:pPr>
            <a:r>
              <a:rPr lang="en-US" b="1"/>
              <a:t>Rural Launch NW</a:t>
            </a:r>
            <a:endParaRPr/>
          </a:p>
          <a:p>
            <a:pPr marL="0" lvl="0" indent="-76200" algn="l" rtl="0">
              <a:spcBef>
                <a:spcPts val="0"/>
              </a:spcBef>
              <a:spcAft>
                <a:spcPts val="0"/>
              </a:spcAft>
              <a:buClr>
                <a:schemeClr val="dk1"/>
              </a:buClr>
              <a:buSzPts val="1200"/>
              <a:buFont typeface="Arial"/>
              <a:buChar char="•"/>
            </a:pPr>
            <a:r>
              <a:rPr lang="en-US" b="1"/>
              <a:t>Introduction</a:t>
            </a:r>
            <a:endParaRPr/>
          </a:p>
          <a:p>
            <a:pPr marL="742950" lvl="1" indent="-285750" algn="l" rtl="0">
              <a:spcBef>
                <a:spcPts val="0"/>
              </a:spcBef>
              <a:spcAft>
                <a:spcPts val="0"/>
              </a:spcAft>
              <a:buClr>
                <a:schemeClr val="dk1"/>
              </a:buClr>
              <a:buSzPts val="1200"/>
              <a:buFont typeface="Arial"/>
              <a:buChar char="•"/>
            </a:pPr>
            <a:r>
              <a:rPr lang="en-US"/>
              <a:t>LaunchNW is a community-driven mission aimed at creating sustainable change.</a:t>
            </a:r>
            <a:endParaRPr/>
          </a:p>
          <a:p>
            <a:pPr marL="742950" lvl="1" indent="-285750" algn="l" rtl="0">
              <a:spcBef>
                <a:spcPts val="0"/>
              </a:spcBef>
              <a:spcAft>
                <a:spcPts val="0"/>
              </a:spcAft>
              <a:buClr>
                <a:schemeClr val="dk1"/>
              </a:buClr>
              <a:buSzPts val="1200"/>
              <a:buFont typeface="Arial"/>
              <a:buChar char="•"/>
            </a:pPr>
            <a:r>
              <a:rPr lang="en-US"/>
              <a:t>Initially implemented in Spokane County, now expanding to rural communities in the 10 Eastern Washington counties.</a:t>
            </a:r>
            <a:endParaRPr/>
          </a:p>
          <a:p>
            <a:pPr marL="0" lvl="0" indent="-76200" algn="l" rtl="0">
              <a:spcBef>
                <a:spcPts val="0"/>
              </a:spcBef>
              <a:spcAft>
                <a:spcPts val="0"/>
              </a:spcAft>
              <a:buClr>
                <a:schemeClr val="dk1"/>
              </a:buClr>
              <a:buSzPts val="1200"/>
              <a:buFont typeface="Arial"/>
              <a:buChar char="•"/>
            </a:pPr>
            <a:r>
              <a:rPr lang="en-US" b="1"/>
              <a:t>Grant Funding</a:t>
            </a:r>
            <a:endParaRPr/>
          </a:p>
          <a:p>
            <a:pPr marL="742950" lvl="1" indent="-285750" algn="l" rtl="0">
              <a:spcBef>
                <a:spcPts val="0"/>
              </a:spcBef>
              <a:spcAft>
                <a:spcPts val="0"/>
              </a:spcAft>
              <a:buClr>
                <a:schemeClr val="dk1"/>
              </a:buClr>
              <a:buSzPts val="1200"/>
              <a:buFont typeface="Arial"/>
              <a:buChar char="•"/>
            </a:pPr>
            <a:r>
              <a:rPr lang="en-US"/>
              <a:t>Rural communities can apply for funding to bring LaunchNW to their regions.</a:t>
            </a:r>
            <a:endParaRPr/>
          </a:p>
          <a:p>
            <a:pPr marL="742950" lvl="1" indent="-285750" algn="l" rtl="0">
              <a:spcBef>
                <a:spcPts val="0"/>
              </a:spcBef>
              <a:spcAft>
                <a:spcPts val="0"/>
              </a:spcAft>
              <a:buClr>
                <a:schemeClr val="dk1"/>
              </a:buClr>
              <a:buSzPts val="1200"/>
              <a:buFont typeface="Arial"/>
              <a:buChar char="•"/>
            </a:pPr>
            <a:r>
              <a:rPr lang="en-US"/>
              <a:t>Grants aim to support local initiatives that align with LaunchNW’s objectives.</a:t>
            </a:r>
            <a:endParaRPr/>
          </a:p>
          <a:p>
            <a:pPr marL="0" lvl="0" indent="-76200" algn="l" rtl="0">
              <a:spcBef>
                <a:spcPts val="0"/>
              </a:spcBef>
              <a:spcAft>
                <a:spcPts val="0"/>
              </a:spcAft>
              <a:buClr>
                <a:schemeClr val="dk1"/>
              </a:buClr>
              <a:buSzPts val="1200"/>
              <a:buFont typeface="Arial"/>
              <a:buChar char="•"/>
            </a:pPr>
            <a:r>
              <a:rPr lang="en-US" b="1"/>
              <a:t>Community Engagement</a:t>
            </a:r>
            <a:endParaRPr/>
          </a:p>
          <a:p>
            <a:pPr marL="742950" lvl="1" indent="-285750" algn="l" rtl="0">
              <a:spcBef>
                <a:spcPts val="0"/>
              </a:spcBef>
              <a:spcAft>
                <a:spcPts val="0"/>
              </a:spcAft>
              <a:buClr>
                <a:schemeClr val="dk1"/>
              </a:buClr>
              <a:buSzPts val="1200"/>
              <a:buFont typeface="Arial"/>
              <a:buChar char="•"/>
            </a:pPr>
            <a:r>
              <a:rPr lang="en-US"/>
              <a:t>Galvanizes local leaders and partners with every community sector.</a:t>
            </a:r>
            <a:endParaRPr/>
          </a:p>
          <a:p>
            <a:pPr marL="742950" lvl="1" indent="-285750" algn="l" rtl="0">
              <a:spcBef>
                <a:spcPts val="0"/>
              </a:spcBef>
              <a:spcAft>
                <a:spcPts val="0"/>
              </a:spcAft>
              <a:buClr>
                <a:schemeClr val="dk1"/>
              </a:buClr>
              <a:buSzPts val="1200"/>
              <a:buFont typeface="Arial"/>
              <a:buChar char="•"/>
            </a:pPr>
            <a:r>
              <a:rPr lang="en-US"/>
              <a:t>Focuses on collaborative efforts to drive measurable, long-term change.</a:t>
            </a:r>
            <a:endParaRPr/>
          </a:p>
          <a:p>
            <a:pPr marL="0" lvl="0" indent="-76200" algn="l" rtl="0">
              <a:spcBef>
                <a:spcPts val="0"/>
              </a:spcBef>
              <a:spcAft>
                <a:spcPts val="0"/>
              </a:spcAft>
              <a:buClr>
                <a:schemeClr val="dk1"/>
              </a:buClr>
              <a:buSzPts val="1200"/>
              <a:buFont typeface="Arial"/>
              <a:buChar char="•"/>
            </a:pPr>
            <a:r>
              <a:rPr lang="en-US" b="1"/>
              <a:t>Impact and Vision</a:t>
            </a:r>
            <a:endParaRPr/>
          </a:p>
          <a:p>
            <a:pPr marL="742950" lvl="1" indent="-285750" algn="l" rtl="0">
              <a:spcBef>
                <a:spcPts val="0"/>
              </a:spcBef>
              <a:spcAft>
                <a:spcPts val="0"/>
              </a:spcAft>
              <a:buClr>
                <a:schemeClr val="dk1"/>
              </a:buClr>
              <a:buSzPts val="1200"/>
              <a:buFont typeface="Arial"/>
              <a:buChar char="•"/>
            </a:pPr>
            <a:r>
              <a:rPr lang="en-US"/>
              <a:t>Aims to generate sustainable improvements for generations.</a:t>
            </a:r>
            <a:endParaRPr/>
          </a:p>
          <a:p>
            <a:pPr marL="742950" lvl="1" indent="-285750" algn="l" rtl="0">
              <a:spcBef>
                <a:spcPts val="0"/>
              </a:spcBef>
              <a:spcAft>
                <a:spcPts val="0"/>
              </a:spcAft>
              <a:buClr>
                <a:schemeClr val="dk1"/>
              </a:buClr>
              <a:buSzPts val="1200"/>
              <a:buFont typeface="Arial"/>
              <a:buChar char="•"/>
            </a:pPr>
            <a:r>
              <a:rPr lang="en-US"/>
              <a:t>Emphasizes community involvement and leadership.</a:t>
            </a:r>
            <a:endParaRPr/>
          </a:p>
          <a:p>
            <a:pPr marL="742950" marR="0" lvl="1" indent="-222250" algn="l" rtl="0">
              <a:lnSpc>
                <a:spcPct val="107000"/>
              </a:lnSpc>
              <a:spcBef>
                <a:spcPts val="0"/>
              </a:spcBef>
              <a:spcAft>
                <a:spcPts val="0"/>
              </a:spcAft>
              <a:buClr>
                <a:schemeClr val="dk1"/>
              </a:buClr>
              <a:buSzPts val="1000"/>
              <a:buFont typeface="Courier New"/>
              <a:buNone/>
            </a:pPr>
            <a:endParaRPr sz="1100">
              <a:latin typeface="Arial"/>
              <a:ea typeface="Arial"/>
              <a:cs typeface="Arial"/>
              <a:sym typeface="Arial"/>
            </a:endParaRPr>
          </a:p>
          <a:p>
            <a:pPr marL="0" marR="0" lvl="0" indent="0" algn="l" rtl="0">
              <a:lnSpc>
                <a:spcPct val="107000"/>
              </a:lnSpc>
              <a:spcBef>
                <a:spcPts val="800"/>
              </a:spcBef>
              <a:spcAft>
                <a:spcPts val="0"/>
              </a:spcAft>
              <a:buNone/>
            </a:pPr>
            <a:r>
              <a:rPr lang="en-US" sz="1600" b="1"/>
              <a:t>Wildfire Response </a:t>
            </a:r>
            <a:endParaRPr/>
          </a:p>
          <a:p>
            <a:pPr marL="285750" marR="0" lvl="0" indent="-285750" algn="l" rtl="0">
              <a:lnSpc>
                <a:spcPct val="107000"/>
              </a:lnSpc>
              <a:spcBef>
                <a:spcPts val="800"/>
              </a:spcBef>
              <a:spcAft>
                <a:spcPts val="0"/>
              </a:spcAft>
              <a:buClr>
                <a:schemeClr val="dk1"/>
              </a:buClr>
              <a:buSzPts val="1600"/>
              <a:buFont typeface="Arial"/>
              <a:buChar char="•"/>
            </a:pPr>
            <a:r>
              <a:rPr lang="en-US" sz="1600"/>
              <a:t>When wildfires raced through Whitman County, engulfing Malden and Pine City in September 2020, Innovia established the Pine Creek Fund where generous donors could support rebuilding homes and community infrastructure. Wildfires in Spokane County in August 2023 destroyed 369 homes – more than any other fire in Washington state history. Again, Innovia and generous donors partnered to establish response and recovery funds with more than $1.2 million contributed. Grants to nonprofit organizations provided for critical needs like food, clothing, gas cards, propane and emergency shelter. Future distributions will support the Spokane Region Long-Term Recovery Group as it leverages additional resources to help residents recover and rebuild</a:t>
            </a:r>
            <a:endParaRPr sz="1100" b="1">
              <a:latin typeface="Arial"/>
              <a:ea typeface="Arial"/>
              <a:cs typeface="Arial"/>
              <a:sym typeface="Arial"/>
            </a:endParaRPr>
          </a:p>
          <a:p>
            <a:pPr marL="0" marR="0" lvl="0" indent="0" algn="l" rtl="0">
              <a:lnSpc>
                <a:spcPct val="107000"/>
              </a:lnSpc>
              <a:spcBef>
                <a:spcPts val="800"/>
              </a:spcBef>
              <a:spcAft>
                <a:spcPts val="0"/>
              </a:spcAft>
              <a:buNone/>
            </a:pPr>
            <a:endParaRPr sz="1100" b="1">
              <a:latin typeface="Arial"/>
              <a:ea typeface="Arial"/>
              <a:cs typeface="Arial"/>
              <a:sym typeface="Arial"/>
            </a:endParaRPr>
          </a:p>
          <a:p>
            <a:pPr marL="0" marR="0" lvl="0" indent="0" algn="l" rtl="0">
              <a:lnSpc>
                <a:spcPct val="107000"/>
              </a:lnSpc>
              <a:spcBef>
                <a:spcPts val="800"/>
              </a:spcBef>
              <a:spcAft>
                <a:spcPts val="0"/>
              </a:spcAft>
              <a:buNone/>
            </a:pPr>
            <a:r>
              <a:rPr lang="en-US" sz="1100" b="1">
                <a:latin typeface="Arial"/>
                <a:ea typeface="Arial"/>
                <a:cs typeface="Arial"/>
                <a:sym typeface="Arial"/>
              </a:rPr>
              <a:t>Conclusion</a:t>
            </a:r>
            <a:endParaRPr sz="1100">
              <a:latin typeface="Arial"/>
              <a:ea typeface="Arial"/>
              <a:cs typeface="Arial"/>
              <a:sym typeface="Arial"/>
            </a:endParaRPr>
          </a:p>
          <a:p>
            <a:pPr marL="342900" marR="0" lvl="0" indent="-342900" algn="l" rtl="0">
              <a:lnSpc>
                <a:spcPct val="107000"/>
              </a:lnSpc>
              <a:spcBef>
                <a:spcPts val="800"/>
              </a:spcBef>
              <a:spcAft>
                <a:spcPts val="0"/>
              </a:spcAft>
              <a:buClr>
                <a:schemeClr val="dk1"/>
              </a:buClr>
              <a:buSzPts val="1000"/>
              <a:buFont typeface="Noto Sans Symbols"/>
              <a:buChar char="∙"/>
            </a:pPr>
            <a:r>
              <a:rPr lang="en-US" sz="1100" b="1">
                <a:latin typeface="Arial"/>
                <a:ea typeface="Arial"/>
                <a:cs typeface="Arial"/>
                <a:sym typeface="Arial"/>
              </a:rPr>
              <a:t>Unified Vision</a:t>
            </a:r>
            <a:endParaRPr sz="1100">
              <a:latin typeface="Arial"/>
              <a:ea typeface="Arial"/>
              <a:cs typeface="Arial"/>
              <a:sym typeface="Arial"/>
            </a:endParaRPr>
          </a:p>
          <a:p>
            <a:pPr marL="742950" marR="0" lvl="1" indent="-285750" algn="l" rtl="0">
              <a:lnSpc>
                <a:spcPct val="107000"/>
              </a:lnSpc>
              <a:spcBef>
                <a:spcPts val="800"/>
              </a:spcBef>
              <a:spcAft>
                <a:spcPts val="0"/>
              </a:spcAft>
              <a:buClr>
                <a:schemeClr val="dk1"/>
              </a:buClr>
              <a:buSzPts val="1000"/>
              <a:buFont typeface="Courier New"/>
              <a:buChar char="o"/>
            </a:pPr>
            <a:r>
              <a:rPr lang="en-US" sz="1100">
                <a:latin typeface="Arial"/>
                <a:ea typeface="Arial"/>
                <a:cs typeface="Arial"/>
                <a:sym typeface="Arial"/>
              </a:rPr>
              <a:t>All initiatives aim to foster community engagement, sustainable development, and local leadership.</a:t>
            </a:r>
            <a:endParaRPr/>
          </a:p>
          <a:p>
            <a:pPr marL="742950" marR="0" lvl="1" indent="-285750" algn="l" rtl="0">
              <a:lnSpc>
                <a:spcPct val="107000"/>
              </a:lnSpc>
              <a:spcBef>
                <a:spcPts val="800"/>
              </a:spcBef>
              <a:spcAft>
                <a:spcPts val="0"/>
              </a:spcAft>
              <a:buClr>
                <a:schemeClr val="dk1"/>
              </a:buClr>
              <a:buSzPts val="1000"/>
              <a:buFont typeface="Courier New"/>
              <a:buChar char="o"/>
            </a:pPr>
            <a:r>
              <a:rPr lang="en-US" sz="1100">
                <a:latin typeface="Arial"/>
                <a:ea typeface="Arial"/>
                <a:cs typeface="Arial"/>
                <a:sym typeface="Arial"/>
              </a:rPr>
              <a:t>Innovia Foundation is committed to supporting the unique needs of each community within its service region.</a:t>
            </a:r>
            <a:endParaRPr/>
          </a:p>
          <a:p>
            <a:pPr marL="342900" marR="0" lvl="0" indent="-342900" algn="l" rtl="0">
              <a:lnSpc>
                <a:spcPct val="107000"/>
              </a:lnSpc>
              <a:spcBef>
                <a:spcPts val="800"/>
              </a:spcBef>
              <a:spcAft>
                <a:spcPts val="0"/>
              </a:spcAft>
              <a:buClr>
                <a:schemeClr val="dk1"/>
              </a:buClr>
              <a:buSzPts val="1000"/>
              <a:buFont typeface="Noto Sans Symbols"/>
              <a:buChar char="∙"/>
            </a:pPr>
            <a:r>
              <a:rPr lang="en-US" sz="1100" b="1">
                <a:latin typeface="Arial"/>
                <a:ea typeface="Arial"/>
                <a:cs typeface="Arial"/>
                <a:sym typeface="Arial"/>
              </a:rPr>
              <a:t>Call to Action</a:t>
            </a:r>
            <a:endParaRPr sz="1100">
              <a:latin typeface="Arial"/>
              <a:ea typeface="Arial"/>
              <a:cs typeface="Arial"/>
              <a:sym typeface="Arial"/>
            </a:endParaRPr>
          </a:p>
          <a:p>
            <a:pPr marL="742950" marR="0" lvl="1" indent="-285750" algn="l" rtl="0">
              <a:lnSpc>
                <a:spcPct val="107000"/>
              </a:lnSpc>
              <a:spcBef>
                <a:spcPts val="800"/>
              </a:spcBef>
              <a:spcAft>
                <a:spcPts val="0"/>
              </a:spcAft>
              <a:buClr>
                <a:schemeClr val="dk1"/>
              </a:buClr>
              <a:buSzPts val="1000"/>
              <a:buFont typeface="Courier New"/>
              <a:buChar char="o"/>
            </a:pPr>
            <a:r>
              <a:rPr lang="en-US" sz="1100">
                <a:latin typeface="Arial"/>
                <a:ea typeface="Arial"/>
                <a:cs typeface="Arial"/>
                <a:sym typeface="Arial"/>
              </a:rPr>
              <a:t>Encourage active participation and support for these initiatives.</a:t>
            </a:r>
            <a:endParaRPr/>
          </a:p>
          <a:p>
            <a:pPr marL="742950" marR="0" lvl="1" indent="-285750" algn="l" rtl="0">
              <a:lnSpc>
                <a:spcPct val="107000"/>
              </a:lnSpc>
              <a:spcBef>
                <a:spcPts val="800"/>
              </a:spcBef>
              <a:spcAft>
                <a:spcPts val="0"/>
              </a:spcAft>
              <a:buClr>
                <a:schemeClr val="dk1"/>
              </a:buClr>
              <a:buSzPts val="1000"/>
              <a:buFont typeface="Courier New"/>
              <a:buChar char="o"/>
            </a:pPr>
            <a:r>
              <a:rPr lang="en-US" sz="1100">
                <a:latin typeface="Arial"/>
                <a:ea typeface="Arial"/>
                <a:cs typeface="Arial"/>
                <a:sym typeface="Arial"/>
              </a:rPr>
              <a:t>Highlight the importance of community involvement in driving meaningful change.</a:t>
            </a:r>
            <a:endParaRPr/>
          </a:p>
          <a:p>
            <a:pPr marL="0" lvl="0" indent="0" algn="l" rtl="0">
              <a:spcBef>
                <a:spcPts val="800"/>
              </a:spcBef>
              <a:spcAft>
                <a:spcPts val="0"/>
              </a:spcAft>
              <a:buNone/>
            </a:pPr>
            <a:endParaRPr/>
          </a:p>
        </p:txBody>
      </p:sp>
      <p:sp>
        <p:nvSpPr>
          <p:cNvPr id="337" name="Google Shape;337;p7:notes"/>
          <p:cNvSpPr txBox="1">
            <a:spLocks noGrp="1"/>
          </p:cNvSpPr>
          <p:nvPr>
            <p:ph type="sldNum" idx="12"/>
          </p:nvPr>
        </p:nvSpPr>
        <p:spPr>
          <a:xfrm>
            <a:off x="3970938" y="8829968"/>
            <a:ext cx="3037840" cy="466433"/>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8: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47" name="Google Shape;347;p8:notes"/>
          <p:cNvSpPr txBox="1">
            <a:spLocks noGrp="1"/>
          </p:cNvSpPr>
          <p:nvPr>
            <p:ph type="sldNum" idx="12"/>
          </p:nvPr>
        </p:nvSpPr>
        <p:spPr>
          <a:xfrm>
            <a:off x="3970938" y="8829968"/>
            <a:ext cx="3037840" cy="466433"/>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 column text">
  <p:cSld name="1 column tex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609600" y="685800"/>
            <a:ext cx="10972800" cy="5539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1"/>
              </a:buClr>
              <a:buSzPts val="4000"/>
              <a:buFont typeface="Arial Rounde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609600" y="1485900"/>
            <a:ext cx="10972800" cy="46863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accent4"/>
              </a:buClr>
              <a:buSzPts val="2400"/>
              <a:buFont typeface="Arial"/>
              <a:buNone/>
              <a:defRPr sz="2400" b="1" i="0" u="none" strike="noStrike" cap="none">
                <a:solidFill>
                  <a:schemeClr val="accent4"/>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accent4"/>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accent4"/>
              </a:buClr>
              <a:buSzPts val="1600"/>
              <a:buFont typeface="Courier New"/>
              <a:buChar char="o"/>
              <a:defRPr sz="2000" b="0" i="0" u="none" strike="noStrike" cap="none">
                <a:solidFill>
                  <a:schemeClr val="dk1"/>
                </a:solidFill>
                <a:latin typeface="Arial"/>
                <a:ea typeface="Arial"/>
                <a:cs typeface="Arial"/>
                <a:sym typeface="Arial"/>
              </a:defRPr>
            </a:lvl3pPr>
            <a:lvl4pPr marL="1828800" marR="0" lvl="3" indent="-308610" algn="l" rtl="0">
              <a:lnSpc>
                <a:spcPct val="90000"/>
              </a:lnSpc>
              <a:spcBef>
                <a:spcPts val="500"/>
              </a:spcBef>
              <a:spcAft>
                <a:spcPts val="0"/>
              </a:spcAft>
              <a:buClr>
                <a:schemeClr val="accent4"/>
              </a:buClr>
              <a:buSzPts val="126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accent4"/>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grpSp>
        <p:nvGrpSpPr>
          <p:cNvPr id="14" name="Google Shape;14;p2"/>
          <p:cNvGrpSpPr/>
          <p:nvPr/>
        </p:nvGrpSpPr>
        <p:grpSpPr>
          <a:xfrm>
            <a:off x="0" y="6530982"/>
            <a:ext cx="12192000" cy="341086"/>
            <a:chOff x="152400" y="6117771"/>
            <a:chExt cx="12192000" cy="341086"/>
          </a:xfrm>
        </p:grpSpPr>
        <p:pic>
          <p:nvPicPr>
            <p:cNvPr id="15" name="Google Shape;15;p2"/>
            <p:cNvPicPr preferRelativeResize="0"/>
            <p:nvPr/>
          </p:nvPicPr>
          <p:blipFill rotWithShape="1">
            <a:blip r:embed="rId2">
              <a:alphaModFix/>
            </a:blip>
            <a:srcRect l="46793" t="43668" r="24803" b="55205"/>
            <a:stretch/>
          </p:blipFill>
          <p:spPr>
            <a:xfrm flipH="1">
              <a:off x="152400" y="6117771"/>
              <a:ext cx="12192000" cy="341086"/>
            </a:xfrm>
            <a:prstGeom prst="rect">
              <a:avLst/>
            </a:prstGeom>
            <a:noFill/>
            <a:ln>
              <a:noFill/>
            </a:ln>
          </p:spPr>
        </p:pic>
        <p:pic>
          <p:nvPicPr>
            <p:cNvPr id="16" name="Google Shape;16;p2"/>
            <p:cNvPicPr preferRelativeResize="0"/>
            <p:nvPr/>
          </p:nvPicPr>
          <p:blipFill rotWithShape="1">
            <a:blip r:embed="rId2">
              <a:alphaModFix/>
            </a:blip>
            <a:srcRect l="46793" t="43668" r="24803" b="55205"/>
            <a:stretch/>
          </p:blipFill>
          <p:spPr>
            <a:xfrm flipH="1">
              <a:off x="152400" y="6117771"/>
              <a:ext cx="12192000" cy="341086"/>
            </a:xfrm>
            <a:prstGeom prst="rect">
              <a:avLst/>
            </a:prstGeom>
            <a:noFill/>
            <a:ln>
              <a:noFill/>
            </a:ln>
          </p:spPr>
        </p:pic>
        <p:pic>
          <p:nvPicPr>
            <p:cNvPr id="17" name="Google Shape;17;p2"/>
            <p:cNvPicPr preferRelativeResize="0"/>
            <p:nvPr/>
          </p:nvPicPr>
          <p:blipFill rotWithShape="1">
            <a:blip r:embed="rId2">
              <a:alphaModFix/>
            </a:blip>
            <a:srcRect l="46793" t="43668" r="24803" b="55205"/>
            <a:stretch/>
          </p:blipFill>
          <p:spPr>
            <a:xfrm flipH="1">
              <a:off x="152400" y="6117771"/>
              <a:ext cx="12192000" cy="341086"/>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tory: Economic Opportunity">
  <p:cSld name="Story: Economic Opportunity">
    <p:spTree>
      <p:nvGrpSpPr>
        <p:cNvPr id="1" name="Shape 55"/>
        <p:cNvGrpSpPr/>
        <p:nvPr/>
      </p:nvGrpSpPr>
      <p:grpSpPr>
        <a:xfrm>
          <a:off x="0" y="0"/>
          <a:ext cx="0" cy="0"/>
          <a:chOff x="0" y="0"/>
          <a:chExt cx="0" cy="0"/>
        </a:xfrm>
      </p:grpSpPr>
      <p:sp>
        <p:nvSpPr>
          <p:cNvPr id="56" name="Google Shape;56;p11"/>
          <p:cNvSpPr/>
          <p:nvPr/>
        </p:nvSpPr>
        <p:spPr>
          <a:xfrm>
            <a:off x="0" y="3428999"/>
            <a:ext cx="12192000" cy="3429002"/>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7" name="Google Shape;57;p11"/>
          <p:cNvSpPr txBox="1">
            <a:spLocks noGrp="1"/>
          </p:cNvSpPr>
          <p:nvPr>
            <p:ph type="body" idx="1"/>
          </p:nvPr>
        </p:nvSpPr>
        <p:spPr>
          <a:xfrm>
            <a:off x="609600" y="1233229"/>
            <a:ext cx="4903433" cy="150997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accent2"/>
              </a:buClr>
              <a:buSzPts val="3000"/>
              <a:buFont typeface="Arial"/>
              <a:buNone/>
              <a:defRPr sz="3000" b="1" i="0" u="none" strike="noStrike" cap="none">
                <a:solidFill>
                  <a:schemeClr val="accent2"/>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accent4"/>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accent4"/>
              </a:buClr>
              <a:buSzPts val="1600"/>
              <a:buFont typeface="Courier New"/>
              <a:buChar char="o"/>
              <a:defRPr sz="2000" b="0" i="0" u="none" strike="noStrike" cap="none">
                <a:solidFill>
                  <a:schemeClr val="dk1"/>
                </a:solidFill>
                <a:latin typeface="Arial"/>
                <a:ea typeface="Arial"/>
                <a:cs typeface="Arial"/>
                <a:sym typeface="Arial"/>
              </a:defRPr>
            </a:lvl3pPr>
            <a:lvl4pPr marL="1828800" marR="0" lvl="3" indent="-308610" algn="l" rtl="0">
              <a:lnSpc>
                <a:spcPct val="90000"/>
              </a:lnSpc>
              <a:spcBef>
                <a:spcPts val="500"/>
              </a:spcBef>
              <a:spcAft>
                <a:spcPts val="0"/>
              </a:spcAft>
              <a:buClr>
                <a:schemeClr val="accent4"/>
              </a:buClr>
              <a:buSzPts val="126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accent4"/>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 name="Google Shape;58;p11"/>
          <p:cNvSpPr>
            <a:spLocks noGrp="1"/>
          </p:cNvSpPr>
          <p:nvPr>
            <p:ph type="pic" idx="2"/>
          </p:nvPr>
        </p:nvSpPr>
        <p:spPr>
          <a:xfrm>
            <a:off x="6096000" y="0"/>
            <a:ext cx="6096000" cy="3429000"/>
          </a:xfrm>
          <a:prstGeom prst="rect">
            <a:avLst/>
          </a:prstGeom>
          <a:solidFill>
            <a:schemeClr val="lt2"/>
          </a:solidFill>
          <a:ln>
            <a:noFill/>
          </a:ln>
        </p:spPr>
      </p:sp>
      <p:sp>
        <p:nvSpPr>
          <p:cNvPr id="59" name="Google Shape;59;p11"/>
          <p:cNvSpPr txBox="1">
            <a:spLocks noGrp="1"/>
          </p:cNvSpPr>
          <p:nvPr>
            <p:ph type="body" idx="3"/>
          </p:nvPr>
        </p:nvSpPr>
        <p:spPr>
          <a:xfrm>
            <a:off x="609600" y="695910"/>
            <a:ext cx="4903434" cy="36586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accent4"/>
              </a:buClr>
              <a:buSzPts val="2400"/>
              <a:buFont typeface="Arial"/>
              <a:buNone/>
              <a:defRPr sz="2400" b="0" i="1" u="none" strike="noStrike" cap="none">
                <a:solidFill>
                  <a:schemeClr val="accent4"/>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0" name="Google Shape;60;p11"/>
          <p:cNvSpPr txBox="1">
            <a:spLocks noGrp="1"/>
          </p:cNvSpPr>
          <p:nvPr>
            <p:ph type="body" idx="4"/>
          </p:nvPr>
        </p:nvSpPr>
        <p:spPr>
          <a:xfrm>
            <a:off x="609600" y="3957638"/>
            <a:ext cx="10972800" cy="2214562"/>
          </a:xfrm>
          <a:prstGeom prst="rect">
            <a:avLst/>
          </a:prstGeom>
          <a:no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50000"/>
              </a:lnSpc>
              <a:spcBef>
                <a:spcPts val="1000"/>
              </a:spcBef>
              <a:spcAft>
                <a:spcPts val="0"/>
              </a:spcAft>
              <a:buClr>
                <a:schemeClr val="accent3"/>
              </a:buClr>
              <a:buSzPts val="2400"/>
              <a:buFont typeface="Arial"/>
              <a:buNone/>
              <a:defRPr sz="2400" b="0" i="1" u="none" strike="noStrike" cap="none">
                <a:solidFill>
                  <a:schemeClr val="accent3"/>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tory: Quality of Life">
  <p:cSld name="Story: Quality of Life">
    <p:spTree>
      <p:nvGrpSpPr>
        <p:cNvPr id="1" name="Shape 61"/>
        <p:cNvGrpSpPr/>
        <p:nvPr/>
      </p:nvGrpSpPr>
      <p:grpSpPr>
        <a:xfrm>
          <a:off x="0" y="0"/>
          <a:ext cx="0" cy="0"/>
          <a:chOff x="0" y="0"/>
          <a:chExt cx="0" cy="0"/>
        </a:xfrm>
      </p:grpSpPr>
      <p:sp>
        <p:nvSpPr>
          <p:cNvPr id="62" name="Google Shape;62;p12"/>
          <p:cNvSpPr/>
          <p:nvPr/>
        </p:nvSpPr>
        <p:spPr>
          <a:xfrm>
            <a:off x="0" y="3428999"/>
            <a:ext cx="12192000" cy="342900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3" name="Google Shape;63;p12"/>
          <p:cNvSpPr txBox="1">
            <a:spLocks noGrp="1"/>
          </p:cNvSpPr>
          <p:nvPr>
            <p:ph type="body" idx="1"/>
          </p:nvPr>
        </p:nvSpPr>
        <p:spPr>
          <a:xfrm>
            <a:off x="609600" y="1233229"/>
            <a:ext cx="4903433" cy="150997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accent2"/>
              </a:buClr>
              <a:buSzPts val="3000"/>
              <a:buFont typeface="Arial"/>
              <a:buNone/>
              <a:defRPr sz="3000" b="1" i="0" u="none" strike="noStrike" cap="none">
                <a:solidFill>
                  <a:schemeClr val="accent2"/>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accent4"/>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accent4"/>
              </a:buClr>
              <a:buSzPts val="1600"/>
              <a:buFont typeface="Courier New"/>
              <a:buChar char="o"/>
              <a:defRPr sz="2000" b="0" i="0" u="none" strike="noStrike" cap="none">
                <a:solidFill>
                  <a:schemeClr val="dk1"/>
                </a:solidFill>
                <a:latin typeface="Arial"/>
                <a:ea typeface="Arial"/>
                <a:cs typeface="Arial"/>
                <a:sym typeface="Arial"/>
              </a:defRPr>
            </a:lvl3pPr>
            <a:lvl4pPr marL="1828800" marR="0" lvl="3" indent="-308610" algn="l" rtl="0">
              <a:lnSpc>
                <a:spcPct val="90000"/>
              </a:lnSpc>
              <a:spcBef>
                <a:spcPts val="500"/>
              </a:spcBef>
              <a:spcAft>
                <a:spcPts val="0"/>
              </a:spcAft>
              <a:buClr>
                <a:schemeClr val="accent4"/>
              </a:buClr>
              <a:buSzPts val="126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accent4"/>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 name="Google Shape;64;p12"/>
          <p:cNvSpPr>
            <a:spLocks noGrp="1"/>
          </p:cNvSpPr>
          <p:nvPr>
            <p:ph type="pic" idx="2"/>
          </p:nvPr>
        </p:nvSpPr>
        <p:spPr>
          <a:xfrm>
            <a:off x="6096000" y="0"/>
            <a:ext cx="6096000" cy="3429000"/>
          </a:xfrm>
          <a:prstGeom prst="rect">
            <a:avLst/>
          </a:prstGeom>
          <a:solidFill>
            <a:schemeClr val="lt2"/>
          </a:solidFill>
          <a:ln>
            <a:noFill/>
          </a:ln>
        </p:spPr>
      </p:sp>
      <p:sp>
        <p:nvSpPr>
          <p:cNvPr id="65" name="Google Shape;65;p12"/>
          <p:cNvSpPr txBox="1">
            <a:spLocks noGrp="1"/>
          </p:cNvSpPr>
          <p:nvPr>
            <p:ph type="body" idx="3"/>
          </p:nvPr>
        </p:nvSpPr>
        <p:spPr>
          <a:xfrm>
            <a:off x="609600" y="695910"/>
            <a:ext cx="4903434" cy="36586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accent4"/>
              </a:buClr>
              <a:buSzPts val="2400"/>
              <a:buFont typeface="Arial"/>
              <a:buNone/>
              <a:defRPr sz="2400" b="0" i="1" u="none" strike="noStrike" cap="none">
                <a:solidFill>
                  <a:schemeClr val="accent4"/>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6" name="Google Shape;66;p12"/>
          <p:cNvSpPr txBox="1">
            <a:spLocks noGrp="1"/>
          </p:cNvSpPr>
          <p:nvPr>
            <p:ph type="body" idx="4"/>
          </p:nvPr>
        </p:nvSpPr>
        <p:spPr>
          <a:xfrm>
            <a:off x="609600" y="3957638"/>
            <a:ext cx="10972800" cy="2214562"/>
          </a:xfrm>
          <a:prstGeom prst="rect">
            <a:avLst/>
          </a:prstGeom>
          <a:no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50000"/>
              </a:lnSpc>
              <a:spcBef>
                <a:spcPts val="1000"/>
              </a:spcBef>
              <a:spcAft>
                <a:spcPts val="0"/>
              </a:spcAft>
              <a:buClr>
                <a:schemeClr val="dk2"/>
              </a:buClr>
              <a:buSzPts val="2400"/>
              <a:buFont typeface="Arial"/>
              <a:buNone/>
              <a:defRPr sz="2400" b="0" i="1" u="none" strike="noStrike" cap="none">
                <a:solidFill>
                  <a:schemeClr val="dk2"/>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tory: Education">
  <p:cSld name="Story: Education">
    <p:spTree>
      <p:nvGrpSpPr>
        <p:cNvPr id="1" name="Shape 67"/>
        <p:cNvGrpSpPr/>
        <p:nvPr/>
      </p:nvGrpSpPr>
      <p:grpSpPr>
        <a:xfrm>
          <a:off x="0" y="0"/>
          <a:ext cx="0" cy="0"/>
          <a:chOff x="0" y="0"/>
          <a:chExt cx="0" cy="0"/>
        </a:xfrm>
      </p:grpSpPr>
      <p:sp>
        <p:nvSpPr>
          <p:cNvPr id="68" name="Google Shape;68;p13"/>
          <p:cNvSpPr/>
          <p:nvPr/>
        </p:nvSpPr>
        <p:spPr>
          <a:xfrm>
            <a:off x="0" y="3428999"/>
            <a:ext cx="12192000" cy="342900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9" name="Google Shape;69;p13"/>
          <p:cNvSpPr txBox="1">
            <a:spLocks noGrp="1"/>
          </p:cNvSpPr>
          <p:nvPr>
            <p:ph type="body" idx="1"/>
          </p:nvPr>
        </p:nvSpPr>
        <p:spPr>
          <a:xfrm>
            <a:off x="609600" y="1233229"/>
            <a:ext cx="4903433" cy="150997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accent2"/>
              </a:buClr>
              <a:buSzPts val="3000"/>
              <a:buFont typeface="Arial"/>
              <a:buNone/>
              <a:defRPr sz="3000" b="1" i="0" u="none" strike="noStrike" cap="none">
                <a:solidFill>
                  <a:schemeClr val="accent2"/>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accent4"/>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accent4"/>
              </a:buClr>
              <a:buSzPts val="1600"/>
              <a:buFont typeface="Courier New"/>
              <a:buChar char="o"/>
              <a:defRPr sz="2000" b="0" i="0" u="none" strike="noStrike" cap="none">
                <a:solidFill>
                  <a:schemeClr val="dk1"/>
                </a:solidFill>
                <a:latin typeface="Arial"/>
                <a:ea typeface="Arial"/>
                <a:cs typeface="Arial"/>
                <a:sym typeface="Arial"/>
              </a:defRPr>
            </a:lvl3pPr>
            <a:lvl4pPr marL="1828800" marR="0" lvl="3" indent="-308610" algn="l" rtl="0">
              <a:lnSpc>
                <a:spcPct val="90000"/>
              </a:lnSpc>
              <a:spcBef>
                <a:spcPts val="500"/>
              </a:spcBef>
              <a:spcAft>
                <a:spcPts val="0"/>
              </a:spcAft>
              <a:buClr>
                <a:schemeClr val="accent4"/>
              </a:buClr>
              <a:buSzPts val="126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accent4"/>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0" name="Google Shape;70;p13"/>
          <p:cNvSpPr>
            <a:spLocks noGrp="1"/>
          </p:cNvSpPr>
          <p:nvPr>
            <p:ph type="pic" idx="2"/>
          </p:nvPr>
        </p:nvSpPr>
        <p:spPr>
          <a:xfrm>
            <a:off x="6096000" y="0"/>
            <a:ext cx="6096000" cy="3429000"/>
          </a:xfrm>
          <a:prstGeom prst="rect">
            <a:avLst/>
          </a:prstGeom>
          <a:solidFill>
            <a:schemeClr val="lt2"/>
          </a:solidFill>
          <a:ln>
            <a:noFill/>
          </a:ln>
        </p:spPr>
      </p:sp>
      <p:sp>
        <p:nvSpPr>
          <p:cNvPr id="71" name="Google Shape;71;p13"/>
          <p:cNvSpPr txBox="1">
            <a:spLocks noGrp="1"/>
          </p:cNvSpPr>
          <p:nvPr>
            <p:ph type="body" idx="3"/>
          </p:nvPr>
        </p:nvSpPr>
        <p:spPr>
          <a:xfrm>
            <a:off x="609600" y="695910"/>
            <a:ext cx="4903434" cy="36586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accent4"/>
              </a:buClr>
              <a:buSzPts val="2400"/>
              <a:buFont typeface="Arial"/>
              <a:buNone/>
              <a:defRPr sz="2400" b="0" i="1" u="none" strike="noStrike" cap="none">
                <a:solidFill>
                  <a:schemeClr val="accent4"/>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2" name="Google Shape;72;p13"/>
          <p:cNvSpPr txBox="1">
            <a:spLocks noGrp="1"/>
          </p:cNvSpPr>
          <p:nvPr>
            <p:ph type="body" idx="4"/>
          </p:nvPr>
        </p:nvSpPr>
        <p:spPr>
          <a:xfrm>
            <a:off x="609600" y="3957638"/>
            <a:ext cx="10972800" cy="2214562"/>
          </a:xfrm>
          <a:prstGeom prst="rect">
            <a:avLst/>
          </a:prstGeom>
          <a:no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50000"/>
              </a:lnSpc>
              <a:spcBef>
                <a:spcPts val="1000"/>
              </a:spcBef>
              <a:spcAft>
                <a:spcPts val="0"/>
              </a:spcAft>
              <a:buClr>
                <a:schemeClr val="accent4"/>
              </a:buClr>
              <a:buSzPts val="2400"/>
              <a:buFont typeface="Arial"/>
              <a:buNone/>
              <a:defRPr sz="2400" b="0" i="1" u="none" strike="noStrike" cap="none">
                <a:solidFill>
                  <a:schemeClr val="accent4"/>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tory: Arts &amp; Culture">
  <p:cSld name="Story: Arts &amp; Culture">
    <p:spTree>
      <p:nvGrpSpPr>
        <p:cNvPr id="1" name="Shape 73"/>
        <p:cNvGrpSpPr/>
        <p:nvPr/>
      </p:nvGrpSpPr>
      <p:grpSpPr>
        <a:xfrm>
          <a:off x="0" y="0"/>
          <a:ext cx="0" cy="0"/>
          <a:chOff x="0" y="0"/>
          <a:chExt cx="0" cy="0"/>
        </a:xfrm>
      </p:grpSpPr>
      <p:sp>
        <p:nvSpPr>
          <p:cNvPr id="74" name="Google Shape;74;p14"/>
          <p:cNvSpPr/>
          <p:nvPr/>
        </p:nvSpPr>
        <p:spPr>
          <a:xfrm>
            <a:off x="0" y="3428999"/>
            <a:ext cx="12192000" cy="342900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5" name="Google Shape;75;p14"/>
          <p:cNvSpPr txBox="1">
            <a:spLocks noGrp="1"/>
          </p:cNvSpPr>
          <p:nvPr>
            <p:ph type="body" idx="1"/>
          </p:nvPr>
        </p:nvSpPr>
        <p:spPr>
          <a:xfrm>
            <a:off x="609600" y="1233229"/>
            <a:ext cx="4903433" cy="150997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accent2"/>
              </a:buClr>
              <a:buSzPts val="3000"/>
              <a:buFont typeface="Arial"/>
              <a:buNone/>
              <a:defRPr sz="3000" b="1" i="0" u="none" strike="noStrike" cap="none">
                <a:solidFill>
                  <a:schemeClr val="accent2"/>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accent4"/>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accent4"/>
              </a:buClr>
              <a:buSzPts val="1600"/>
              <a:buFont typeface="Courier New"/>
              <a:buChar char="o"/>
              <a:defRPr sz="2000" b="0" i="0" u="none" strike="noStrike" cap="none">
                <a:solidFill>
                  <a:schemeClr val="dk1"/>
                </a:solidFill>
                <a:latin typeface="Arial"/>
                <a:ea typeface="Arial"/>
                <a:cs typeface="Arial"/>
                <a:sym typeface="Arial"/>
              </a:defRPr>
            </a:lvl3pPr>
            <a:lvl4pPr marL="1828800" marR="0" lvl="3" indent="-308610" algn="l" rtl="0">
              <a:lnSpc>
                <a:spcPct val="90000"/>
              </a:lnSpc>
              <a:spcBef>
                <a:spcPts val="500"/>
              </a:spcBef>
              <a:spcAft>
                <a:spcPts val="0"/>
              </a:spcAft>
              <a:buClr>
                <a:schemeClr val="accent4"/>
              </a:buClr>
              <a:buSzPts val="126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accent4"/>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6" name="Google Shape;76;p14"/>
          <p:cNvSpPr>
            <a:spLocks noGrp="1"/>
          </p:cNvSpPr>
          <p:nvPr>
            <p:ph type="pic" idx="2"/>
          </p:nvPr>
        </p:nvSpPr>
        <p:spPr>
          <a:xfrm>
            <a:off x="6096000" y="0"/>
            <a:ext cx="6096000" cy="3429000"/>
          </a:xfrm>
          <a:prstGeom prst="rect">
            <a:avLst/>
          </a:prstGeom>
          <a:solidFill>
            <a:schemeClr val="lt2"/>
          </a:solidFill>
          <a:ln>
            <a:noFill/>
          </a:ln>
        </p:spPr>
      </p:sp>
      <p:sp>
        <p:nvSpPr>
          <p:cNvPr id="77" name="Google Shape;77;p14"/>
          <p:cNvSpPr txBox="1">
            <a:spLocks noGrp="1"/>
          </p:cNvSpPr>
          <p:nvPr>
            <p:ph type="body" idx="3"/>
          </p:nvPr>
        </p:nvSpPr>
        <p:spPr>
          <a:xfrm>
            <a:off x="609600" y="695910"/>
            <a:ext cx="4903434" cy="36586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accent4"/>
              </a:buClr>
              <a:buSzPts val="2400"/>
              <a:buFont typeface="Arial"/>
              <a:buNone/>
              <a:defRPr sz="2400" b="0" i="1" u="none" strike="noStrike" cap="none">
                <a:solidFill>
                  <a:schemeClr val="accent4"/>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8" name="Google Shape;78;p14"/>
          <p:cNvSpPr txBox="1">
            <a:spLocks noGrp="1"/>
          </p:cNvSpPr>
          <p:nvPr>
            <p:ph type="body" idx="4"/>
          </p:nvPr>
        </p:nvSpPr>
        <p:spPr>
          <a:xfrm>
            <a:off x="609600" y="3957638"/>
            <a:ext cx="10972800" cy="2214562"/>
          </a:xfrm>
          <a:prstGeom prst="rect">
            <a:avLst/>
          </a:prstGeom>
          <a:no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50000"/>
              </a:lnSpc>
              <a:spcBef>
                <a:spcPts val="1000"/>
              </a:spcBef>
              <a:spcAft>
                <a:spcPts val="0"/>
              </a:spcAft>
              <a:buClr>
                <a:schemeClr val="dk2"/>
              </a:buClr>
              <a:buSzPts val="2400"/>
              <a:buFont typeface="Arial"/>
              <a:buNone/>
              <a:defRPr sz="2400" b="0" i="1" u="none" strike="noStrike" cap="none">
                <a:solidFill>
                  <a:schemeClr val="dk2"/>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tory: Health &amp; Wellbeing">
  <p:cSld name="Story: Health &amp; Wellbeing">
    <p:spTree>
      <p:nvGrpSpPr>
        <p:cNvPr id="1" name="Shape 79"/>
        <p:cNvGrpSpPr/>
        <p:nvPr/>
      </p:nvGrpSpPr>
      <p:grpSpPr>
        <a:xfrm>
          <a:off x="0" y="0"/>
          <a:ext cx="0" cy="0"/>
          <a:chOff x="0" y="0"/>
          <a:chExt cx="0" cy="0"/>
        </a:xfrm>
      </p:grpSpPr>
      <p:sp>
        <p:nvSpPr>
          <p:cNvPr id="80" name="Google Shape;80;p15"/>
          <p:cNvSpPr/>
          <p:nvPr/>
        </p:nvSpPr>
        <p:spPr>
          <a:xfrm>
            <a:off x="0" y="3428999"/>
            <a:ext cx="12192000" cy="342900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1" name="Google Shape;81;p15"/>
          <p:cNvSpPr txBox="1">
            <a:spLocks noGrp="1"/>
          </p:cNvSpPr>
          <p:nvPr>
            <p:ph type="body" idx="1"/>
          </p:nvPr>
        </p:nvSpPr>
        <p:spPr>
          <a:xfrm>
            <a:off x="609600" y="1233229"/>
            <a:ext cx="4903433" cy="150997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accent2"/>
              </a:buClr>
              <a:buSzPts val="3000"/>
              <a:buFont typeface="Arial"/>
              <a:buNone/>
              <a:defRPr sz="3000" b="1" i="0" u="none" strike="noStrike" cap="none">
                <a:solidFill>
                  <a:schemeClr val="accent2"/>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accent4"/>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accent4"/>
              </a:buClr>
              <a:buSzPts val="1600"/>
              <a:buFont typeface="Courier New"/>
              <a:buChar char="o"/>
              <a:defRPr sz="2000" b="0" i="0" u="none" strike="noStrike" cap="none">
                <a:solidFill>
                  <a:schemeClr val="dk1"/>
                </a:solidFill>
                <a:latin typeface="Arial"/>
                <a:ea typeface="Arial"/>
                <a:cs typeface="Arial"/>
                <a:sym typeface="Arial"/>
              </a:defRPr>
            </a:lvl3pPr>
            <a:lvl4pPr marL="1828800" marR="0" lvl="3" indent="-308610" algn="l" rtl="0">
              <a:lnSpc>
                <a:spcPct val="90000"/>
              </a:lnSpc>
              <a:spcBef>
                <a:spcPts val="500"/>
              </a:spcBef>
              <a:spcAft>
                <a:spcPts val="0"/>
              </a:spcAft>
              <a:buClr>
                <a:schemeClr val="accent4"/>
              </a:buClr>
              <a:buSzPts val="126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accent4"/>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2" name="Google Shape;82;p15"/>
          <p:cNvSpPr>
            <a:spLocks noGrp="1"/>
          </p:cNvSpPr>
          <p:nvPr>
            <p:ph type="pic" idx="2"/>
          </p:nvPr>
        </p:nvSpPr>
        <p:spPr>
          <a:xfrm>
            <a:off x="6096000" y="0"/>
            <a:ext cx="6096000" cy="3429000"/>
          </a:xfrm>
          <a:prstGeom prst="rect">
            <a:avLst/>
          </a:prstGeom>
          <a:solidFill>
            <a:schemeClr val="lt2"/>
          </a:solidFill>
          <a:ln>
            <a:noFill/>
          </a:ln>
        </p:spPr>
      </p:sp>
      <p:sp>
        <p:nvSpPr>
          <p:cNvPr id="83" name="Google Shape;83;p15"/>
          <p:cNvSpPr txBox="1">
            <a:spLocks noGrp="1"/>
          </p:cNvSpPr>
          <p:nvPr>
            <p:ph type="body" idx="3"/>
          </p:nvPr>
        </p:nvSpPr>
        <p:spPr>
          <a:xfrm>
            <a:off x="609600" y="695910"/>
            <a:ext cx="4903434" cy="36586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accent4"/>
              </a:buClr>
              <a:buSzPts val="2400"/>
              <a:buFont typeface="Arial"/>
              <a:buNone/>
              <a:defRPr sz="2400" b="0" i="1" u="none" strike="noStrike" cap="none">
                <a:solidFill>
                  <a:schemeClr val="accent4"/>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4" name="Google Shape;84;p15"/>
          <p:cNvSpPr txBox="1">
            <a:spLocks noGrp="1"/>
          </p:cNvSpPr>
          <p:nvPr>
            <p:ph type="body" idx="4"/>
          </p:nvPr>
        </p:nvSpPr>
        <p:spPr>
          <a:xfrm>
            <a:off x="609600" y="3957638"/>
            <a:ext cx="10972800" cy="2214562"/>
          </a:xfrm>
          <a:prstGeom prst="rect">
            <a:avLst/>
          </a:prstGeom>
          <a:no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marL="457200" marR="0" lvl="0" indent="-228600" algn="ctr" rtl="0">
              <a:lnSpc>
                <a:spcPct val="150000"/>
              </a:lnSpc>
              <a:spcBef>
                <a:spcPts val="1000"/>
              </a:spcBef>
              <a:spcAft>
                <a:spcPts val="0"/>
              </a:spcAft>
              <a:buClr>
                <a:schemeClr val="accent4"/>
              </a:buClr>
              <a:buSzPts val="2400"/>
              <a:buFont typeface="Arial"/>
              <a:buNone/>
              <a:defRPr sz="2400" b="0" i="1" u="none" strike="noStrike" cap="none">
                <a:solidFill>
                  <a:schemeClr val="accent4"/>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Erie Black">
  <p:cSld name="Quote Erie Black">
    <p:bg>
      <p:bgPr>
        <a:solidFill>
          <a:srgbClr val="0F1A29"/>
        </a:solidFill>
        <a:effectLst/>
      </p:bgPr>
    </p:bg>
    <p:spTree>
      <p:nvGrpSpPr>
        <p:cNvPr id="1" name="Shape 85"/>
        <p:cNvGrpSpPr/>
        <p:nvPr/>
      </p:nvGrpSpPr>
      <p:grpSpPr>
        <a:xfrm>
          <a:off x="0" y="0"/>
          <a:ext cx="0" cy="0"/>
          <a:chOff x="0" y="0"/>
          <a:chExt cx="0" cy="0"/>
        </a:xfrm>
      </p:grpSpPr>
      <p:sp>
        <p:nvSpPr>
          <p:cNvPr id="86" name="Google Shape;86;p16"/>
          <p:cNvSpPr>
            <a:spLocks noGrp="1"/>
          </p:cNvSpPr>
          <p:nvPr>
            <p:ph type="pic" idx="2"/>
          </p:nvPr>
        </p:nvSpPr>
        <p:spPr>
          <a:xfrm>
            <a:off x="0" y="0"/>
            <a:ext cx="12192000" cy="6858000"/>
          </a:xfrm>
          <a:prstGeom prst="rect">
            <a:avLst/>
          </a:prstGeom>
          <a:noFill/>
          <a:ln>
            <a:noFill/>
          </a:ln>
        </p:spPr>
      </p:sp>
      <p:sp>
        <p:nvSpPr>
          <p:cNvPr id="87" name="Google Shape;87;p16"/>
          <p:cNvSpPr txBox="1">
            <a:spLocks noGrp="1"/>
          </p:cNvSpPr>
          <p:nvPr>
            <p:ph type="body" idx="1"/>
          </p:nvPr>
        </p:nvSpPr>
        <p:spPr>
          <a:xfrm>
            <a:off x="1842525" y="1491460"/>
            <a:ext cx="8506950" cy="1937540"/>
          </a:xfrm>
          <a:prstGeom prst="rect">
            <a:avLst/>
          </a:prstGeom>
          <a:noFill/>
          <a:ln>
            <a:noFill/>
          </a:ln>
        </p:spPr>
        <p:txBody>
          <a:bodyPr spcFirstLastPara="1" wrap="square" lIns="0" tIns="0" rIns="0" bIns="0" anchor="b" anchorCtr="1">
            <a:noAutofit/>
          </a:bodyPr>
          <a:lstStyle>
            <a:lvl1pPr marL="457200" marR="0" lvl="0" indent="-228600" algn="ct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8" name="Google Shape;88;p16"/>
          <p:cNvSpPr txBox="1">
            <a:spLocks noGrp="1"/>
          </p:cNvSpPr>
          <p:nvPr>
            <p:ph type="body" idx="3"/>
          </p:nvPr>
        </p:nvSpPr>
        <p:spPr>
          <a:xfrm>
            <a:off x="1842525" y="3749326"/>
            <a:ext cx="8506950" cy="14486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5"/>
              </a:buClr>
              <a:buSzPts val="1800"/>
              <a:buFont typeface="Arial"/>
              <a:buNone/>
              <a:defRPr sz="1800" b="1" i="0" u="none" strike="noStrike" cap="none">
                <a:solidFill>
                  <a:schemeClr val="accent5"/>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8_Quote Deep Koamaru ">
  <p:cSld name="8_Quote Deep Koamaru ">
    <p:bg>
      <p:bgPr>
        <a:solidFill>
          <a:schemeClr val="dk2"/>
        </a:solidFill>
        <a:effectLst/>
      </p:bgPr>
    </p:bg>
    <p:spTree>
      <p:nvGrpSpPr>
        <p:cNvPr id="1" name="Shape 89"/>
        <p:cNvGrpSpPr/>
        <p:nvPr/>
      </p:nvGrpSpPr>
      <p:grpSpPr>
        <a:xfrm>
          <a:off x="0" y="0"/>
          <a:ext cx="0" cy="0"/>
          <a:chOff x="0" y="0"/>
          <a:chExt cx="0" cy="0"/>
        </a:xfrm>
      </p:grpSpPr>
      <p:sp>
        <p:nvSpPr>
          <p:cNvPr id="90" name="Google Shape;90;p17"/>
          <p:cNvSpPr>
            <a:spLocks noGrp="1"/>
          </p:cNvSpPr>
          <p:nvPr>
            <p:ph type="pic" idx="2"/>
          </p:nvPr>
        </p:nvSpPr>
        <p:spPr>
          <a:xfrm>
            <a:off x="0" y="0"/>
            <a:ext cx="12192000" cy="6858000"/>
          </a:xfrm>
          <a:prstGeom prst="rect">
            <a:avLst/>
          </a:prstGeom>
          <a:noFill/>
          <a:ln>
            <a:noFill/>
          </a:ln>
        </p:spPr>
      </p:sp>
      <p:sp>
        <p:nvSpPr>
          <p:cNvPr id="91" name="Google Shape;91;p17"/>
          <p:cNvSpPr txBox="1">
            <a:spLocks noGrp="1"/>
          </p:cNvSpPr>
          <p:nvPr>
            <p:ph type="body" idx="1"/>
          </p:nvPr>
        </p:nvSpPr>
        <p:spPr>
          <a:xfrm>
            <a:off x="1842525" y="1491460"/>
            <a:ext cx="8506950" cy="1937540"/>
          </a:xfrm>
          <a:prstGeom prst="rect">
            <a:avLst/>
          </a:prstGeom>
          <a:noFill/>
          <a:ln>
            <a:noFill/>
          </a:ln>
        </p:spPr>
        <p:txBody>
          <a:bodyPr spcFirstLastPara="1" wrap="square" lIns="0" tIns="0" rIns="0" bIns="0" anchor="b" anchorCtr="1">
            <a:noAutofit/>
          </a:bodyPr>
          <a:lstStyle>
            <a:lvl1pPr marL="457200" marR="0" lvl="0" indent="-228600" algn="ct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2" name="Google Shape;92;p17"/>
          <p:cNvSpPr txBox="1">
            <a:spLocks noGrp="1"/>
          </p:cNvSpPr>
          <p:nvPr>
            <p:ph type="body" idx="3"/>
          </p:nvPr>
        </p:nvSpPr>
        <p:spPr>
          <a:xfrm>
            <a:off x="1842525" y="3749326"/>
            <a:ext cx="8506950" cy="14486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5"/>
              </a:buClr>
              <a:buSzPts val="1800"/>
              <a:buFont typeface="Arial"/>
              <a:buNone/>
              <a:defRPr sz="1800" b="1" i="0" u="none" strike="noStrike" cap="none">
                <a:solidFill>
                  <a:schemeClr val="accent5"/>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Quote Deep Koamaru ">
  <p:cSld name="1_Quote Deep Koamaru ">
    <p:bg>
      <p:bgPr>
        <a:solidFill>
          <a:schemeClr val="accent1"/>
        </a:solidFill>
        <a:effectLst/>
      </p:bgPr>
    </p:bg>
    <p:spTree>
      <p:nvGrpSpPr>
        <p:cNvPr id="1" name="Shape 93"/>
        <p:cNvGrpSpPr/>
        <p:nvPr/>
      </p:nvGrpSpPr>
      <p:grpSpPr>
        <a:xfrm>
          <a:off x="0" y="0"/>
          <a:ext cx="0" cy="0"/>
          <a:chOff x="0" y="0"/>
          <a:chExt cx="0" cy="0"/>
        </a:xfrm>
      </p:grpSpPr>
      <p:sp>
        <p:nvSpPr>
          <p:cNvPr id="94" name="Google Shape;94;p18"/>
          <p:cNvSpPr>
            <a:spLocks noGrp="1"/>
          </p:cNvSpPr>
          <p:nvPr>
            <p:ph type="pic" idx="2"/>
          </p:nvPr>
        </p:nvSpPr>
        <p:spPr>
          <a:xfrm>
            <a:off x="0" y="0"/>
            <a:ext cx="12192000" cy="6858000"/>
          </a:xfrm>
          <a:prstGeom prst="rect">
            <a:avLst/>
          </a:prstGeom>
          <a:noFill/>
          <a:ln>
            <a:noFill/>
          </a:ln>
        </p:spPr>
      </p:sp>
      <p:sp>
        <p:nvSpPr>
          <p:cNvPr id="95" name="Google Shape;95;p18"/>
          <p:cNvSpPr txBox="1">
            <a:spLocks noGrp="1"/>
          </p:cNvSpPr>
          <p:nvPr>
            <p:ph type="body" idx="1"/>
          </p:nvPr>
        </p:nvSpPr>
        <p:spPr>
          <a:xfrm>
            <a:off x="1842525" y="1491460"/>
            <a:ext cx="8506950" cy="1937540"/>
          </a:xfrm>
          <a:prstGeom prst="rect">
            <a:avLst/>
          </a:prstGeom>
          <a:noFill/>
          <a:ln>
            <a:noFill/>
          </a:ln>
        </p:spPr>
        <p:txBody>
          <a:bodyPr spcFirstLastPara="1" wrap="square" lIns="0" tIns="0" rIns="0" bIns="0" anchor="b" anchorCtr="1">
            <a:noAutofit/>
          </a:bodyPr>
          <a:lstStyle>
            <a:lvl1pPr marL="457200" marR="0" lvl="0" indent="-228600" algn="ct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6" name="Google Shape;96;p18"/>
          <p:cNvSpPr txBox="1">
            <a:spLocks noGrp="1"/>
          </p:cNvSpPr>
          <p:nvPr>
            <p:ph type="body" idx="3"/>
          </p:nvPr>
        </p:nvSpPr>
        <p:spPr>
          <a:xfrm>
            <a:off x="1842525" y="3749326"/>
            <a:ext cx="8506950" cy="14486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5"/>
              </a:buClr>
              <a:buSzPts val="1800"/>
              <a:buFont typeface="Arial"/>
              <a:buNone/>
              <a:defRPr sz="1800" b="1" i="0" u="none" strike="noStrike" cap="none">
                <a:solidFill>
                  <a:schemeClr val="accent5"/>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Quote Deep Koamaru ">
  <p:cSld name="2_Quote Deep Koamaru ">
    <p:bg>
      <p:bgPr>
        <a:solidFill>
          <a:schemeClr val="accent2"/>
        </a:solidFill>
        <a:effectLst/>
      </p:bgPr>
    </p:bg>
    <p:spTree>
      <p:nvGrpSpPr>
        <p:cNvPr id="1" name="Shape 97"/>
        <p:cNvGrpSpPr/>
        <p:nvPr/>
      </p:nvGrpSpPr>
      <p:grpSpPr>
        <a:xfrm>
          <a:off x="0" y="0"/>
          <a:ext cx="0" cy="0"/>
          <a:chOff x="0" y="0"/>
          <a:chExt cx="0" cy="0"/>
        </a:xfrm>
      </p:grpSpPr>
      <p:sp>
        <p:nvSpPr>
          <p:cNvPr id="98" name="Google Shape;98;p19"/>
          <p:cNvSpPr>
            <a:spLocks noGrp="1"/>
          </p:cNvSpPr>
          <p:nvPr>
            <p:ph type="pic" idx="2"/>
          </p:nvPr>
        </p:nvSpPr>
        <p:spPr>
          <a:xfrm>
            <a:off x="0" y="0"/>
            <a:ext cx="12192000" cy="6858000"/>
          </a:xfrm>
          <a:prstGeom prst="rect">
            <a:avLst/>
          </a:prstGeom>
          <a:noFill/>
          <a:ln>
            <a:noFill/>
          </a:ln>
        </p:spPr>
      </p:sp>
      <p:sp>
        <p:nvSpPr>
          <p:cNvPr id="99" name="Google Shape;99;p19"/>
          <p:cNvSpPr txBox="1">
            <a:spLocks noGrp="1"/>
          </p:cNvSpPr>
          <p:nvPr>
            <p:ph type="body" idx="1"/>
          </p:nvPr>
        </p:nvSpPr>
        <p:spPr>
          <a:xfrm>
            <a:off x="1842525" y="1491460"/>
            <a:ext cx="8506950" cy="1937540"/>
          </a:xfrm>
          <a:prstGeom prst="rect">
            <a:avLst/>
          </a:prstGeom>
          <a:noFill/>
          <a:ln>
            <a:noFill/>
          </a:ln>
        </p:spPr>
        <p:txBody>
          <a:bodyPr spcFirstLastPara="1" wrap="square" lIns="0" tIns="0" rIns="0" bIns="0" anchor="b" anchorCtr="1">
            <a:noAutofit/>
          </a:bodyPr>
          <a:lstStyle>
            <a:lvl1pPr marL="457200" marR="0" lvl="0" indent="-228600" algn="ct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0" name="Google Shape;100;p19"/>
          <p:cNvSpPr txBox="1">
            <a:spLocks noGrp="1"/>
          </p:cNvSpPr>
          <p:nvPr>
            <p:ph type="body" idx="3"/>
          </p:nvPr>
        </p:nvSpPr>
        <p:spPr>
          <a:xfrm>
            <a:off x="1842525" y="3749326"/>
            <a:ext cx="8506950" cy="14486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5"/>
              </a:buClr>
              <a:buSzPts val="1800"/>
              <a:buFont typeface="Arial"/>
              <a:buNone/>
              <a:defRPr sz="1800" b="1" i="0" u="none" strike="noStrike" cap="none">
                <a:solidFill>
                  <a:schemeClr val="accent5"/>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Quote Deep Koamaru ">
  <p:cSld name="3_Quote Deep Koamaru ">
    <p:bg>
      <p:bgPr>
        <a:solidFill>
          <a:schemeClr val="accent3"/>
        </a:solidFill>
        <a:effectLst/>
      </p:bgPr>
    </p:bg>
    <p:spTree>
      <p:nvGrpSpPr>
        <p:cNvPr id="1" name="Shape 101"/>
        <p:cNvGrpSpPr/>
        <p:nvPr/>
      </p:nvGrpSpPr>
      <p:grpSpPr>
        <a:xfrm>
          <a:off x="0" y="0"/>
          <a:ext cx="0" cy="0"/>
          <a:chOff x="0" y="0"/>
          <a:chExt cx="0" cy="0"/>
        </a:xfrm>
      </p:grpSpPr>
      <p:sp>
        <p:nvSpPr>
          <p:cNvPr id="102" name="Google Shape;102;p20"/>
          <p:cNvSpPr>
            <a:spLocks noGrp="1"/>
          </p:cNvSpPr>
          <p:nvPr>
            <p:ph type="pic" idx="2"/>
          </p:nvPr>
        </p:nvSpPr>
        <p:spPr>
          <a:xfrm>
            <a:off x="0" y="0"/>
            <a:ext cx="12192000" cy="6858000"/>
          </a:xfrm>
          <a:prstGeom prst="rect">
            <a:avLst/>
          </a:prstGeom>
          <a:noFill/>
          <a:ln>
            <a:noFill/>
          </a:ln>
        </p:spPr>
      </p:sp>
      <p:sp>
        <p:nvSpPr>
          <p:cNvPr id="103" name="Google Shape;103;p20"/>
          <p:cNvSpPr txBox="1">
            <a:spLocks noGrp="1"/>
          </p:cNvSpPr>
          <p:nvPr>
            <p:ph type="body" idx="1"/>
          </p:nvPr>
        </p:nvSpPr>
        <p:spPr>
          <a:xfrm>
            <a:off x="1842525" y="1491460"/>
            <a:ext cx="8506950" cy="1937540"/>
          </a:xfrm>
          <a:prstGeom prst="rect">
            <a:avLst/>
          </a:prstGeom>
          <a:noFill/>
          <a:ln>
            <a:noFill/>
          </a:ln>
        </p:spPr>
        <p:txBody>
          <a:bodyPr spcFirstLastPara="1" wrap="square" lIns="0" tIns="0" rIns="0" bIns="0" anchor="b" anchorCtr="1">
            <a:noAutofit/>
          </a:bodyPr>
          <a:lstStyle>
            <a:lvl1pPr marL="457200" marR="0" lvl="0" indent="-228600" algn="ct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4" name="Google Shape;104;p20"/>
          <p:cNvSpPr txBox="1">
            <a:spLocks noGrp="1"/>
          </p:cNvSpPr>
          <p:nvPr>
            <p:ph type="body" idx="3"/>
          </p:nvPr>
        </p:nvSpPr>
        <p:spPr>
          <a:xfrm>
            <a:off x="1842525" y="3749326"/>
            <a:ext cx="8506950" cy="14486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5"/>
              </a:buClr>
              <a:buSzPts val="1800"/>
              <a:buFont typeface="Arial"/>
              <a:buNone/>
              <a:defRPr sz="1800" b="1" i="0" u="none" strike="noStrike" cap="none">
                <a:solidFill>
                  <a:schemeClr val="accent5"/>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Quote Deep Koamaru ">
  <p:cSld name="4_Quote Deep Koamaru ">
    <p:bg>
      <p:bgPr>
        <a:solidFill>
          <a:schemeClr val="accent4"/>
        </a:solidFill>
        <a:effectLst/>
      </p:bgPr>
    </p:bg>
    <p:spTree>
      <p:nvGrpSpPr>
        <p:cNvPr id="1" name="Shape 105"/>
        <p:cNvGrpSpPr/>
        <p:nvPr/>
      </p:nvGrpSpPr>
      <p:grpSpPr>
        <a:xfrm>
          <a:off x="0" y="0"/>
          <a:ext cx="0" cy="0"/>
          <a:chOff x="0" y="0"/>
          <a:chExt cx="0" cy="0"/>
        </a:xfrm>
      </p:grpSpPr>
      <p:sp>
        <p:nvSpPr>
          <p:cNvPr id="106" name="Google Shape;106;p21"/>
          <p:cNvSpPr>
            <a:spLocks noGrp="1"/>
          </p:cNvSpPr>
          <p:nvPr>
            <p:ph type="pic" idx="2"/>
          </p:nvPr>
        </p:nvSpPr>
        <p:spPr>
          <a:xfrm>
            <a:off x="0" y="0"/>
            <a:ext cx="12192000" cy="6858000"/>
          </a:xfrm>
          <a:prstGeom prst="rect">
            <a:avLst/>
          </a:prstGeom>
          <a:noFill/>
          <a:ln>
            <a:noFill/>
          </a:ln>
        </p:spPr>
      </p:sp>
      <p:sp>
        <p:nvSpPr>
          <p:cNvPr id="107" name="Google Shape;107;p21"/>
          <p:cNvSpPr txBox="1">
            <a:spLocks noGrp="1"/>
          </p:cNvSpPr>
          <p:nvPr>
            <p:ph type="body" idx="1"/>
          </p:nvPr>
        </p:nvSpPr>
        <p:spPr>
          <a:xfrm>
            <a:off x="1842525" y="1491460"/>
            <a:ext cx="8506950" cy="1937540"/>
          </a:xfrm>
          <a:prstGeom prst="rect">
            <a:avLst/>
          </a:prstGeom>
          <a:noFill/>
          <a:ln>
            <a:noFill/>
          </a:ln>
        </p:spPr>
        <p:txBody>
          <a:bodyPr spcFirstLastPara="1" wrap="square" lIns="0" tIns="0" rIns="0" bIns="0" anchor="b" anchorCtr="1">
            <a:noAutofit/>
          </a:bodyPr>
          <a:lstStyle>
            <a:lvl1pPr marL="457200" marR="0" lvl="0" indent="-228600" algn="ct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8" name="Google Shape;108;p21"/>
          <p:cNvSpPr txBox="1">
            <a:spLocks noGrp="1"/>
          </p:cNvSpPr>
          <p:nvPr>
            <p:ph type="body" idx="3"/>
          </p:nvPr>
        </p:nvSpPr>
        <p:spPr>
          <a:xfrm>
            <a:off x="1842525" y="3749326"/>
            <a:ext cx="8506950" cy="14486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5"/>
              </a:buClr>
              <a:buSzPts val="1800"/>
              <a:buFont typeface="Arial"/>
              <a:buNone/>
              <a:defRPr sz="1800" b="1" i="0" u="none" strike="noStrike" cap="none">
                <a:solidFill>
                  <a:schemeClr val="accent5"/>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_Quote Deep Koamaru ">
  <p:cSld name="5_Quote Deep Koamaru ">
    <p:bg>
      <p:bgPr>
        <a:solidFill>
          <a:schemeClr val="accent5"/>
        </a:solidFill>
        <a:effectLst/>
      </p:bgPr>
    </p:bg>
    <p:spTree>
      <p:nvGrpSpPr>
        <p:cNvPr id="1" name="Shape 109"/>
        <p:cNvGrpSpPr/>
        <p:nvPr/>
      </p:nvGrpSpPr>
      <p:grpSpPr>
        <a:xfrm>
          <a:off x="0" y="0"/>
          <a:ext cx="0" cy="0"/>
          <a:chOff x="0" y="0"/>
          <a:chExt cx="0" cy="0"/>
        </a:xfrm>
      </p:grpSpPr>
      <p:sp>
        <p:nvSpPr>
          <p:cNvPr id="110" name="Google Shape;110;p22"/>
          <p:cNvSpPr>
            <a:spLocks noGrp="1"/>
          </p:cNvSpPr>
          <p:nvPr>
            <p:ph type="pic" idx="2"/>
          </p:nvPr>
        </p:nvSpPr>
        <p:spPr>
          <a:xfrm>
            <a:off x="0" y="0"/>
            <a:ext cx="12192000" cy="6858000"/>
          </a:xfrm>
          <a:prstGeom prst="rect">
            <a:avLst/>
          </a:prstGeom>
          <a:noFill/>
          <a:ln>
            <a:noFill/>
          </a:ln>
        </p:spPr>
      </p:sp>
      <p:sp>
        <p:nvSpPr>
          <p:cNvPr id="111" name="Google Shape;111;p22"/>
          <p:cNvSpPr txBox="1">
            <a:spLocks noGrp="1"/>
          </p:cNvSpPr>
          <p:nvPr>
            <p:ph type="body" idx="1"/>
          </p:nvPr>
        </p:nvSpPr>
        <p:spPr>
          <a:xfrm>
            <a:off x="1842525" y="1491460"/>
            <a:ext cx="8506950" cy="1937540"/>
          </a:xfrm>
          <a:prstGeom prst="rect">
            <a:avLst/>
          </a:prstGeom>
          <a:noFill/>
          <a:ln>
            <a:noFill/>
          </a:ln>
        </p:spPr>
        <p:txBody>
          <a:bodyPr spcFirstLastPara="1" wrap="square" lIns="0" tIns="0" rIns="0" bIns="0" anchor="b" anchorCtr="1">
            <a:noAutofit/>
          </a:bodyPr>
          <a:lstStyle>
            <a:lvl1pPr marL="457200" marR="0" lvl="0" indent="-228600" algn="ctr" rtl="0">
              <a:lnSpc>
                <a:spcPct val="90000"/>
              </a:lnSpc>
              <a:spcBef>
                <a:spcPts val="1000"/>
              </a:spcBef>
              <a:spcAft>
                <a:spcPts val="0"/>
              </a:spcAft>
              <a:buClr>
                <a:schemeClr val="dk2"/>
              </a:buClr>
              <a:buSzPts val="2800"/>
              <a:buFont typeface="Arial"/>
              <a:buNone/>
              <a:defRPr sz="2800" b="0" i="0" u="none" strike="noStrike" cap="none">
                <a:solidFill>
                  <a:schemeClr val="dk2"/>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2" name="Google Shape;112;p22"/>
          <p:cNvSpPr txBox="1">
            <a:spLocks noGrp="1"/>
          </p:cNvSpPr>
          <p:nvPr>
            <p:ph type="body" idx="3"/>
          </p:nvPr>
        </p:nvSpPr>
        <p:spPr>
          <a:xfrm>
            <a:off x="1842525" y="3749326"/>
            <a:ext cx="8506950" cy="14486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3"/>
              </a:buClr>
              <a:buSzPts val="1800"/>
              <a:buFont typeface="Arial"/>
              <a:buNone/>
              <a:defRPr sz="1800" b="1" i="0" u="none" strike="noStrike" cap="none">
                <a:solidFill>
                  <a:schemeClr val="accent3"/>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6_Quote Deep Koamaru ">
  <p:cSld name="6_Quote Deep Koamaru ">
    <p:bg>
      <p:bgPr>
        <a:solidFill>
          <a:srgbClr val="ED6A5A"/>
        </a:solidFill>
        <a:effectLst/>
      </p:bgPr>
    </p:bg>
    <p:spTree>
      <p:nvGrpSpPr>
        <p:cNvPr id="1" name="Shape 113"/>
        <p:cNvGrpSpPr/>
        <p:nvPr/>
      </p:nvGrpSpPr>
      <p:grpSpPr>
        <a:xfrm>
          <a:off x="0" y="0"/>
          <a:ext cx="0" cy="0"/>
          <a:chOff x="0" y="0"/>
          <a:chExt cx="0" cy="0"/>
        </a:xfrm>
      </p:grpSpPr>
      <p:sp>
        <p:nvSpPr>
          <p:cNvPr id="114" name="Google Shape;114;p23"/>
          <p:cNvSpPr>
            <a:spLocks noGrp="1"/>
          </p:cNvSpPr>
          <p:nvPr>
            <p:ph type="pic" idx="2"/>
          </p:nvPr>
        </p:nvSpPr>
        <p:spPr>
          <a:xfrm>
            <a:off x="0" y="0"/>
            <a:ext cx="12192000" cy="6858000"/>
          </a:xfrm>
          <a:prstGeom prst="rect">
            <a:avLst/>
          </a:prstGeom>
          <a:noFill/>
          <a:ln>
            <a:noFill/>
          </a:ln>
        </p:spPr>
      </p:sp>
      <p:sp>
        <p:nvSpPr>
          <p:cNvPr id="115" name="Google Shape;115;p23"/>
          <p:cNvSpPr txBox="1">
            <a:spLocks noGrp="1"/>
          </p:cNvSpPr>
          <p:nvPr>
            <p:ph type="body" idx="1"/>
          </p:nvPr>
        </p:nvSpPr>
        <p:spPr>
          <a:xfrm>
            <a:off x="1842525" y="1491460"/>
            <a:ext cx="8506950" cy="1937540"/>
          </a:xfrm>
          <a:prstGeom prst="rect">
            <a:avLst/>
          </a:prstGeom>
          <a:noFill/>
          <a:ln>
            <a:noFill/>
          </a:ln>
        </p:spPr>
        <p:txBody>
          <a:bodyPr spcFirstLastPara="1" wrap="square" lIns="0" tIns="0" rIns="0" bIns="0" anchor="b" anchorCtr="1">
            <a:noAutofit/>
          </a:bodyPr>
          <a:lstStyle>
            <a:lvl1pPr marL="457200" marR="0" lvl="0" indent="-228600" algn="ct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 name="Google Shape;116;p23"/>
          <p:cNvSpPr txBox="1">
            <a:spLocks noGrp="1"/>
          </p:cNvSpPr>
          <p:nvPr>
            <p:ph type="body" idx="3"/>
          </p:nvPr>
        </p:nvSpPr>
        <p:spPr>
          <a:xfrm>
            <a:off x="1842525" y="3749326"/>
            <a:ext cx="8506950" cy="14486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5"/>
              </a:buClr>
              <a:buSzPts val="1800"/>
              <a:buFont typeface="Arial"/>
              <a:buNone/>
              <a:defRPr sz="1800" b="1" i="0" u="none" strike="noStrike" cap="none">
                <a:solidFill>
                  <a:schemeClr val="accent5"/>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7_Quote Deep Koamaru ">
  <p:cSld name="7_Quote Deep Koamaru ">
    <p:bg>
      <p:bgPr>
        <a:solidFill>
          <a:srgbClr val="F9A041"/>
        </a:solidFill>
        <a:effectLst/>
      </p:bgPr>
    </p:bg>
    <p:spTree>
      <p:nvGrpSpPr>
        <p:cNvPr id="1" name="Shape 117"/>
        <p:cNvGrpSpPr/>
        <p:nvPr/>
      </p:nvGrpSpPr>
      <p:grpSpPr>
        <a:xfrm>
          <a:off x="0" y="0"/>
          <a:ext cx="0" cy="0"/>
          <a:chOff x="0" y="0"/>
          <a:chExt cx="0" cy="0"/>
        </a:xfrm>
      </p:grpSpPr>
      <p:sp>
        <p:nvSpPr>
          <p:cNvPr id="118" name="Google Shape;118;p24"/>
          <p:cNvSpPr>
            <a:spLocks noGrp="1"/>
          </p:cNvSpPr>
          <p:nvPr>
            <p:ph type="pic" idx="2"/>
          </p:nvPr>
        </p:nvSpPr>
        <p:spPr>
          <a:xfrm>
            <a:off x="0" y="0"/>
            <a:ext cx="12192000" cy="6858000"/>
          </a:xfrm>
          <a:prstGeom prst="rect">
            <a:avLst/>
          </a:prstGeom>
          <a:noFill/>
          <a:ln>
            <a:noFill/>
          </a:ln>
        </p:spPr>
      </p:sp>
      <p:sp>
        <p:nvSpPr>
          <p:cNvPr id="119" name="Google Shape;119;p24"/>
          <p:cNvSpPr txBox="1">
            <a:spLocks noGrp="1"/>
          </p:cNvSpPr>
          <p:nvPr>
            <p:ph type="body" idx="1"/>
          </p:nvPr>
        </p:nvSpPr>
        <p:spPr>
          <a:xfrm>
            <a:off x="1842525" y="1491460"/>
            <a:ext cx="8506950" cy="1937540"/>
          </a:xfrm>
          <a:prstGeom prst="rect">
            <a:avLst/>
          </a:prstGeom>
          <a:noFill/>
          <a:ln>
            <a:noFill/>
          </a:ln>
        </p:spPr>
        <p:txBody>
          <a:bodyPr spcFirstLastPara="1" wrap="square" lIns="0" tIns="0" rIns="0" bIns="0" anchor="b" anchorCtr="1">
            <a:noAutofit/>
          </a:bodyPr>
          <a:lstStyle>
            <a:lvl1pPr marL="457200" marR="0" lvl="0" indent="-228600" algn="ct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0" name="Google Shape;120;p24"/>
          <p:cNvSpPr txBox="1">
            <a:spLocks noGrp="1"/>
          </p:cNvSpPr>
          <p:nvPr>
            <p:ph type="body" idx="3"/>
          </p:nvPr>
        </p:nvSpPr>
        <p:spPr>
          <a:xfrm>
            <a:off x="1842525" y="3749326"/>
            <a:ext cx="8506950" cy="14486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5"/>
              </a:buClr>
              <a:buSzPts val="1800"/>
              <a:buFont typeface="Arial"/>
              <a:buNone/>
              <a:defRPr sz="1800" b="1" i="0" u="none" strike="noStrike" cap="none">
                <a:solidFill>
                  <a:schemeClr val="accent5"/>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23"/>
        <p:cNvGrpSpPr/>
        <p:nvPr/>
      </p:nvGrpSpPr>
      <p:grpSpPr>
        <a:xfrm>
          <a:off x="0" y="0"/>
          <a:ext cx="0" cy="0"/>
          <a:chOff x="0" y="0"/>
          <a:chExt cx="0" cy="0"/>
        </a:xfrm>
      </p:grpSpPr>
      <p:grpSp>
        <p:nvGrpSpPr>
          <p:cNvPr id="124" name="Google Shape;124;p26"/>
          <p:cNvGrpSpPr/>
          <p:nvPr/>
        </p:nvGrpSpPr>
        <p:grpSpPr>
          <a:xfrm>
            <a:off x="0" y="0"/>
            <a:ext cx="12192000" cy="6858000"/>
            <a:chOff x="76200" y="76200"/>
            <a:chExt cx="12192000" cy="6858000"/>
          </a:xfrm>
        </p:grpSpPr>
        <p:pic>
          <p:nvPicPr>
            <p:cNvPr id="125" name="Google Shape;125;p26"/>
            <p:cNvPicPr preferRelativeResize="0"/>
            <p:nvPr/>
          </p:nvPicPr>
          <p:blipFill rotWithShape="1">
            <a:blip r:embed="rId2">
              <a:alphaModFix/>
            </a:blip>
            <a:srcRect l="46154" t="53696" r="25441" b="23670"/>
            <a:stretch/>
          </p:blipFill>
          <p:spPr>
            <a:xfrm>
              <a:off x="76200" y="76200"/>
              <a:ext cx="12192000" cy="6858000"/>
            </a:xfrm>
            <a:prstGeom prst="rect">
              <a:avLst/>
            </a:prstGeom>
            <a:noFill/>
            <a:ln>
              <a:noFill/>
            </a:ln>
          </p:spPr>
        </p:pic>
        <p:pic>
          <p:nvPicPr>
            <p:cNvPr id="126" name="Google Shape;126;p26"/>
            <p:cNvPicPr preferRelativeResize="0"/>
            <p:nvPr/>
          </p:nvPicPr>
          <p:blipFill rotWithShape="1">
            <a:blip r:embed="rId2">
              <a:alphaModFix/>
            </a:blip>
            <a:srcRect l="46154" t="53696" r="25441" b="23670"/>
            <a:stretch/>
          </p:blipFill>
          <p:spPr>
            <a:xfrm>
              <a:off x="76200" y="76200"/>
              <a:ext cx="12192000" cy="6858000"/>
            </a:xfrm>
            <a:prstGeom prst="rect">
              <a:avLst/>
            </a:prstGeom>
            <a:noFill/>
            <a:ln>
              <a:noFill/>
            </a:ln>
          </p:spPr>
        </p:pic>
        <p:pic>
          <p:nvPicPr>
            <p:cNvPr id="127" name="Google Shape;127;p26"/>
            <p:cNvPicPr preferRelativeResize="0"/>
            <p:nvPr/>
          </p:nvPicPr>
          <p:blipFill rotWithShape="1">
            <a:blip r:embed="rId2">
              <a:alphaModFix/>
            </a:blip>
            <a:srcRect l="46154" t="53696" r="25441" b="23670"/>
            <a:stretch/>
          </p:blipFill>
          <p:spPr>
            <a:xfrm>
              <a:off x="76200" y="76200"/>
              <a:ext cx="12192000" cy="6858000"/>
            </a:xfrm>
            <a:prstGeom prst="rect">
              <a:avLst/>
            </a:prstGeom>
            <a:noFill/>
            <a:ln>
              <a:noFill/>
            </a:ln>
          </p:spPr>
        </p:pic>
      </p:grpSp>
      <p:pic>
        <p:nvPicPr>
          <p:cNvPr id="128" name="Google Shape;128;p26"/>
          <p:cNvPicPr preferRelativeResize="0"/>
          <p:nvPr/>
        </p:nvPicPr>
        <p:blipFill rotWithShape="1">
          <a:blip r:embed="rId3">
            <a:alphaModFix/>
          </a:blip>
          <a:srcRect/>
          <a:stretch/>
        </p:blipFill>
        <p:spPr>
          <a:xfrm>
            <a:off x="8713864" y="4266847"/>
            <a:ext cx="2868536" cy="1900732"/>
          </a:xfrm>
          <a:prstGeom prst="rect">
            <a:avLst/>
          </a:prstGeom>
          <a:noFill/>
          <a:ln>
            <a:noFill/>
          </a:ln>
        </p:spPr>
      </p:pic>
      <p:sp>
        <p:nvSpPr>
          <p:cNvPr id="129" name="Google Shape;129;p26"/>
          <p:cNvSpPr txBox="1">
            <a:spLocks noGrp="1"/>
          </p:cNvSpPr>
          <p:nvPr>
            <p:ph type="title"/>
          </p:nvPr>
        </p:nvSpPr>
        <p:spPr>
          <a:xfrm>
            <a:off x="609600" y="3429000"/>
            <a:ext cx="6800192" cy="1788213"/>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26"/>
          <p:cNvSpPr txBox="1">
            <a:spLocks noGrp="1"/>
          </p:cNvSpPr>
          <p:nvPr>
            <p:ph type="body" idx="1"/>
          </p:nvPr>
        </p:nvSpPr>
        <p:spPr>
          <a:xfrm>
            <a:off x="609599" y="5353635"/>
            <a:ext cx="6800193" cy="36586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accent3"/>
              </a:buClr>
              <a:buSzPts val="2800"/>
              <a:buFont typeface="Arial"/>
              <a:buNone/>
              <a:defRPr sz="2800" b="0" i="1" u="none" strike="noStrike" cap="none">
                <a:solidFill>
                  <a:schemeClr val="accent3"/>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26"/>
          <p:cNvSpPr txBox="1">
            <a:spLocks noGrp="1"/>
          </p:cNvSpPr>
          <p:nvPr>
            <p:ph type="body" idx="2"/>
          </p:nvPr>
        </p:nvSpPr>
        <p:spPr>
          <a:xfrm>
            <a:off x="609598" y="5896326"/>
            <a:ext cx="6800193" cy="27125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accent2"/>
              </a:buClr>
              <a:buSzPts val="1800"/>
              <a:buFont typeface="Arial"/>
              <a:buNone/>
              <a:defRPr sz="1800" b="1" i="0" u="none" strike="noStrike" cap="none">
                <a:solidFill>
                  <a:schemeClr val="accent2"/>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32"/>
        <p:cNvGrpSpPr/>
        <p:nvPr/>
      </p:nvGrpSpPr>
      <p:grpSpPr>
        <a:xfrm>
          <a:off x="0" y="0"/>
          <a:ext cx="0" cy="0"/>
          <a:chOff x="0" y="0"/>
          <a:chExt cx="0" cy="0"/>
        </a:xfrm>
      </p:grpSpPr>
      <p:grpSp>
        <p:nvGrpSpPr>
          <p:cNvPr id="133" name="Google Shape;133;p27"/>
          <p:cNvGrpSpPr/>
          <p:nvPr/>
        </p:nvGrpSpPr>
        <p:grpSpPr>
          <a:xfrm rot="10800000" flipH="1">
            <a:off x="0" y="0"/>
            <a:ext cx="12192000" cy="6858000"/>
            <a:chOff x="76200" y="76200"/>
            <a:chExt cx="12192000" cy="6858000"/>
          </a:xfrm>
        </p:grpSpPr>
        <p:pic>
          <p:nvPicPr>
            <p:cNvPr id="134" name="Google Shape;134;p27"/>
            <p:cNvPicPr preferRelativeResize="0"/>
            <p:nvPr/>
          </p:nvPicPr>
          <p:blipFill rotWithShape="1">
            <a:blip r:embed="rId2">
              <a:alphaModFix/>
            </a:blip>
            <a:srcRect l="46154" t="53696" r="25441" b="23670"/>
            <a:stretch/>
          </p:blipFill>
          <p:spPr>
            <a:xfrm>
              <a:off x="76200" y="76200"/>
              <a:ext cx="12192000" cy="6858000"/>
            </a:xfrm>
            <a:prstGeom prst="rect">
              <a:avLst/>
            </a:prstGeom>
            <a:noFill/>
            <a:ln>
              <a:noFill/>
            </a:ln>
          </p:spPr>
        </p:pic>
        <p:pic>
          <p:nvPicPr>
            <p:cNvPr id="135" name="Google Shape;135;p27"/>
            <p:cNvPicPr preferRelativeResize="0"/>
            <p:nvPr/>
          </p:nvPicPr>
          <p:blipFill rotWithShape="1">
            <a:blip r:embed="rId2">
              <a:alphaModFix/>
            </a:blip>
            <a:srcRect l="46154" t="53696" r="25441" b="23670"/>
            <a:stretch/>
          </p:blipFill>
          <p:spPr>
            <a:xfrm>
              <a:off x="76200" y="76200"/>
              <a:ext cx="12192000" cy="6858000"/>
            </a:xfrm>
            <a:prstGeom prst="rect">
              <a:avLst/>
            </a:prstGeom>
            <a:noFill/>
            <a:ln>
              <a:noFill/>
            </a:ln>
          </p:spPr>
        </p:pic>
        <p:pic>
          <p:nvPicPr>
            <p:cNvPr id="136" name="Google Shape;136;p27"/>
            <p:cNvPicPr preferRelativeResize="0"/>
            <p:nvPr/>
          </p:nvPicPr>
          <p:blipFill rotWithShape="1">
            <a:blip r:embed="rId2">
              <a:alphaModFix/>
            </a:blip>
            <a:srcRect l="46154" t="53696" r="25441" b="23670"/>
            <a:stretch/>
          </p:blipFill>
          <p:spPr>
            <a:xfrm>
              <a:off x="76200" y="76200"/>
              <a:ext cx="12192000" cy="6858000"/>
            </a:xfrm>
            <a:prstGeom prst="rect">
              <a:avLst/>
            </a:prstGeom>
            <a:noFill/>
            <a:ln>
              <a:noFill/>
            </a:ln>
          </p:spPr>
        </p:pic>
      </p:grpSp>
      <p:sp>
        <p:nvSpPr>
          <p:cNvPr id="137" name="Google Shape;137;p27"/>
          <p:cNvSpPr/>
          <p:nvPr/>
        </p:nvSpPr>
        <p:spPr>
          <a:xfrm rot="1861469">
            <a:off x="7990659" y="-868921"/>
            <a:ext cx="7575406" cy="10413158"/>
          </a:xfrm>
          <a:custGeom>
            <a:avLst/>
            <a:gdLst/>
            <a:ahLst/>
            <a:cxnLst/>
            <a:rect l="l" t="t" r="r" b="b"/>
            <a:pathLst>
              <a:path w="7575406" h="10413158" extrusionOk="0">
                <a:moveTo>
                  <a:pt x="0" y="2412254"/>
                </a:moveTo>
                <a:lnTo>
                  <a:pt x="4037278" y="0"/>
                </a:lnTo>
                <a:lnTo>
                  <a:pt x="7575406" y="5870519"/>
                </a:lnTo>
                <a:lnTo>
                  <a:pt x="37469" y="10413158"/>
                </a:lnTo>
                <a:lnTo>
                  <a:pt x="0" y="2412254"/>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38" name="Google Shape;138;p27"/>
          <p:cNvGrpSpPr/>
          <p:nvPr/>
        </p:nvGrpSpPr>
        <p:grpSpPr>
          <a:xfrm>
            <a:off x="8713865" y="4271468"/>
            <a:ext cx="2868535" cy="1900732"/>
            <a:chOff x="1471652" y="497216"/>
            <a:chExt cx="4178300" cy="2768600"/>
          </a:xfrm>
        </p:grpSpPr>
        <p:pic>
          <p:nvPicPr>
            <p:cNvPr id="139" name="Google Shape;139;p27"/>
            <p:cNvPicPr preferRelativeResize="0"/>
            <p:nvPr/>
          </p:nvPicPr>
          <p:blipFill rotWithShape="1">
            <a:blip r:embed="rId3">
              <a:alphaModFix/>
            </a:blip>
            <a:srcRect/>
            <a:stretch/>
          </p:blipFill>
          <p:spPr>
            <a:xfrm>
              <a:off x="1471652" y="497216"/>
              <a:ext cx="4178300" cy="2768600"/>
            </a:xfrm>
            <a:prstGeom prst="rect">
              <a:avLst/>
            </a:prstGeom>
            <a:noFill/>
            <a:ln>
              <a:noFill/>
            </a:ln>
          </p:spPr>
        </p:pic>
        <p:pic>
          <p:nvPicPr>
            <p:cNvPr id="140" name="Google Shape;140;p27"/>
            <p:cNvPicPr preferRelativeResize="0"/>
            <p:nvPr/>
          </p:nvPicPr>
          <p:blipFill rotWithShape="1">
            <a:blip r:embed="rId3">
              <a:alphaModFix/>
            </a:blip>
            <a:srcRect/>
            <a:stretch/>
          </p:blipFill>
          <p:spPr>
            <a:xfrm>
              <a:off x="1471652" y="497216"/>
              <a:ext cx="4178300" cy="2768600"/>
            </a:xfrm>
            <a:prstGeom prst="rect">
              <a:avLst/>
            </a:prstGeom>
            <a:noFill/>
            <a:ln>
              <a:noFill/>
            </a:ln>
          </p:spPr>
        </p:pic>
      </p:grpSp>
      <p:sp>
        <p:nvSpPr>
          <p:cNvPr id="141" name="Google Shape;141;p27"/>
          <p:cNvSpPr txBox="1">
            <a:spLocks noGrp="1"/>
          </p:cNvSpPr>
          <p:nvPr>
            <p:ph type="title"/>
          </p:nvPr>
        </p:nvSpPr>
        <p:spPr>
          <a:xfrm>
            <a:off x="609600" y="685800"/>
            <a:ext cx="7073462" cy="1076137"/>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7"/>
          <p:cNvSpPr txBox="1">
            <a:spLocks noGrp="1"/>
          </p:cNvSpPr>
          <p:nvPr>
            <p:ph type="body" idx="1"/>
          </p:nvPr>
        </p:nvSpPr>
        <p:spPr>
          <a:xfrm>
            <a:off x="609599" y="1898359"/>
            <a:ext cx="6800193" cy="36586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accent3"/>
              </a:buClr>
              <a:buSzPts val="2800"/>
              <a:buFont typeface="Arial"/>
              <a:buNone/>
              <a:defRPr sz="2800" b="0" i="1" u="none" strike="noStrike" cap="none">
                <a:solidFill>
                  <a:schemeClr val="accent3"/>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27"/>
          <p:cNvSpPr txBox="1">
            <a:spLocks noGrp="1"/>
          </p:cNvSpPr>
          <p:nvPr>
            <p:ph type="body" idx="2"/>
          </p:nvPr>
        </p:nvSpPr>
        <p:spPr>
          <a:xfrm>
            <a:off x="609598" y="2441050"/>
            <a:ext cx="6800193" cy="27125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accent2"/>
              </a:buClr>
              <a:buSzPts val="1800"/>
              <a:buFont typeface="Arial"/>
              <a:buNone/>
              <a:defRPr sz="1800" b="1" i="0" u="none" strike="noStrike" cap="none">
                <a:solidFill>
                  <a:schemeClr val="accent2"/>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44"/>
        <p:cNvGrpSpPr/>
        <p:nvPr/>
      </p:nvGrpSpPr>
      <p:grpSpPr>
        <a:xfrm>
          <a:off x="0" y="0"/>
          <a:ext cx="0" cy="0"/>
          <a:chOff x="0" y="0"/>
          <a:chExt cx="0" cy="0"/>
        </a:xfrm>
      </p:grpSpPr>
      <p:grpSp>
        <p:nvGrpSpPr>
          <p:cNvPr id="145" name="Google Shape;145;p28"/>
          <p:cNvGrpSpPr/>
          <p:nvPr/>
        </p:nvGrpSpPr>
        <p:grpSpPr>
          <a:xfrm rot="10800000">
            <a:off x="0" y="0"/>
            <a:ext cx="12192000" cy="6858000"/>
            <a:chOff x="76200" y="76200"/>
            <a:chExt cx="12192000" cy="6858000"/>
          </a:xfrm>
        </p:grpSpPr>
        <p:pic>
          <p:nvPicPr>
            <p:cNvPr id="146" name="Google Shape;146;p28"/>
            <p:cNvPicPr preferRelativeResize="0"/>
            <p:nvPr/>
          </p:nvPicPr>
          <p:blipFill rotWithShape="1">
            <a:blip r:embed="rId2">
              <a:alphaModFix/>
            </a:blip>
            <a:srcRect l="46154" t="53696" r="25441" b="23670"/>
            <a:stretch/>
          </p:blipFill>
          <p:spPr>
            <a:xfrm>
              <a:off x="76200" y="76200"/>
              <a:ext cx="12192000" cy="6858000"/>
            </a:xfrm>
            <a:prstGeom prst="rect">
              <a:avLst/>
            </a:prstGeom>
            <a:noFill/>
            <a:ln>
              <a:noFill/>
            </a:ln>
          </p:spPr>
        </p:pic>
        <p:pic>
          <p:nvPicPr>
            <p:cNvPr id="147" name="Google Shape;147;p28"/>
            <p:cNvPicPr preferRelativeResize="0"/>
            <p:nvPr/>
          </p:nvPicPr>
          <p:blipFill rotWithShape="1">
            <a:blip r:embed="rId2">
              <a:alphaModFix/>
            </a:blip>
            <a:srcRect l="46154" t="53696" r="25441" b="23670"/>
            <a:stretch/>
          </p:blipFill>
          <p:spPr>
            <a:xfrm>
              <a:off x="76200" y="76200"/>
              <a:ext cx="12192000" cy="6858000"/>
            </a:xfrm>
            <a:prstGeom prst="rect">
              <a:avLst/>
            </a:prstGeom>
            <a:noFill/>
            <a:ln>
              <a:noFill/>
            </a:ln>
          </p:spPr>
        </p:pic>
        <p:pic>
          <p:nvPicPr>
            <p:cNvPr id="148" name="Google Shape;148;p28"/>
            <p:cNvPicPr preferRelativeResize="0"/>
            <p:nvPr/>
          </p:nvPicPr>
          <p:blipFill rotWithShape="1">
            <a:blip r:embed="rId2">
              <a:alphaModFix/>
            </a:blip>
            <a:srcRect l="46154" t="53696" r="25441" b="23670"/>
            <a:stretch/>
          </p:blipFill>
          <p:spPr>
            <a:xfrm>
              <a:off x="76200" y="76200"/>
              <a:ext cx="12192000" cy="6858000"/>
            </a:xfrm>
            <a:prstGeom prst="rect">
              <a:avLst/>
            </a:prstGeom>
            <a:noFill/>
            <a:ln>
              <a:noFill/>
            </a:ln>
          </p:spPr>
        </p:pic>
      </p:grpSp>
      <p:sp>
        <p:nvSpPr>
          <p:cNvPr id="149" name="Google Shape;149;p28"/>
          <p:cNvSpPr/>
          <p:nvPr/>
        </p:nvSpPr>
        <p:spPr>
          <a:xfrm rot="-8938531">
            <a:off x="-4050140" y="-2697721"/>
            <a:ext cx="7575406" cy="10413158"/>
          </a:xfrm>
          <a:custGeom>
            <a:avLst/>
            <a:gdLst/>
            <a:ahLst/>
            <a:cxnLst/>
            <a:rect l="l" t="t" r="r" b="b"/>
            <a:pathLst>
              <a:path w="7575406" h="10413158" extrusionOk="0">
                <a:moveTo>
                  <a:pt x="0" y="2412254"/>
                </a:moveTo>
                <a:lnTo>
                  <a:pt x="4037278" y="0"/>
                </a:lnTo>
                <a:lnTo>
                  <a:pt x="7575406" y="5870519"/>
                </a:lnTo>
                <a:lnTo>
                  <a:pt x="37469" y="10413158"/>
                </a:lnTo>
                <a:lnTo>
                  <a:pt x="0" y="2412254"/>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50" name="Google Shape;150;p28"/>
          <p:cNvGrpSpPr/>
          <p:nvPr/>
        </p:nvGrpSpPr>
        <p:grpSpPr>
          <a:xfrm>
            <a:off x="609600" y="685800"/>
            <a:ext cx="2868535" cy="1900732"/>
            <a:chOff x="1471652" y="497216"/>
            <a:chExt cx="4178300" cy="2768600"/>
          </a:xfrm>
        </p:grpSpPr>
        <p:pic>
          <p:nvPicPr>
            <p:cNvPr id="151" name="Google Shape;151;p28"/>
            <p:cNvPicPr preferRelativeResize="0"/>
            <p:nvPr/>
          </p:nvPicPr>
          <p:blipFill rotWithShape="1">
            <a:blip r:embed="rId3">
              <a:alphaModFix/>
            </a:blip>
            <a:srcRect/>
            <a:stretch/>
          </p:blipFill>
          <p:spPr>
            <a:xfrm>
              <a:off x="1471652" y="497216"/>
              <a:ext cx="4178300" cy="2768600"/>
            </a:xfrm>
            <a:prstGeom prst="rect">
              <a:avLst/>
            </a:prstGeom>
            <a:noFill/>
            <a:ln>
              <a:noFill/>
            </a:ln>
          </p:spPr>
        </p:pic>
        <p:pic>
          <p:nvPicPr>
            <p:cNvPr id="152" name="Google Shape;152;p28"/>
            <p:cNvPicPr preferRelativeResize="0"/>
            <p:nvPr/>
          </p:nvPicPr>
          <p:blipFill rotWithShape="1">
            <a:blip r:embed="rId3">
              <a:alphaModFix/>
            </a:blip>
            <a:srcRect/>
            <a:stretch/>
          </p:blipFill>
          <p:spPr>
            <a:xfrm>
              <a:off x="1471652" y="497216"/>
              <a:ext cx="4178300" cy="2768600"/>
            </a:xfrm>
            <a:prstGeom prst="rect">
              <a:avLst/>
            </a:prstGeom>
            <a:noFill/>
            <a:ln>
              <a:noFill/>
            </a:ln>
          </p:spPr>
        </p:pic>
      </p:grpSp>
      <p:sp>
        <p:nvSpPr>
          <p:cNvPr id="153" name="Google Shape;153;p28"/>
          <p:cNvSpPr txBox="1">
            <a:spLocks noGrp="1"/>
          </p:cNvSpPr>
          <p:nvPr>
            <p:ph type="title"/>
          </p:nvPr>
        </p:nvSpPr>
        <p:spPr>
          <a:xfrm>
            <a:off x="4508938" y="4170987"/>
            <a:ext cx="7073462" cy="1107996"/>
          </a:xfrm>
          <a:prstGeom prst="rect">
            <a:avLst/>
          </a:prstGeom>
          <a:noFill/>
          <a:ln>
            <a:noFill/>
          </a:ln>
        </p:spPr>
        <p:txBody>
          <a:bodyPr spcFirstLastPara="1" wrap="square" lIns="0" tIns="0" rIns="0" bIns="0" anchor="b" anchorCtr="0">
            <a:spAutoFit/>
          </a:bodyPr>
          <a:lstStyle>
            <a:lvl1pPr lvl="0" algn="r">
              <a:lnSpc>
                <a:spcPct val="90000"/>
              </a:lnSpc>
              <a:spcBef>
                <a:spcPts val="0"/>
              </a:spcBef>
              <a:spcAft>
                <a:spcPts val="0"/>
              </a:spcAft>
              <a:buClr>
                <a:schemeClr val="lt1"/>
              </a:buClr>
              <a:buSzPts val="4000"/>
              <a:buFont typeface="Arial Rounded"/>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28"/>
          <p:cNvSpPr txBox="1">
            <a:spLocks noGrp="1"/>
          </p:cNvSpPr>
          <p:nvPr>
            <p:ph type="body" idx="1"/>
          </p:nvPr>
        </p:nvSpPr>
        <p:spPr>
          <a:xfrm>
            <a:off x="4508937" y="5415405"/>
            <a:ext cx="7073463" cy="365869"/>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accent5"/>
              </a:buClr>
              <a:buSzPts val="2800"/>
              <a:buFont typeface="Arial"/>
              <a:buNone/>
              <a:defRPr sz="2800" b="0" i="1" u="none" strike="noStrike" cap="none">
                <a:solidFill>
                  <a:schemeClr val="accent5"/>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28"/>
          <p:cNvSpPr txBox="1">
            <a:spLocks noGrp="1"/>
          </p:cNvSpPr>
          <p:nvPr>
            <p:ph type="body" idx="2"/>
          </p:nvPr>
        </p:nvSpPr>
        <p:spPr>
          <a:xfrm>
            <a:off x="4508936" y="5958096"/>
            <a:ext cx="7073463" cy="271254"/>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accent4"/>
              </a:buClr>
              <a:buSzPts val="1800"/>
              <a:buFont typeface="Arial"/>
              <a:buNone/>
              <a:defRPr sz="1800" b="1" i="0" u="none" strike="noStrike" cap="none">
                <a:solidFill>
                  <a:schemeClr val="accent4"/>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56"/>
        <p:cNvGrpSpPr/>
        <p:nvPr/>
      </p:nvGrpSpPr>
      <p:grpSpPr>
        <a:xfrm>
          <a:off x="0" y="0"/>
          <a:ext cx="0" cy="0"/>
          <a:chOff x="0" y="0"/>
          <a:chExt cx="0" cy="0"/>
        </a:xfrm>
      </p:grpSpPr>
      <p:grpSp>
        <p:nvGrpSpPr>
          <p:cNvPr id="157" name="Google Shape;157;p29"/>
          <p:cNvGrpSpPr/>
          <p:nvPr/>
        </p:nvGrpSpPr>
        <p:grpSpPr>
          <a:xfrm rot="10800000">
            <a:off x="0" y="0"/>
            <a:ext cx="12192000" cy="6858000"/>
            <a:chOff x="76200" y="76200"/>
            <a:chExt cx="12192000" cy="6858000"/>
          </a:xfrm>
        </p:grpSpPr>
        <p:pic>
          <p:nvPicPr>
            <p:cNvPr id="158" name="Google Shape;158;p29"/>
            <p:cNvPicPr preferRelativeResize="0"/>
            <p:nvPr/>
          </p:nvPicPr>
          <p:blipFill rotWithShape="1">
            <a:blip r:embed="rId2">
              <a:alphaModFix/>
            </a:blip>
            <a:srcRect l="46154" t="53696" r="25441" b="23670"/>
            <a:stretch/>
          </p:blipFill>
          <p:spPr>
            <a:xfrm>
              <a:off x="76200" y="76200"/>
              <a:ext cx="12192000" cy="6858000"/>
            </a:xfrm>
            <a:prstGeom prst="rect">
              <a:avLst/>
            </a:prstGeom>
            <a:noFill/>
            <a:ln>
              <a:noFill/>
            </a:ln>
          </p:spPr>
        </p:pic>
        <p:pic>
          <p:nvPicPr>
            <p:cNvPr id="159" name="Google Shape;159;p29"/>
            <p:cNvPicPr preferRelativeResize="0"/>
            <p:nvPr/>
          </p:nvPicPr>
          <p:blipFill rotWithShape="1">
            <a:blip r:embed="rId2">
              <a:alphaModFix/>
            </a:blip>
            <a:srcRect l="46154" t="53696" r="25441" b="23670"/>
            <a:stretch/>
          </p:blipFill>
          <p:spPr>
            <a:xfrm>
              <a:off x="76200" y="76200"/>
              <a:ext cx="12192000" cy="6858000"/>
            </a:xfrm>
            <a:prstGeom prst="rect">
              <a:avLst/>
            </a:prstGeom>
            <a:noFill/>
            <a:ln>
              <a:noFill/>
            </a:ln>
          </p:spPr>
        </p:pic>
        <p:pic>
          <p:nvPicPr>
            <p:cNvPr id="160" name="Google Shape;160;p29"/>
            <p:cNvPicPr preferRelativeResize="0"/>
            <p:nvPr/>
          </p:nvPicPr>
          <p:blipFill rotWithShape="1">
            <a:blip r:embed="rId2">
              <a:alphaModFix/>
            </a:blip>
            <a:srcRect l="46154" t="53696" r="25441" b="23670"/>
            <a:stretch/>
          </p:blipFill>
          <p:spPr>
            <a:xfrm>
              <a:off x="76200" y="76200"/>
              <a:ext cx="12192000" cy="6858000"/>
            </a:xfrm>
            <a:prstGeom prst="rect">
              <a:avLst/>
            </a:prstGeom>
            <a:noFill/>
            <a:ln>
              <a:noFill/>
            </a:ln>
          </p:spPr>
        </p:pic>
      </p:grpSp>
      <p:sp>
        <p:nvSpPr>
          <p:cNvPr id="161" name="Google Shape;161;p29"/>
          <p:cNvSpPr/>
          <p:nvPr/>
        </p:nvSpPr>
        <p:spPr>
          <a:xfrm rot="-1861469" flipH="1">
            <a:off x="-3162338" y="-868919"/>
            <a:ext cx="7575406" cy="10413158"/>
          </a:xfrm>
          <a:custGeom>
            <a:avLst/>
            <a:gdLst/>
            <a:ahLst/>
            <a:cxnLst/>
            <a:rect l="l" t="t" r="r" b="b"/>
            <a:pathLst>
              <a:path w="7575406" h="10413158" extrusionOk="0">
                <a:moveTo>
                  <a:pt x="0" y="2412254"/>
                </a:moveTo>
                <a:lnTo>
                  <a:pt x="4037278" y="0"/>
                </a:lnTo>
                <a:lnTo>
                  <a:pt x="7575406" y="5870519"/>
                </a:lnTo>
                <a:lnTo>
                  <a:pt x="37469" y="10413158"/>
                </a:lnTo>
                <a:lnTo>
                  <a:pt x="0" y="2412254"/>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2" name="Google Shape;162;p29"/>
          <p:cNvPicPr preferRelativeResize="0"/>
          <p:nvPr/>
        </p:nvPicPr>
        <p:blipFill rotWithShape="1">
          <a:blip r:embed="rId3">
            <a:alphaModFix/>
          </a:blip>
          <a:srcRect/>
          <a:stretch/>
        </p:blipFill>
        <p:spPr>
          <a:xfrm>
            <a:off x="625365" y="4271468"/>
            <a:ext cx="2868536" cy="1900732"/>
          </a:xfrm>
          <a:prstGeom prst="rect">
            <a:avLst/>
          </a:prstGeom>
          <a:noFill/>
          <a:ln>
            <a:noFill/>
          </a:ln>
        </p:spPr>
      </p:pic>
      <p:sp>
        <p:nvSpPr>
          <p:cNvPr id="163" name="Google Shape;163;p29"/>
          <p:cNvSpPr txBox="1">
            <a:spLocks noGrp="1"/>
          </p:cNvSpPr>
          <p:nvPr>
            <p:ph type="title"/>
          </p:nvPr>
        </p:nvSpPr>
        <p:spPr>
          <a:xfrm>
            <a:off x="4785248" y="653941"/>
            <a:ext cx="6800191" cy="1107996"/>
          </a:xfrm>
          <a:prstGeom prst="rect">
            <a:avLst/>
          </a:prstGeom>
          <a:noFill/>
          <a:ln>
            <a:noFill/>
          </a:ln>
        </p:spPr>
        <p:txBody>
          <a:bodyPr spcFirstLastPara="1" wrap="square" lIns="0" tIns="0" rIns="0" bIns="0" anchor="b" anchorCtr="0">
            <a:spAutoFit/>
          </a:bodyPr>
          <a:lstStyle>
            <a:lvl1pPr lvl="0" algn="r">
              <a:lnSpc>
                <a:spcPct val="90000"/>
              </a:lnSpc>
              <a:spcBef>
                <a:spcPts val="0"/>
              </a:spcBef>
              <a:spcAft>
                <a:spcPts val="0"/>
              </a:spcAft>
              <a:buClr>
                <a:schemeClr val="dk1"/>
              </a:buClr>
              <a:buSzPts val="4000"/>
              <a:buFont typeface="Arial Rounde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29"/>
          <p:cNvSpPr txBox="1">
            <a:spLocks noGrp="1"/>
          </p:cNvSpPr>
          <p:nvPr>
            <p:ph type="body" idx="1"/>
          </p:nvPr>
        </p:nvSpPr>
        <p:spPr>
          <a:xfrm>
            <a:off x="4785247" y="1898359"/>
            <a:ext cx="6800193" cy="365869"/>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accent3"/>
              </a:buClr>
              <a:buSzPts val="2800"/>
              <a:buFont typeface="Arial"/>
              <a:buNone/>
              <a:defRPr sz="2800" b="0" i="1" u="none" strike="noStrike" cap="none">
                <a:solidFill>
                  <a:schemeClr val="accent3"/>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 name="Google Shape;165;p29"/>
          <p:cNvSpPr txBox="1">
            <a:spLocks noGrp="1"/>
          </p:cNvSpPr>
          <p:nvPr>
            <p:ph type="body" idx="2"/>
          </p:nvPr>
        </p:nvSpPr>
        <p:spPr>
          <a:xfrm>
            <a:off x="4785246" y="2441050"/>
            <a:ext cx="6800193" cy="271254"/>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accent2"/>
              </a:buClr>
              <a:buSzPts val="1800"/>
              <a:buFont typeface="Arial"/>
              <a:buNone/>
              <a:defRPr sz="1800" b="1" i="0" u="none" strike="noStrike" cap="none">
                <a:solidFill>
                  <a:schemeClr val="accent2"/>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Ending Slide">
  <p:cSld name="Ending Slide">
    <p:bg>
      <p:bgPr>
        <a:solidFill>
          <a:srgbClr val="0F1A29"/>
        </a:solidFill>
        <a:effectLst/>
      </p:bgPr>
    </p:bg>
    <p:spTree>
      <p:nvGrpSpPr>
        <p:cNvPr id="1" name="Shape 166"/>
        <p:cNvGrpSpPr/>
        <p:nvPr/>
      </p:nvGrpSpPr>
      <p:grpSpPr>
        <a:xfrm>
          <a:off x="0" y="0"/>
          <a:ext cx="0" cy="0"/>
          <a:chOff x="0" y="0"/>
          <a:chExt cx="0" cy="0"/>
        </a:xfrm>
      </p:grpSpPr>
      <p:grpSp>
        <p:nvGrpSpPr>
          <p:cNvPr id="167" name="Google Shape;167;p30"/>
          <p:cNvGrpSpPr/>
          <p:nvPr/>
        </p:nvGrpSpPr>
        <p:grpSpPr>
          <a:xfrm>
            <a:off x="3981153" y="1211318"/>
            <a:ext cx="4435155" cy="2938797"/>
            <a:chOff x="5203638" y="1219947"/>
            <a:chExt cx="4178300" cy="2768600"/>
          </a:xfrm>
        </p:grpSpPr>
        <p:pic>
          <p:nvPicPr>
            <p:cNvPr id="168" name="Google Shape;168;p30"/>
            <p:cNvPicPr preferRelativeResize="0"/>
            <p:nvPr/>
          </p:nvPicPr>
          <p:blipFill rotWithShape="1">
            <a:blip r:embed="rId2">
              <a:alphaModFix/>
            </a:blip>
            <a:srcRect/>
            <a:stretch/>
          </p:blipFill>
          <p:spPr>
            <a:xfrm>
              <a:off x="5203638" y="1219947"/>
              <a:ext cx="4178300" cy="2768600"/>
            </a:xfrm>
            <a:prstGeom prst="rect">
              <a:avLst/>
            </a:prstGeom>
            <a:noFill/>
            <a:ln>
              <a:noFill/>
            </a:ln>
          </p:spPr>
        </p:pic>
        <p:pic>
          <p:nvPicPr>
            <p:cNvPr id="169" name="Google Shape;169;p30"/>
            <p:cNvPicPr preferRelativeResize="0"/>
            <p:nvPr/>
          </p:nvPicPr>
          <p:blipFill rotWithShape="1">
            <a:blip r:embed="rId2">
              <a:alphaModFix/>
            </a:blip>
            <a:srcRect/>
            <a:stretch/>
          </p:blipFill>
          <p:spPr>
            <a:xfrm>
              <a:off x="5203638" y="1219947"/>
              <a:ext cx="4178300" cy="2768600"/>
            </a:xfrm>
            <a:prstGeom prst="rect">
              <a:avLst/>
            </a:prstGeom>
            <a:noFill/>
            <a:ln>
              <a:noFill/>
            </a:ln>
          </p:spPr>
        </p:pic>
      </p:grpSp>
      <p:grpSp>
        <p:nvGrpSpPr>
          <p:cNvPr id="170" name="Google Shape;170;p30"/>
          <p:cNvGrpSpPr/>
          <p:nvPr/>
        </p:nvGrpSpPr>
        <p:grpSpPr>
          <a:xfrm>
            <a:off x="3571875" y="5137150"/>
            <a:ext cx="5038726" cy="373063"/>
            <a:chOff x="3571875" y="5137150"/>
            <a:chExt cx="5038726" cy="373063"/>
          </a:xfrm>
        </p:grpSpPr>
        <p:sp>
          <p:nvSpPr>
            <p:cNvPr id="171" name="Google Shape;171;p30"/>
            <p:cNvSpPr/>
            <p:nvPr/>
          </p:nvSpPr>
          <p:spPr>
            <a:xfrm>
              <a:off x="3571875" y="5140325"/>
              <a:ext cx="165100" cy="276225"/>
            </a:xfrm>
            <a:custGeom>
              <a:avLst/>
              <a:gdLst/>
              <a:ahLst/>
              <a:cxnLst/>
              <a:rect l="l" t="t" r="r" b="b"/>
              <a:pathLst>
                <a:path w="701" h="1178" extrusionOk="0">
                  <a:moveTo>
                    <a:pt x="588" y="491"/>
                  </a:moveTo>
                  <a:lnTo>
                    <a:pt x="571" y="671"/>
                  </a:lnTo>
                  <a:cubicBezTo>
                    <a:pt x="554" y="837"/>
                    <a:pt x="545" y="943"/>
                    <a:pt x="545" y="989"/>
                  </a:cubicBezTo>
                  <a:cubicBezTo>
                    <a:pt x="545" y="1018"/>
                    <a:pt x="551" y="1033"/>
                    <a:pt x="565" y="1033"/>
                  </a:cubicBezTo>
                  <a:cubicBezTo>
                    <a:pt x="587" y="1033"/>
                    <a:pt x="609" y="993"/>
                    <a:pt x="628" y="912"/>
                  </a:cubicBezTo>
                  <a:lnTo>
                    <a:pt x="701" y="937"/>
                  </a:lnTo>
                  <a:cubicBezTo>
                    <a:pt x="691" y="995"/>
                    <a:pt x="671" y="1051"/>
                    <a:pt x="641" y="1102"/>
                  </a:cubicBezTo>
                  <a:cubicBezTo>
                    <a:pt x="612" y="1152"/>
                    <a:pt x="572" y="1177"/>
                    <a:pt x="521" y="1177"/>
                  </a:cubicBezTo>
                  <a:cubicBezTo>
                    <a:pt x="450" y="1177"/>
                    <a:pt x="415" y="1130"/>
                    <a:pt x="415" y="1037"/>
                  </a:cubicBezTo>
                  <a:cubicBezTo>
                    <a:pt x="415" y="1006"/>
                    <a:pt x="417" y="976"/>
                    <a:pt x="420" y="945"/>
                  </a:cubicBezTo>
                  <a:lnTo>
                    <a:pt x="419" y="945"/>
                  </a:lnTo>
                  <a:cubicBezTo>
                    <a:pt x="390" y="1027"/>
                    <a:pt x="355" y="1086"/>
                    <a:pt x="316" y="1122"/>
                  </a:cubicBezTo>
                  <a:cubicBezTo>
                    <a:pt x="276" y="1158"/>
                    <a:pt x="236" y="1176"/>
                    <a:pt x="196" y="1176"/>
                  </a:cubicBezTo>
                  <a:cubicBezTo>
                    <a:pt x="136" y="1178"/>
                    <a:pt x="80" y="1147"/>
                    <a:pt x="50" y="1095"/>
                  </a:cubicBezTo>
                  <a:cubicBezTo>
                    <a:pt x="17" y="1040"/>
                    <a:pt x="0" y="970"/>
                    <a:pt x="0" y="883"/>
                  </a:cubicBezTo>
                  <a:cubicBezTo>
                    <a:pt x="0" y="729"/>
                    <a:pt x="31" y="606"/>
                    <a:pt x="92" y="514"/>
                  </a:cubicBezTo>
                  <a:cubicBezTo>
                    <a:pt x="153" y="421"/>
                    <a:pt x="245" y="375"/>
                    <a:pt x="367" y="375"/>
                  </a:cubicBezTo>
                  <a:cubicBezTo>
                    <a:pt x="388" y="375"/>
                    <a:pt x="409" y="376"/>
                    <a:pt x="430" y="378"/>
                  </a:cubicBezTo>
                  <a:lnTo>
                    <a:pt x="437" y="301"/>
                  </a:lnTo>
                  <a:cubicBezTo>
                    <a:pt x="441" y="241"/>
                    <a:pt x="446" y="193"/>
                    <a:pt x="451" y="158"/>
                  </a:cubicBezTo>
                  <a:lnTo>
                    <a:pt x="359" y="163"/>
                  </a:lnTo>
                  <a:lnTo>
                    <a:pt x="364" y="46"/>
                  </a:lnTo>
                  <a:cubicBezTo>
                    <a:pt x="409" y="48"/>
                    <a:pt x="454" y="43"/>
                    <a:pt x="497" y="33"/>
                  </a:cubicBezTo>
                  <a:cubicBezTo>
                    <a:pt x="530" y="23"/>
                    <a:pt x="553" y="13"/>
                    <a:pt x="566" y="0"/>
                  </a:cubicBezTo>
                  <a:lnTo>
                    <a:pt x="638" y="0"/>
                  </a:lnTo>
                  <a:lnTo>
                    <a:pt x="588" y="491"/>
                  </a:lnTo>
                  <a:close/>
                  <a:moveTo>
                    <a:pt x="215" y="607"/>
                  </a:moveTo>
                  <a:cubicBezTo>
                    <a:pt x="191" y="696"/>
                    <a:pt x="179" y="789"/>
                    <a:pt x="180" y="881"/>
                  </a:cubicBezTo>
                  <a:cubicBezTo>
                    <a:pt x="180" y="933"/>
                    <a:pt x="185" y="971"/>
                    <a:pt x="197" y="997"/>
                  </a:cubicBezTo>
                  <a:cubicBezTo>
                    <a:pt x="208" y="1023"/>
                    <a:pt x="224" y="1036"/>
                    <a:pt x="245" y="1036"/>
                  </a:cubicBezTo>
                  <a:cubicBezTo>
                    <a:pt x="289" y="1036"/>
                    <a:pt x="327" y="985"/>
                    <a:pt x="357" y="883"/>
                  </a:cubicBezTo>
                  <a:cubicBezTo>
                    <a:pt x="387" y="781"/>
                    <a:pt x="408" y="649"/>
                    <a:pt x="420" y="489"/>
                  </a:cubicBezTo>
                  <a:cubicBezTo>
                    <a:pt x="410" y="484"/>
                    <a:pt x="400" y="481"/>
                    <a:pt x="389" y="480"/>
                  </a:cubicBezTo>
                  <a:cubicBezTo>
                    <a:pt x="376" y="478"/>
                    <a:pt x="362" y="476"/>
                    <a:pt x="349" y="476"/>
                  </a:cubicBezTo>
                  <a:cubicBezTo>
                    <a:pt x="284" y="476"/>
                    <a:pt x="239" y="519"/>
                    <a:pt x="215" y="607"/>
                  </a:cubicBez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 name="Google Shape;172;p30"/>
            <p:cNvSpPr/>
            <p:nvPr/>
          </p:nvSpPr>
          <p:spPr>
            <a:xfrm>
              <a:off x="3741738" y="5227638"/>
              <a:ext cx="142875" cy="185738"/>
            </a:xfrm>
            <a:custGeom>
              <a:avLst/>
              <a:gdLst/>
              <a:ahLst/>
              <a:cxnLst/>
              <a:rect l="l" t="t" r="r" b="b"/>
              <a:pathLst>
                <a:path w="606" h="786" extrusionOk="0">
                  <a:moveTo>
                    <a:pt x="574" y="34"/>
                  </a:moveTo>
                  <a:cubicBezTo>
                    <a:pt x="595" y="57"/>
                    <a:pt x="606" y="87"/>
                    <a:pt x="604" y="118"/>
                  </a:cubicBezTo>
                  <a:cubicBezTo>
                    <a:pt x="605" y="145"/>
                    <a:pt x="596" y="171"/>
                    <a:pt x="579" y="191"/>
                  </a:cubicBezTo>
                  <a:cubicBezTo>
                    <a:pt x="564" y="211"/>
                    <a:pt x="541" y="223"/>
                    <a:pt x="516" y="223"/>
                  </a:cubicBezTo>
                  <a:cubicBezTo>
                    <a:pt x="496" y="223"/>
                    <a:pt x="477" y="215"/>
                    <a:pt x="464" y="201"/>
                  </a:cubicBezTo>
                  <a:cubicBezTo>
                    <a:pt x="449" y="185"/>
                    <a:pt x="442" y="164"/>
                    <a:pt x="444" y="143"/>
                  </a:cubicBezTo>
                  <a:cubicBezTo>
                    <a:pt x="419" y="140"/>
                    <a:pt x="394" y="167"/>
                    <a:pt x="369" y="225"/>
                  </a:cubicBezTo>
                  <a:cubicBezTo>
                    <a:pt x="340" y="294"/>
                    <a:pt x="319" y="366"/>
                    <a:pt x="306" y="440"/>
                  </a:cubicBezTo>
                  <a:cubicBezTo>
                    <a:pt x="290" y="518"/>
                    <a:pt x="282" y="596"/>
                    <a:pt x="281" y="676"/>
                  </a:cubicBezTo>
                  <a:cubicBezTo>
                    <a:pt x="281" y="700"/>
                    <a:pt x="282" y="737"/>
                    <a:pt x="285" y="786"/>
                  </a:cubicBezTo>
                  <a:lnTo>
                    <a:pt x="111" y="786"/>
                  </a:lnTo>
                  <a:cubicBezTo>
                    <a:pt x="109" y="757"/>
                    <a:pt x="107" y="733"/>
                    <a:pt x="107" y="712"/>
                  </a:cubicBezTo>
                  <a:cubicBezTo>
                    <a:pt x="107" y="680"/>
                    <a:pt x="110" y="632"/>
                    <a:pt x="117" y="569"/>
                  </a:cubicBezTo>
                  <a:cubicBezTo>
                    <a:pt x="123" y="506"/>
                    <a:pt x="129" y="444"/>
                    <a:pt x="136" y="384"/>
                  </a:cubicBezTo>
                  <a:cubicBezTo>
                    <a:pt x="138" y="366"/>
                    <a:pt x="142" y="332"/>
                    <a:pt x="147" y="284"/>
                  </a:cubicBezTo>
                  <a:cubicBezTo>
                    <a:pt x="152" y="236"/>
                    <a:pt x="155" y="203"/>
                    <a:pt x="155" y="185"/>
                  </a:cubicBezTo>
                  <a:cubicBezTo>
                    <a:pt x="155" y="158"/>
                    <a:pt x="149" y="145"/>
                    <a:pt x="136" y="145"/>
                  </a:cubicBezTo>
                  <a:cubicBezTo>
                    <a:pt x="113" y="145"/>
                    <a:pt x="92" y="186"/>
                    <a:pt x="73" y="266"/>
                  </a:cubicBezTo>
                  <a:lnTo>
                    <a:pt x="0" y="241"/>
                  </a:lnTo>
                  <a:cubicBezTo>
                    <a:pt x="10" y="183"/>
                    <a:pt x="30" y="127"/>
                    <a:pt x="59" y="76"/>
                  </a:cubicBezTo>
                  <a:cubicBezTo>
                    <a:pt x="87" y="27"/>
                    <a:pt x="126" y="2"/>
                    <a:pt x="177" y="2"/>
                  </a:cubicBezTo>
                  <a:cubicBezTo>
                    <a:pt x="207" y="1"/>
                    <a:pt x="236" y="13"/>
                    <a:pt x="257" y="34"/>
                  </a:cubicBezTo>
                  <a:cubicBezTo>
                    <a:pt x="278" y="56"/>
                    <a:pt x="288" y="92"/>
                    <a:pt x="288" y="142"/>
                  </a:cubicBezTo>
                  <a:cubicBezTo>
                    <a:pt x="287" y="187"/>
                    <a:pt x="283" y="233"/>
                    <a:pt x="275" y="278"/>
                  </a:cubicBezTo>
                  <a:lnTo>
                    <a:pt x="277" y="278"/>
                  </a:lnTo>
                  <a:cubicBezTo>
                    <a:pt x="309" y="172"/>
                    <a:pt x="344" y="100"/>
                    <a:pt x="380" y="60"/>
                  </a:cubicBezTo>
                  <a:cubicBezTo>
                    <a:pt x="417" y="21"/>
                    <a:pt x="454" y="1"/>
                    <a:pt x="493" y="1"/>
                  </a:cubicBezTo>
                  <a:cubicBezTo>
                    <a:pt x="523" y="0"/>
                    <a:pt x="553" y="12"/>
                    <a:pt x="574" y="34"/>
                  </a:cubicBez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 name="Google Shape;173;p30"/>
            <p:cNvSpPr/>
            <p:nvPr/>
          </p:nvSpPr>
          <p:spPr>
            <a:xfrm>
              <a:off x="3883025" y="5137150"/>
              <a:ext cx="103188" cy="279400"/>
            </a:xfrm>
            <a:custGeom>
              <a:avLst/>
              <a:gdLst/>
              <a:ahLst/>
              <a:cxnLst/>
              <a:rect l="l" t="t" r="r" b="b"/>
              <a:pathLst>
                <a:path w="440" h="1189" extrusionOk="0">
                  <a:moveTo>
                    <a:pt x="298" y="434"/>
                  </a:moveTo>
                  <a:cubicBezTo>
                    <a:pt x="317" y="464"/>
                    <a:pt x="327" y="508"/>
                    <a:pt x="327" y="566"/>
                  </a:cubicBezTo>
                  <a:cubicBezTo>
                    <a:pt x="326" y="612"/>
                    <a:pt x="322" y="659"/>
                    <a:pt x="316" y="705"/>
                  </a:cubicBezTo>
                  <a:cubicBezTo>
                    <a:pt x="309" y="767"/>
                    <a:pt x="305" y="806"/>
                    <a:pt x="303" y="824"/>
                  </a:cubicBezTo>
                  <a:cubicBezTo>
                    <a:pt x="301" y="837"/>
                    <a:pt x="297" y="866"/>
                    <a:pt x="292" y="912"/>
                  </a:cubicBezTo>
                  <a:cubicBezTo>
                    <a:pt x="287" y="957"/>
                    <a:pt x="284" y="989"/>
                    <a:pt x="284" y="1006"/>
                  </a:cubicBezTo>
                  <a:cubicBezTo>
                    <a:pt x="284" y="1033"/>
                    <a:pt x="291" y="1046"/>
                    <a:pt x="304" y="1046"/>
                  </a:cubicBezTo>
                  <a:cubicBezTo>
                    <a:pt x="328" y="1046"/>
                    <a:pt x="349" y="1006"/>
                    <a:pt x="369" y="925"/>
                  </a:cubicBezTo>
                  <a:lnTo>
                    <a:pt x="440" y="950"/>
                  </a:lnTo>
                  <a:cubicBezTo>
                    <a:pt x="434" y="987"/>
                    <a:pt x="422" y="1022"/>
                    <a:pt x="406" y="1056"/>
                  </a:cubicBezTo>
                  <a:cubicBezTo>
                    <a:pt x="389" y="1091"/>
                    <a:pt x="366" y="1123"/>
                    <a:pt x="337" y="1150"/>
                  </a:cubicBezTo>
                  <a:cubicBezTo>
                    <a:pt x="311" y="1175"/>
                    <a:pt x="276" y="1189"/>
                    <a:pt x="239" y="1189"/>
                  </a:cubicBezTo>
                  <a:cubicBezTo>
                    <a:pt x="193" y="1189"/>
                    <a:pt x="160" y="1174"/>
                    <a:pt x="141" y="1146"/>
                  </a:cubicBezTo>
                  <a:cubicBezTo>
                    <a:pt x="122" y="1117"/>
                    <a:pt x="112" y="1073"/>
                    <a:pt x="112" y="1015"/>
                  </a:cubicBezTo>
                  <a:cubicBezTo>
                    <a:pt x="112" y="969"/>
                    <a:pt x="120" y="888"/>
                    <a:pt x="136" y="771"/>
                  </a:cubicBezTo>
                  <a:cubicBezTo>
                    <a:pt x="146" y="704"/>
                    <a:pt x="153" y="637"/>
                    <a:pt x="156" y="570"/>
                  </a:cubicBezTo>
                  <a:cubicBezTo>
                    <a:pt x="156" y="543"/>
                    <a:pt x="149" y="530"/>
                    <a:pt x="135" y="530"/>
                  </a:cubicBezTo>
                  <a:cubicBezTo>
                    <a:pt x="112" y="530"/>
                    <a:pt x="91" y="571"/>
                    <a:pt x="72" y="651"/>
                  </a:cubicBezTo>
                  <a:lnTo>
                    <a:pt x="0" y="626"/>
                  </a:lnTo>
                  <a:cubicBezTo>
                    <a:pt x="7" y="590"/>
                    <a:pt x="18" y="554"/>
                    <a:pt x="35" y="521"/>
                  </a:cubicBezTo>
                  <a:cubicBezTo>
                    <a:pt x="52" y="485"/>
                    <a:pt x="76" y="453"/>
                    <a:pt x="105" y="426"/>
                  </a:cubicBezTo>
                  <a:cubicBezTo>
                    <a:pt x="132" y="401"/>
                    <a:pt x="167" y="387"/>
                    <a:pt x="204" y="387"/>
                  </a:cubicBezTo>
                  <a:cubicBezTo>
                    <a:pt x="248" y="388"/>
                    <a:pt x="279" y="403"/>
                    <a:pt x="298" y="434"/>
                  </a:cubicBezTo>
                  <a:close/>
                  <a:moveTo>
                    <a:pt x="319" y="35"/>
                  </a:moveTo>
                  <a:cubicBezTo>
                    <a:pt x="337" y="61"/>
                    <a:pt x="346" y="91"/>
                    <a:pt x="345" y="122"/>
                  </a:cubicBezTo>
                  <a:cubicBezTo>
                    <a:pt x="346" y="156"/>
                    <a:pt x="336" y="189"/>
                    <a:pt x="315" y="215"/>
                  </a:cubicBezTo>
                  <a:cubicBezTo>
                    <a:pt x="298" y="239"/>
                    <a:pt x="271" y="253"/>
                    <a:pt x="242" y="253"/>
                  </a:cubicBezTo>
                  <a:cubicBezTo>
                    <a:pt x="214" y="253"/>
                    <a:pt x="188" y="241"/>
                    <a:pt x="171" y="219"/>
                  </a:cubicBezTo>
                  <a:cubicBezTo>
                    <a:pt x="153" y="195"/>
                    <a:pt x="143" y="165"/>
                    <a:pt x="145" y="135"/>
                  </a:cubicBezTo>
                  <a:cubicBezTo>
                    <a:pt x="144" y="100"/>
                    <a:pt x="155" y="67"/>
                    <a:pt x="177" y="41"/>
                  </a:cubicBezTo>
                  <a:cubicBezTo>
                    <a:pt x="194" y="17"/>
                    <a:pt x="221" y="2"/>
                    <a:pt x="250" y="1"/>
                  </a:cubicBezTo>
                  <a:cubicBezTo>
                    <a:pt x="277" y="0"/>
                    <a:pt x="303" y="13"/>
                    <a:pt x="319" y="35"/>
                  </a:cubicBez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 name="Google Shape;174;p30"/>
            <p:cNvSpPr/>
            <p:nvPr/>
          </p:nvSpPr>
          <p:spPr>
            <a:xfrm>
              <a:off x="3987800" y="5227638"/>
              <a:ext cx="155575" cy="188913"/>
            </a:xfrm>
            <a:custGeom>
              <a:avLst/>
              <a:gdLst/>
              <a:ahLst/>
              <a:cxnLst/>
              <a:rect l="l" t="t" r="r" b="b"/>
              <a:pathLst>
                <a:path w="655" h="802" extrusionOk="0">
                  <a:moveTo>
                    <a:pt x="609" y="81"/>
                  </a:moveTo>
                  <a:cubicBezTo>
                    <a:pt x="639" y="134"/>
                    <a:pt x="655" y="200"/>
                    <a:pt x="655" y="281"/>
                  </a:cubicBezTo>
                  <a:cubicBezTo>
                    <a:pt x="654" y="360"/>
                    <a:pt x="639" y="439"/>
                    <a:pt x="610" y="514"/>
                  </a:cubicBezTo>
                  <a:cubicBezTo>
                    <a:pt x="584" y="590"/>
                    <a:pt x="542" y="660"/>
                    <a:pt x="486" y="720"/>
                  </a:cubicBezTo>
                  <a:cubicBezTo>
                    <a:pt x="433" y="774"/>
                    <a:pt x="371" y="802"/>
                    <a:pt x="302" y="802"/>
                  </a:cubicBezTo>
                  <a:cubicBezTo>
                    <a:pt x="190" y="802"/>
                    <a:pt x="134" y="722"/>
                    <a:pt x="134" y="562"/>
                  </a:cubicBezTo>
                  <a:cubicBezTo>
                    <a:pt x="134" y="533"/>
                    <a:pt x="138" y="459"/>
                    <a:pt x="147" y="341"/>
                  </a:cubicBezTo>
                  <a:cubicBezTo>
                    <a:pt x="153" y="266"/>
                    <a:pt x="156" y="213"/>
                    <a:pt x="156" y="183"/>
                  </a:cubicBezTo>
                  <a:cubicBezTo>
                    <a:pt x="156" y="157"/>
                    <a:pt x="149" y="144"/>
                    <a:pt x="135" y="144"/>
                  </a:cubicBezTo>
                  <a:cubicBezTo>
                    <a:pt x="112" y="144"/>
                    <a:pt x="91" y="184"/>
                    <a:pt x="71" y="265"/>
                  </a:cubicBezTo>
                  <a:lnTo>
                    <a:pt x="0" y="240"/>
                  </a:lnTo>
                  <a:cubicBezTo>
                    <a:pt x="6" y="203"/>
                    <a:pt x="17" y="167"/>
                    <a:pt x="33" y="134"/>
                  </a:cubicBezTo>
                  <a:cubicBezTo>
                    <a:pt x="50" y="98"/>
                    <a:pt x="73" y="66"/>
                    <a:pt x="102" y="40"/>
                  </a:cubicBezTo>
                  <a:cubicBezTo>
                    <a:pt x="128" y="14"/>
                    <a:pt x="163" y="0"/>
                    <a:pt x="199" y="0"/>
                  </a:cubicBezTo>
                  <a:cubicBezTo>
                    <a:pt x="246" y="0"/>
                    <a:pt x="279" y="16"/>
                    <a:pt x="298" y="48"/>
                  </a:cubicBezTo>
                  <a:cubicBezTo>
                    <a:pt x="317" y="80"/>
                    <a:pt x="326" y="123"/>
                    <a:pt x="326" y="178"/>
                  </a:cubicBezTo>
                  <a:cubicBezTo>
                    <a:pt x="326" y="232"/>
                    <a:pt x="322" y="313"/>
                    <a:pt x="313" y="424"/>
                  </a:cubicBezTo>
                  <a:cubicBezTo>
                    <a:pt x="306" y="516"/>
                    <a:pt x="302" y="574"/>
                    <a:pt x="302" y="599"/>
                  </a:cubicBezTo>
                  <a:cubicBezTo>
                    <a:pt x="302" y="657"/>
                    <a:pt x="318" y="686"/>
                    <a:pt x="350" y="686"/>
                  </a:cubicBezTo>
                  <a:cubicBezTo>
                    <a:pt x="382" y="686"/>
                    <a:pt x="414" y="668"/>
                    <a:pt x="447" y="630"/>
                  </a:cubicBezTo>
                  <a:cubicBezTo>
                    <a:pt x="483" y="588"/>
                    <a:pt x="510" y="539"/>
                    <a:pt x="527" y="486"/>
                  </a:cubicBezTo>
                  <a:cubicBezTo>
                    <a:pt x="548" y="424"/>
                    <a:pt x="558" y="359"/>
                    <a:pt x="558" y="294"/>
                  </a:cubicBezTo>
                  <a:cubicBezTo>
                    <a:pt x="558" y="271"/>
                    <a:pt x="555" y="248"/>
                    <a:pt x="548" y="226"/>
                  </a:cubicBezTo>
                  <a:cubicBezTo>
                    <a:pt x="544" y="208"/>
                    <a:pt x="536" y="190"/>
                    <a:pt x="525" y="175"/>
                  </a:cubicBezTo>
                  <a:cubicBezTo>
                    <a:pt x="508" y="192"/>
                    <a:pt x="487" y="201"/>
                    <a:pt x="464" y="203"/>
                  </a:cubicBezTo>
                  <a:cubicBezTo>
                    <a:pt x="442" y="203"/>
                    <a:pt x="422" y="194"/>
                    <a:pt x="407" y="178"/>
                  </a:cubicBezTo>
                  <a:cubicBezTo>
                    <a:pt x="389" y="159"/>
                    <a:pt x="380" y="133"/>
                    <a:pt x="382" y="107"/>
                  </a:cubicBezTo>
                  <a:cubicBezTo>
                    <a:pt x="382" y="81"/>
                    <a:pt x="391" y="55"/>
                    <a:pt x="407" y="34"/>
                  </a:cubicBezTo>
                  <a:cubicBezTo>
                    <a:pt x="424" y="11"/>
                    <a:pt x="449" y="0"/>
                    <a:pt x="483" y="0"/>
                  </a:cubicBezTo>
                  <a:cubicBezTo>
                    <a:pt x="537" y="0"/>
                    <a:pt x="579" y="27"/>
                    <a:pt x="609" y="81"/>
                  </a:cubicBez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30"/>
            <p:cNvSpPr/>
            <p:nvPr/>
          </p:nvSpPr>
          <p:spPr>
            <a:xfrm>
              <a:off x="4152900" y="5137150"/>
              <a:ext cx="104775" cy="279400"/>
            </a:xfrm>
            <a:custGeom>
              <a:avLst/>
              <a:gdLst/>
              <a:ahLst/>
              <a:cxnLst/>
              <a:rect l="l" t="t" r="r" b="b"/>
              <a:pathLst>
                <a:path w="441" h="1188" extrusionOk="0">
                  <a:moveTo>
                    <a:pt x="299" y="433"/>
                  </a:moveTo>
                  <a:cubicBezTo>
                    <a:pt x="317" y="463"/>
                    <a:pt x="327" y="507"/>
                    <a:pt x="327" y="565"/>
                  </a:cubicBezTo>
                  <a:cubicBezTo>
                    <a:pt x="326" y="611"/>
                    <a:pt x="322" y="658"/>
                    <a:pt x="316" y="704"/>
                  </a:cubicBezTo>
                  <a:cubicBezTo>
                    <a:pt x="309" y="766"/>
                    <a:pt x="305" y="805"/>
                    <a:pt x="303" y="823"/>
                  </a:cubicBezTo>
                  <a:cubicBezTo>
                    <a:pt x="301" y="836"/>
                    <a:pt x="298" y="865"/>
                    <a:pt x="293" y="911"/>
                  </a:cubicBezTo>
                  <a:cubicBezTo>
                    <a:pt x="287" y="956"/>
                    <a:pt x="285" y="988"/>
                    <a:pt x="285" y="1005"/>
                  </a:cubicBezTo>
                  <a:cubicBezTo>
                    <a:pt x="285" y="1032"/>
                    <a:pt x="291" y="1045"/>
                    <a:pt x="305" y="1045"/>
                  </a:cubicBezTo>
                  <a:cubicBezTo>
                    <a:pt x="328" y="1045"/>
                    <a:pt x="350" y="1005"/>
                    <a:pt x="369" y="924"/>
                  </a:cubicBezTo>
                  <a:lnTo>
                    <a:pt x="441" y="949"/>
                  </a:lnTo>
                  <a:cubicBezTo>
                    <a:pt x="434" y="986"/>
                    <a:pt x="423" y="1021"/>
                    <a:pt x="406" y="1055"/>
                  </a:cubicBezTo>
                  <a:cubicBezTo>
                    <a:pt x="390" y="1090"/>
                    <a:pt x="366" y="1122"/>
                    <a:pt x="338" y="1149"/>
                  </a:cubicBezTo>
                  <a:cubicBezTo>
                    <a:pt x="311" y="1174"/>
                    <a:pt x="276" y="1188"/>
                    <a:pt x="240" y="1188"/>
                  </a:cubicBezTo>
                  <a:cubicBezTo>
                    <a:pt x="193" y="1188"/>
                    <a:pt x="160" y="1173"/>
                    <a:pt x="141" y="1145"/>
                  </a:cubicBezTo>
                  <a:cubicBezTo>
                    <a:pt x="122" y="1116"/>
                    <a:pt x="113" y="1072"/>
                    <a:pt x="113" y="1014"/>
                  </a:cubicBezTo>
                  <a:cubicBezTo>
                    <a:pt x="113" y="968"/>
                    <a:pt x="121" y="887"/>
                    <a:pt x="136" y="770"/>
                  </a:cubicBezTo>
                  <a:cubicBezTo>
                    <a:pt x="147" y="703"/>
                    <a:pt x="153" y="636"/>
                    <a:pt x="156" y="569"/>
                  </a:cubicBezTo>
                  <a:cubicBezTo>
                    <a:pt x="156" y="542"/>
                    <a:pt x="149" y="529"/>
                    <a:pt x="135" y="529"/>
                  </a:cubicBezTo>
                  <a:cubicBezTo>
                    <a:pt x="112" y="529"/>
                    <a:pt x="91" y="570"/>
                    <a:pt x="72" y="650"/>
                  </a:cubicBezTo>
                  <a:lnTo>
                    <a:pt x="0" y="625"/>
                  </a:lnTo>
                  <a:cubicBezTo>
                    <a:pt x="7" y="589"/>
                    <a:pt x="19" y="553"/>
                    <a:pt x="35" y="520"/>
                  </a:cubicBezTo>
                  <a:cubicBezTo>
                    <a:pt x="52" y="484"/>
                    <a:pt x="76" y="452"/>
                    <a:pt x="105" y="425"/>
                  </a:cubicBezTo>
                  <a:cubicBezTo>
                    <a:pt x="132" y="400"/>
                    <a:pt x="167" y="386"/>
                    <a:pt x="204" y="386"/>
                  </a:cubicBezTo>
                  <a:cubicBezTo>
                    <a:pt x="248" y="387"/>
                    <a:pt x="279" y="402"/>
                    <a:pt x="299" y="433"/>
                  </a:cubicBezTo>
                  <a:close/>
                  <a:moveTo>
                    <a:pt x="319" y="34"/>
                  </a:moveTo>
                  <a:cubicBezTo>
                    <a:pt x="337" y="60"/>
                    <a:pt x="347" y="90"/>
                    <a:pt x="345" y="121"/>
                  </a:cubicBezTo>
                  <a:cubicBezTo>
                    <a:pt x="346" y="155"/>
                    <a:pt x="336" y="188"/>
                    <a:pt x="316" y="214"/>
                  </a:cubicBezTo>
                  <a:cubicBezTo>
                    <a:pt x="299" y="238"/>
                    <a:pt x="271" y="252"/>
                    <a:pt x="242" y="252"/>
                  </a:cubicBezTo>
                  <a:cubicBezTo>
                    <a:pt x="215" y="252"/>
                    <a:pt x="188" y="240"/>
                    <a:pt x="172" y="218"/>
                  </a:cubicBezTo>
                  <a:cubicBezTo>
                    <a:pt x="153" y="194"/>
                    <a:pt x="143" y="164"/>
                    <a:pt x="145" y="134"/>
                  </a:cubicBezTo>
                  <a:cubicBezTo>
                    <a:pt x="144" y="99"/>
                    <a:pt x="155" y="66"/>
                    <a:pt x="177" y="40"/>
                  </a:cubicBezTo>
                  <a:cubicBezTo>
                    <a:pt x="199" y="13"/>
                    <a:pt x="223" y="0"/>
                    <a:pt x="250" y="0"/>
                  </a:cubicBezTo>
                  <a:cubicBezTo>
                    <a:pt x="277" y="0"/>
                    <a:pt x="303" y="12"/>
                    <a:pt x="319" y="35"/>
                  </a:cubicBezTo>
                  <a:lnTo>
                    <a:pt x="319" y="34"/>
                  </a:ln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 name="Google Shape;176;p30"/>
            <p:cNvSpPr/>
            <p:nvPr/>
          </p:nvSpPr>
          <p:spPr>
            <a:xfrm>
              <a:off x="4262438" y="5227638"/>
              <a:ext cx="185738" cy="188913"/>
            </a:xfrm>
            <a:custGeom>
              <a:avLst/>
              <a:gdLst/>
              <a:ahLst/>
              <a:cxnLst/>
              <a:rect l="l" t="t" r="r" b="b"/>
              <a:pathLst>
                <a:path w="788" h="802" extrusionOk="0">
                  <a:moveTo>
                    <a:pt x="628" y="63"/>
                  </a:moveTo>
                  <a:cubicBezTo>
                    <a:pt x="654" y="105"/>
                    <a:pt x="666" y="163"/>
                    <a:pt x="666" y="237"/>
                  </a:cubicBezTo>
                  <a:cubicBezTo>
                    <a:pt x="664" y="301"/>
                    <a:pt x="659" y="364"/>
                    <a:pt x="650" y="427"/>
                  </a:cubicBezTo>
                  <a:cubicBezTo>
                    <a:pt x="641" y="491"/>
                    <a:pt x="635" y="555"/>
                    <a:pt x="633" y="619"/>
                  </a:cubicBezTo>
                  <a:cubicBezTo>
                    <a:pt x="633" y="646"/>
                    <a:pt x="640" y="659"/>
                    <a:pt x="653" y="659"/>
                  </a:cubicBezTo>
                  <a:cubicBezTo>
                    <a:pt x="676" y="659"/>
                    <a:pt x="697" y="619"/>
                    <a:pt x="716" y="538"/>
                  </a:cubicBezTo>
                  <a:lnTo>
                    <a:pt x="788" y="563"/>
                  </a:lnTo>
                  <a:cubicBezTo>
                    <a:pt x="782" y="600"/>
                    <a:pt x="770" y="635"/>
                    <a:pt x="754" y="669"/>
                  </a:cubicBezTo>
                  <a:cubicBezTo>
                    <a:pt x="738" y="704"/>
                    <a:pt x="715" y="736"/>
                    <a:pt x="686" y="763"/>
                  </a:cubicBezTo>
                  <a:cubicBezTo>
                    <a:pt x="660" y="788"/>
                    <a:pt x="625" y="802"/>
                    <a:pt x="588" y="802"/>
                  </a:cubicBezTo>
                  <a:cubicBezTo>
                    <a:pt x="542" y="802"/>
                    <a:pt x="509" y="787"/>
                    <a:pt x="491" y="759"/>
                  </a:cubicBezTo>
                  <a:cubicBezTo>
                    <a:pt x="473" y="730"/>
                    <a:pt x="464" y="686"/>
                    <a:pt x="464" y="628"/>
                  </a:cubicBezTo>
                  <a:cubicBezTo>
                    <a:pt x="464" y="582"/>
                    <a:pt x="470" y="504"/>
                    <a:pt x="483" y="393"/>
                  </a:cubicBezTo>
                  <a:cubicBezTo>
                    <a:pt x="484" y="376"/>
                    <a:pt x="487" y="346"/>
                    <a:pt x="491" y="304"/>
                  </a:cubicBezTo>
                  <a:cubicBezTo>
                    <a:pt x="495" y="261"/>
                    <a:pt x="497" y="229"/>
                    <a:pt x="497" y="206"/>
                  </a:cubicBezTo>
                  <a:cubicBezTo>
                    <a:pt x="498" y="189"/>
                    <a:pt x="495" y="172"/>
                    <a:pt x="488" y="156"/>
                  </a:cubicBezTo>
                  <a:cubicBezTo>
                    <a:pt x="482" y="146"/>
                    <a:pt x="472" y="141"/>
                    <a:pt x="461" y="142"/>
                  </a:cubicBezTo>
                  <a:cubicBezTo>
                    <a:pt x="435" y="142"/>
                    <a:pt x="408" y="171"/>
                    <a:pt x="379" y="229"/>
                  </a:cubicBezTo>
                  <a:cubicBezTo>
                    <a:pt x="347" y="298"/>
                    <a:pt x="323" y="369"/>
                    <a:pt x="307" y="443"/>
                  </a:cubicBezTo>
                  <a:cubicBezTo>
                    <a:pt x="289" y="519"/>
                    <a:pt x="279" y="596"/>
                    <a:pt x="278" y="675"/>
                  </a:cubicBezTo>
                  <a:cubicBezTo>
                    <a:pt x="278" y="699"/>
                    <a:pt x="279" y="736"/>
                    <a:pt x="282" y="785"/>
                  </a:cubicBezTo>
                  <a:lnTo>
                    <a:pt x="111" y="785"/>
                  </a:lnTo>
                  <a:cubicBezTo>
                    <a:pt x="108" y="756"/>
                    <a:pt x="107" y="732"/>
                    <a:pt x="107" y="711"/>
                  </a:cubicBezTo>
                  <a:cubicBezTo>
                    <a:pt x="106" y="679"/>
                    <a:pt x="110" y="631"/>
                    <a:pt x="116" y="568"/>
                  </a:cubicBezTo>
                  <a:cubicBezTo>
                    <a:pt x="122" y="505"/>
                    <a:pt x="128" y="443"/>
                    <a:pt x="136" y="383"/>
                  </a:cubicBezTo>
                  <a:cubicBezTo>
                    <a:pt x="137" y="365"/>
                    <a:pt x="141" y="331"/>
                    <a:pt x="146" y="283"/>
                  </a:cubicBezTo>
                  <a:cubicBezTo>
                    <a:pt x="152" y="235"/>
                    <a:pt x="154" y="202"/>
                    <a:pt x="154" y="184"/>
                  </a:cubicBezTo>
                  <a:cubicBezTo>
                    <a:pt x="154" y="157"/>
                    <a:pt x="148" y="144"/>
                    <a:pt x="136" y="144"/>
                  </a:cubicBezTo>
                  <a:cubicBezTo>
                    <a:pt x="113" y="144"/>
                    <a:pt x="91" y="184"/>
                    <a:pt x="72" y="265"/>
                  </a:cubicBezTo>
                  <a:lnTo>
                    <a:pt x="0" y="240"/>
                  </a:lnTo>
                  <a:cubicBezTo>
                    <a:pt x="10" y="182"/>
                    <a:pt x="30" y="126"/>
                    <a:pt x="58" y="74"/>
                  </a:cubicBezTo>
                  <a:cubicBezTo>
                    <a:pt x="86" y="25"/>
                    <a:pt x="125" y="1"/>
                    <a:pt x="177" y="1"/>
                  </a:cubicBezTo>
                  <a:cubicBezTo>
                    <a:pt x="207" y="0"/>
                    <a:pt x="236" y="12"/>
                    <a:pt x="257" y="33"/>
                  </a:cubicBezTo>
                  <a:cubicBezTo>
                    <a:pt x="277" y="55"/>
                    <a:pt x="288" y="90"/>
                    <a:pt x="288" y="140"/>
                  </a:cubicBezTo>
                  <a:cubicBezTo>
                    <a:pt x="288" y="159"/>
                    <a:pt x="287" y="177"/>
                    <a:pt x="284" y="195"/>
                  </a:cubicBezTo>
                  <a:cubicBezTo>
                    <a:pt x="282" y="212"/>
                    <a:pt x="281" y="224"/>
                    <a:pt x="280" y="232"/>
                  </a:cubicBezTo>
                  <a:lnTo>
                    <a:pt x="281" y="232"/>
                  </a:lnTo>
                  <a:cubicBezTo>
                    <a:pt x="333" y="78"/>
                    <a:pt x="408" y="1"/>
                    <a:pt x="507" y="1"/>
                  </a:cubicBezTo>
                  <a:cubicBezTo>
                    <a:pt x="562" y="1"/>
                    <a:pt x="602" y="21"/>
                    <a:pt x="628" y="63"/>
                  </a:cubicBez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 name="Google Shape;177;p30"/>
            <p:cNvSpPr/>
            <p:nvPr/>
          </p:nvSpPr>
          <p:spPr>
            <a:xfrm>
              <a:off x="4456113" y="5227638"/>
              <a:ext cx="139700" cy="282575"/>
            </a:xfrm>
            <a:custGeom>
              <a:avLst/>
              <a:gdLst/>
              <a:ahLst/>
              <a:cxnLst/>
              <a:rect l="l" t="t" r="r" b="b"/>
              <a:pathLst>
                <a:path w="598" h="1201" extrusionOk="0">
                  <a:moveTo>
                    <a:pt x="489" y="8"/>
                  </a:moveTo>
                  <a:cubicBezTo>
                    <a:pt x="526" y="14"/>
                    <a:pt x="562" y="22"/>
                    <a:pt x="598" y="32"/>
                  </a:cubicBezTo>
                  <a:cubicBezTo>
                    <a:pt x="594" y="128"/>
                    <a:pt x="587" y="247"/>
                    <a:pt x="579" y="387"/>
                  </a:cubicBezTo>
                  <a:cubicBezTo>
                    <a:pt x="571" y="528"/>
                    <a:pt x="563" y="640"/>
                    <a:pt x="556" y="723"/>
                  </a:cubicBezTo>
                  <a:cubicBezTo>
                    <a:pt x="544" y="877"/>
                    <a:pt x="511" y="995"/>
                    <a:pt x="459" y="1077"/>
                  </a:cubicBezTo>
                  <a:cubicBezTo>
                    <a:pt x="406" y="1159"/>
                    <a:pt x="326" y="1200"/>
                    <a:pt x="217" y="1201"/>
                  </a:cubicBezTo>
                  <a:cubicBezTo>
                    <a:pt x="151" y="1201"/>
                    <a:pt x="98" y="1187"/>
                    <a:pt x="59" y="1159"/>
                  </a:cubicBezTo>
                  <a:cubicBezTo>
                    <a:pt x="22" y="1132"/>
                    <a:pt x="0" y="1089"/>
                    <a:pt x="2" y="1042"/>
                  </a:cubicBezTo>
                  <a:cubicBezTo>
                    <a:pt x="2" y="1015"/>
                    <a:pt x="10" y="989"/>
                    <a:pt x="25" y="966"/>
                  </a:cubicBezTo>
                  <a:cubicBezTo>
                    <a:pt x="39" y="943"/>
                    <a:pt x="64" y="930"/>
                    <a:pt x="91" y="930"/>
                  </a:cubicBezTo>
                  <a:cubicBezTo>
                    <a:pt x="113" y="930"/>
                    <a:pt x="135" y="940"/>
                    <a:pt x="150" y="957"/>
                  </a:cubicBezTo>
                  <a:cubicBezTo>
                    <a:pt x="166" y="977"/>
                    <a:pt x="175" y="1002"/>
                    <a:pt x="174" y="1027"/>
                  </a:cubicBezTo>
                  <a:cubicBezTo>
                    <a:pt x="174" y="1043"/>
                    <a:pt x="171" y="1058"/>
                    <a:pt x="166" y="1073"/>
                  </a:cubicBezTo>
                  <a:cubicBezTo>
                    <a:pt x="172" y="1082"/>
                    <a:pt x="181" y="1089"/>
                    <a:pt x="192" y="1092"/>
                  </a:cubicBezTo>
                  <a:cubicBezTo>
                    <a:pt x="204" y="1096"/>
                    <a:pt x="216" y="1099"/>
                    <a:pt x="229" y="1099"/>
                  </a:cubicBezTo>
                  <a:cubicBezTo>
                    <a:pt x="274" y="1101"/>
                    <a:pt x="315" y="1075"/>
                    <a:pt x="332" y="1033"/>
                  </a:cubicBezTo>
                  <a:cubicBezTo>
                    <a:pt x="353" y="989"/>
                    <a:pt x="367" y="923"/>
                    <a:pt x="376" y="835"/>
                  </a:cubicBezTo>
                  <a:cubicBezTo>
                    <a:pt x="385" y="747"/>
                    <a:pt x="400" y="659"/>
                    <a:pt x="421" y="573"/>
                  </a:cubicBezTo>
                  <a:lnTo>
                    <a:pt x="420" y="573"/>
                  </a:lnTo>
                  <a:cubicBezTo>
                    <a:pt x="389" y="657"/>
                    <a:pt x="354" y="716"/>
                    <a:pt x="317" y="750"/>
                  </a:cubicBezTo>
                  <a:cubicBezTo>
                    <a:pt x="284" y="782"/>
                    <a:pt x="241" y="800"/>
                    <a:pt x="195" y="801"/>
                  </a:cubicBezTo>
                  <a:cubicBezTo>
                    <a:pt x="143" y="801"/>
                    <a:pt x="100" y="776"/>
                    <a:pt x="65" y="728"/>
                  </a:cubicBezTo>
                  <a:cubicBezTo>
                    <a:pt x="30" y="680"/>
                    <a:pt x="13" y="611"/>
                    <a:pt x="12" y="521"/>
                  </a:cubicBezTo>
                  <a:cubicBezTo>
                    <a:pt x="11" y="431"/>
                    <a:pt x="25" y="341"/>
                    <a:pt x="54" y="256"/>
                  </a:cubicBezTo>
                  <a:cubicBezTo>
                    <a:pt x="78" y="183"/>
                    <a:pt x="122" y="118"/>
                    <a:pt x="181" y="69"/>
                  </a:cubicBezTo>
                  <a:cubicBezTo>
                    <a:pt x="238" y="23"/>
                    <a:pt x="310" y="0"/>
                    <a:pt x="396" y="0"/>
                  </a:cubicBezTo>
                  <a:cubicBezTo>
                    <a:pt x="427" y="0"/>
                    <a:pt x="458" y="3"/>
                    <a:pt x="489" y="8"/>
                  </a:cubicBezTo>
                  <a:close/>
                  <a:moveTo>
                    <a:pt x="234" y="211"/>
                  </a:moveTo>
                  <a:cubicBezTo>
                    <a:pt x="206" y="283"/>
                    <a:pt x="192" y="389"/>
                    <a:pt x="192" y="529"/>
                  </a:cubicBezTo>
                  <a:cubicBezTo>
                    <a:pt x="191" y="563"/>
                    <a:pt x="196" y="596"/>
                    <a:pt x="208" y="627"/>
                  </a:cubicBezTo>
                  <a:cubicBezTo>
                    <a:pt x="219" y="652"/>
                    <a:pt x="232" y="665"/>
                    <a:pt x="249" y="664"/>
                  </a:cubicBezTo>
                  <a:cubicBezTo>
                    <a:pt x="279" y="664"/>
                    <a:pt x="307" y="635"/>
                    <a:pt x="332" y="578"/>
                  </a:cubicBezTo>
                  <a:cubicBezTo>
                    <a:pt x="361" y="508"/>
                    <a:pt x="382" y="435"/>
                    <a:pt x="395" y="361"/>
                  </a:cubicBezTo>
                  <a:cubicBezTo>
                    <a:pt x="411" y="278"/>
                    <a:pt x="421" y="194"/>
                    <a:pt x="425" y="110"/>
                  </a:cubicBezTo>
                  <a:cubicBezTo>
                    <a:pt x="416" y="107"/>
                    <a:pt x="407" y="105"/>
                    <a:pt x="398" y="104"/>
                  </a:cubicBezTo>
                  <a:cubicBezTo>
                    <a:pt x="387" y="102"/>
                    <a:pt x="375" y="101"/>
                    <a:pt x="364" y="101"/>
                  </a:cubicBezTo>
                  <a:cubicBezTo>
                    <a:pt x="305" y="102"/>
                    <a:pt x="262" y="139"/>
                    <a:pt x="234" y="211"/>
                  </a:cubicBez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 name="Google Shape;178;p30"/>
            <p:cNvSpPr/>
            <p:nvPr/>
          </p:nvSpPr>
          <p:spPr>
            <a:xfrm>
              <a:off x="4702175" y="5227638"/>
              <a:ext cx="130175" cy="188913"/>
            </a:xfrm>
            <a:custGeom>
              <a:avLst/>
              <a:gdLst/>
              <a:ahLst/>
              <a:cxnLst/>
              <a:rect l="l" t="t" r="r" b="b"/>
              <a:pathLst>
                <a:path w="547" h="803" extrusionOk="0">
                  <a:moveTo>
                    <a:pt x="478" y="53"/>
                  </a:moveTo>
                  <a:cubicBezTo>
                    <a:pt x="518" y="85"/>
                    <a:pt x="541" y="134"/>
                    <a:pt x="539" y="186"/>
                  </a:cubicBezTo>
                  <a:cubicBezTo>
                    <a:pt x="540" y="214"/>
                    <a:pt x="532" y="241"/>
                    <a:pt x="515" y="263"/>
                  </a:cubicBezTo>
                  <a:cubicBezTo>
                    <a:pt x="500" y="282"/>
                    <a:pt x="476" y="293"/>
                    <a:pt x="452" y="292"/>
                  </a:cubicBezTo>
                  <a:cubicBezTo>
                    <a:pt x="428" y="293"/>
                    <a:pt x="406" y="282"/>
                    <a:pt x="392" y="263"/>
                  </a:cubicBezTo>
                  <a:cubicBezTo>
                    <a:pt x="379" y="245"/>
                    <a:pt x="373" y="223"/>
                    <a:pt x="372" y="201"/>
                  </a:cubicBezTo>
                  <a:cubicBezTo>
                    <a:pt x="372" y="179"/>
                    <a:pt x="377" y="157"/>
                    <a:pt x="386" y="137"/>
                  </a:cubicBezTo>
                  <a:cubicBezTo>
                    <a:pt x="380" y="127"/>
                    <a:pt x="372" y="118"/>
                    <a:pt x="362" y="113"/>
                  </a:cubicBezTo>
                  <a:cubicBezTo>
                    <a:pt x="350" y="106"/>
                    <a:pt x="336" y="103"/>
                    <a:pt x="322" y="103"/>
                  </a:cubicBezTo>
                  <a:cubicBezTo>
                    <a:pt x="270" y="103"/>
                    <a:pt x="234" y="140"/>
                    <a:pt x="213" y="213"/>
                  </a:cubicBezTo>
                  <a:cubicBezTo>
                    <a:pt x="191" y="289"/>
                    <a:pt x="180" y="369"/>
                    <a:pt x="181" y="448"/>
                  </a:cubicBezTo>
                  <a:cubicBezTo>
                    <a:pt x="181" y="523"/>
                    <a:pt x="193" y="578"/>
                    <a:pt x="217" y="611"/>
                  </a:cubicBezTo>
                  <a:cubicBezTo>
                    <a:pt x="242" y="645"/>
                    <a:pt x="270" y="661"/>
                    <a:pt x="303" y="661"/>
                  </a:cubicBezTo>
                  <a:cubicBezTo>
                    <a:pt x="336" y="660"/>
                    <a:pt x="367" y="647"/>
                    <a:pt x="393" y="626"/>
                  </a:cubicBezTo>
                  <a:cubicBezTo>
                    <a:pt x="423" y="602"/>
                    <a:pt x="449" y="560"/>
                    <a:pt x="472" y="501"/>
                  </a:cubicBezTo>
                  <a:lnTo>
                    <a:pt x="547" y="544"/>
                  </a:lnTo>
                  <a:cubicBezTo>
                    <a:pt x="512" y="638"/>
                    <a:pt x="470" y="704"/>
                    <a:pt x="422" y="742"/>
                  </a:cubicBezTo>
                  <a:cubicBezTo>
                    <a:pt x="376" y="780"/>
                    <a:pt x="318" y="802"/>
                    <a:pt x="259" y="803"/>
                  </a:cubicBezTo>
                  <a:cubicBezTo>
                    <a:pt x="179" y="801"/>
                    <a:pt x="115" y="773"/>
                    <a:pt x="69" y="717"/>
                  </a:cubicBezTo>
                  <a:cubicBezTo>
                    <a:pt x="23" y="662"/>
                    <a:pt x="0" y="578"/>
                    <a:pt x="0" y="468"/>
                  </a:cubicBezTo>
                  <a:cubicBezTo>
                    <a:pt x="0" y="395"/>
                    <a:pt x="13" y="323"/>
                    <a:pt x="37" y="254"/>
                  </a:cubicBezTo>
                  <a:cubicBezTo>
                    <a:pt x="59" y="186"/>
                    <a:pt x="97" y="124"/>
                    <a:pt x="148" y="74"/>
                  </a:cubicBezTo>
                  <a:cubicBezTo>
                    <a:pt x="195" y="26"/>
                    <a:pt x="259" y="0"/>
                    <a:pt x="325" y="1"/>
                  </a:cubicBezTo>
                  <a:cubicBezTo>
                    <a:pt x="381" y="0"/>
                    <a:pt x="435" y="18"/>
                    <a:pt x="478" y="53"/>
                  </a:cubicBez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 name="Google Shape;179;p30"/>
            <p:cNvSpPr/>
            <p:nvPr/>
          </p:nvSpPr>
          <p:spPr>
            <a:xfrm>
              <a:off x="4848225" y="5227638"/>
              <a:ext cx="141288" cy="188913"/>
            </a:xfrm>
            <a:custGeom>
              <a:avLst/>
              <a:gdLst/>
              <a:ahLst/>
              <a:cxnLst/>
              <a:rect l="l" t="t" r="r" b="b"/>
              <a:pathLst>
                <a:path w="600" h="803" extrusionOk="0">
                  <a:moveTo>
                    <a:pt x="469" y="41"/>
                  </a:moveTo>
                  <a:cubicBezTo>
                    <a:pt x="511" y="71"/>
                    <a:pt x="544" y="112"/>
                    <a:pt x="564" y="160"/>
                  </a:cubicBezTo>
                  <a:cubicBezTo>
                    <a:pt x="589" y="218"/>
                    <a:pt x="600" y="280"/>
                    <a:pt x="599" y="343"/>
                  </a:cubicBezTo>
                  <a:cubicBezTo>
                    <a:pt x="600" y="421"/>
                    <a:pt x="586" y="498"/>
                    <a:pt x="559" y="571"/>
                  </a:cubicBezTo>
                  <a:cubicBezTo>
                    <a:pt x="535" y="636"/>
                    <a:pt x="495" y="694"/>
                    <a:pt x="443" y="739"/>
                  </a:cubicBezTo>
                  <a:cubicBezTo>
                    <a:pt x="394" y="780"/>
                    <a:pt x="331" y="803"/>
                    <a:pt x="267" y="802"/>
                  </a:cubicBezTo>
                  <a:cubicBezTo>
                    <a:pt x="182" y="802"/>
                    <a:pt x="116" y="769"/>
                    <a:pt x="70" y="704"/>
                  </a:cubicBezTo>
                  <a:cubicBezTo>
                    <a:pt x="24" y="638"/>
                    <a:pt x="1" y="555"/>
                    <a:pt x="1" y="454"/>
                  </a:cubicBezTo>
                  <a:cubicBezTo>
                    <a:pt x="0" y="376"/>
                    <a:pt x="14" y="299"/>
                    <a:pt x="42" y="227"/>
                  </a:cubicBezTo>
                  <a:cubicBezTo>
                    <a:pt x="66" y="163"/>
                    <a:pt x="106" y="106"/>
                    <a:pt x="159" y="62"/>
                  </a:cubicBezTo>
                  <a:cubicBezTo>
                    <a:pt x="208" y="22"/>
                    <a:pt x="270" y="0"/>
                    <a:pt x="334" y="1"/>
                  </a:cubicBezTo>
                  <a:cubicBezTo>
                    <a:pt x="382" y="0"/>
                    <a:pt x="429" y="14"/>
                    <a:pt x="469" y="41"/>
                  </a:cubicBezTo>
                  <a:close/>
                  <a:moveTo>
                    <a:pt x="244" y="144"/>
                  </a:moveTo>
                  <a:cubicBezTo>
                    <a:pt x="221" y="178"/>
                    <a:pt x="205" y="216"/>
                    <a:pt x="197" y="256"/>
                  </a:cubicBezTo>
                  <a:cubicBezTo>
                    <a:pt x="186" y="307"/>
                    <a:pt x="180" y="359"/>
                    <a:pt x="181" y="411"/>
                  </a:cubicBezTo>
                  <a:cubicBezTo>
                    <a:pt x="180" y="479"/>
                    <a:pt x="188" y="547"/>
                    <a:pt x="206" y="613"/>
                  </a:cubicBezTo>
                  <a:cubicBezTo>
                    <a:pt x="223" y="672"/>
                    <a:pt x="250" y="701"/>
                    <a:pt x="288" y="701"/>
                  </a:cubicBezTo>
                  <a:cubicBezTo>
                    <a:pt x="318" y="701"/>
                    <a:pt x="342" y="683"/>
                    <a:pt x="361" y="647"/>
                  </a:cubicBezTo>
                  <a:cubicBezTo>
                    <a:pt x="382" y="606"/>
                    <a:pt x="396" y="562"/>
                    <a:pt x="403" y="516"/>
                  </a:cubicBezTo>
                  <a:cubicBezTo>
                    <a:pt x="411" y="467"/>
                    <a:pt x="416" y="416"/>
                    <a:pt x="416" y="366"/>
                  </a:cubicBezTo>
                  <a:cubicBezTo>
                    <a:pt x="417" y="304"/>
                    <a:pt x="409" y="241"/>
                    <a:pt x="392" y="181"/>
                  </a:cubicBezTo>
                  <a:cubicBezTo>
                    <a:pt x="377" y="128"/>
                    <a:pt x="350" y="102"/>
                    <a:pt x="312" y="102"/>
                  </a:cubicBezTo>
                  <a:cubicBezTo>
                    <a:pt x="286" y="102"/>
                    <a:pt x="264" y="116"/>
                    <a:pt x="244" y="144"/>
                  </a:cubicBez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 name="Google Shape;180;p30"/>
            <p:cNvSpPr/>
            <p:nvPr/>
          </p:nvSpPr>
          <p:spPr>
            <a:xfrm>
              <a:off x="5002213" y="5227638"/>
              <a:ext cx="269875" cy="188913"/>
            </a:xfrm>
            <a:custGeom>
              <a:avLst/>
              <a:gdLst/>
              <a:ahLst/>
              <a:cxnLst/>
              <a:rect l="l" t="t" r="r" b="b"/>
              <a:pathLst>
                <a:path w="1143" h="804" extrusionOk="0">
                  <a:moveTo>
                    <a:pt x="981" y="65"/>
                  </a:moveTo>
                  <a:cubicBezTo>
                    <a:pt x="1007" y="106"/>
                    <a:pt x="1020" y="165"/>
                    <a:pt x="1020" y="239"/>
                  </a:cubicBezTo>
                  <a:cubicBezTo>
                    <a:pt x="1020" y="276"/>
                    <a:pt x="1015" y="339"/>
                    <a:pt x="1005" y="429"/>
                  </a:cubicBezTo>
                  <a:cubicBezTo>
                    <a:pt x="995" y="493"/>
                    <a:pt x="989" y="557"/>
                    <a:pt x="987" y="621"/>
                  </a:cubicBezTo>
                  <a:cubicBezTo>
                    <a:pt x="987" y="648"/>
                    <a:pt x="994" y="661"/>
                    <a:pt x="1007" y="661"/>
                  </a:cubicBezTo>
                  <a:cubicBezTo>
                    <a:pt x="1030" y="661"/>
                    <a:pt x="1051" y="621"/>
                    <a:pt x="1071" y="540"/>
                  </a:cubicBezTo>
                  <a:lnTo>
                    <a:pt x="1143" y="565"/>
                  </a:lnTo>
                  <a:cubicBezTo>
                    <a:pt x="1136" y="602"/>
                    <a:pt x="1124" y="637"/>
                    <a:pt x="1108" y="671"/>
                  </a:cubicBezTo>
                  <a:cubicBezTo>
                    <a:pt x="1092" y="706"/>
                    <a:pt x="1069" y="739"/>
                    <a:pt x="1040" y="765"/>
                  </a:cubicBezTo>
                  <a:cubicBezTo>
                    <a:pt x="1014" y="790"/>
                    <a:pt x="979" y="804"/>
                    <a:pt x="942" y="804"/>
                  </a:cubicBezTo>
                  <a:cubicBezTo>
                    <a:pt x="896" y="804"/>
                    <a:pt x="863" y="789"/>
                    <a:pt x="845" y="761"/>
                  </a:cubicBezTo>
                  <a:cubicBezTo>
                    <a:pt x="827" y="732"/>
                    <a:pt x="818" y="688"/>
                    <a:pt x="818" y="630"/>
                  </a:cubicBezTo>
                  <a:cubicBezTo>
                    <a:pt x="818" y="584"/>
                    <a:pt x="824" y="506"/>
                    <a:pt x="837" y="396"/>
                  </a:cubicBezTo>
                  <a:cubicBezTo>
                    <a:pt x="838" y="378"/>
                    <a:pt x="841" y="348"/>
                    <a:pt x="845" y="306"/>
                  </a:cubicBezTo>
                  <a:cubicBezTo>
                    <a:pt x="849" y="264"/>
                    <a:pt x="851" y="231"/>
                    <a:pt x="851" y="208"/>
                  </a:cubicBezTo>
                  <a:cubicBezTo>
                    <a:pt x="852" y="191"/>
                    <a:pt x="850" y="174"/>
                    <a:pt x="843" y="158"/>
                  </a:cubicBezTo>
                  <a:cubicBezTo>
                    <a:pt x="837" y="148"/>
                    <a:pt x="826" y="143"/>
                    <a:pt x="814" y="144"/>
                  </a:cubicBezTo>
                  <a:cubicBezTo>
                    <a:pt x="789" y="144"/>
                    <a:pt x="762" y="172"/>
                    <a:pt x="734" y="229"/>
                  </a:cubicBezTo>
                  <a:cubicBezTo>
                    <a:pt x="703" y="296"/>
                    <a:pt x="680" y="366"/>
                    <a:pt x="665" y="439"/>
                  </a:cubicBezTo>
                  <a:cubicBezTo>
                    <a:pt x="647" y="514"/>
                    <a:pt x="638" y="591"/>
                    <a:pt x="637" y="669"/>
                  </a:cubicBezTo>
                  <a:cubicBezTo>
                    <a:pt x="637" y="709"/>
                    <a:pt x="638" y="748"/>
                    <a:pt x="641" y="787"/>
                  </a:cubicBezTo>
                  <a:lnTo>
                    <a:pt x="471" y="787"/>
                  </a:lnTo>
                  <a:cubicBezTo>
                    <a:pt x="468" y="758"/>
                    <a:pt x="466" y="724"/>
                    <a:pt x="466" y="684"/>
                  </a:cubicBezTo>
                  <a:cubicBezTo>
                    <a:pt x="466" y="624"/>
                    <a:pt x="469" y="560"/>
                    <a:pt x="475" y="494"/>
                  </a:cubicBezTo>
                  <a:cubicBezTo>
                    <a:pt x="481" y="427"/>
                    <a:pt x="484" y="389"/>
                    <a:pt x="485" y="379"/>
                  </a:cubicBezTo>
                  <a:cubicBezTo>
                    <a:pt x="493" y="296"/>
                    <a:pt x="498" y="239"/>
                    <a:pt x="498" y="208"/>
                  </a:cubicBezTo>
                  <a:cubicBezTo>
                    <a:pt x="499" y="191"/>
                    <a:pt x="496" y="174"/>
                    <a:pt x="489" y="158"/>
                  </a:cubicBezTo>
                  <a:cubicBezTo>
                    <a:pt x="483" y="148"/>
                    <a:pt x="472" y="143"/>
                    <a:pt x="461" y="144"/>
                  </a:cubicBezTo>
                  <a:cubicBezTo>
                    <a:pt x="435" y="144"/>
                    <a:pt x="408" y="173"/>
                    <a:pt x="379" y="231"/>
                  </a:cubicBezTo>
                  <a:cubicBezTo>
                    <a:pt x="346" y="299"/>
                    <a:pt x="322" y="371"/>
                    <a:pt x="306" y="445"/>
                  </a:cubicBezTo>
                  <a:cubicBezTo>
                    <a:pt x="287" y="520"/>
                    <a:pt x="278" y="598"/>
                    <a:pt x="277" y="676"/>
                  </a:cubicBezTo>
                  <a:cubicBezTo>
                    <a:pt x="277" y="701"/>
                    <a:pt x="278" y="738"/>
                    <a:pt x="281" y="787"/>
                  </a:cubicBezTo>
                  <a:lnTo>
                    <a:pt x="111" y="787"/>
                  </a:lnTo>
                  <a:cubicBezTo>
                    <a:pt x="108" y="758"/>
                    <a:pt x="107" y="734"/>
                    <a:pt x="107" y="713"/>
                  </a:cubicBezTo>
                  <a:cubicBezTo>
                    <a:pt x="107" y="680"/>
                    <a:pt x="110" y="632"/>
                    <a:pt x="116" y="569"/>
                  </a:cubicBezTo>
                  <a:cubicBezTo>
                    <a:pt x="122" y="507"/>
                    <a:pt x="129" y="445"/>
                    <a:pt x="136" y="385"/>
                  </a:cubicBezTo>
                  <a:cubicBezTo>
                    <a:pt x="138" y="366"/>
                    <a:pt x="141" y="333"/>
                    <a:pt x="147" y="285"/>
                  </a:cubicBezTo>
                  <a:cubicBezTo>
                    <a:pt x="152" y="236"/>
                    <a:pt x="154" y="203"/>
                    <a:pt x="154" y="186"/>
                  </a:cubicBezTo>
                  <a:cubicBezTo>
                    <a:pt x="154" y="159"/>
                    <a:pt x="148" y="146"/>
                    <a:pt x="136" y="146"/>
                  </a:cubicBezTo>
                  <a:cubicBezTo>
                    <a:pt x="113" y="146"/>
                    <a:pt x="92" y="186"/>
                    <a:pt x="72" y="267"/>
                  </a:cubicBezTo>
                  <a:lnTo>
                    <a:pt x="0" y="242"/>
                  </a:lnTo>
                  <a:cubicBezTo>
                    <a:pt x="10" y="184"/>
                    <a:pt x="30" y="128"/>
                    <a:pt x="58" y="76"/>
                  </a:cubicBezTo>
                  <a:cubicBezTo>
                    <a:pt x="86" y="27"/>
                    <a:pt x="125" y="3"/>
                    <a:pt x="176" y="3"/>
                  </a:cubicBezTo>
                  <a:cubicBezTo>
                    <a:pt x="206" y="2"/>
                    <a:pt x="235" y="13"/>
                    <a:pt x="256" y="35"/>
                  </a:cubicBezTo>
                  <a:cubicBezTo>
                    <a:pt x="277" y="56"/>
                    <a:pt x="287" y="92"/>
                    <a:pt x="287" y="142"/>
                  </a:cubicBezTo>
                  <a:cubicBezTo>
                    <a:pt x="287" y="161"/>
                    <a:pt x="286" y="179"/>
                    <a:pt x="284" y="197"/>
                  </a:cubicBezTo>
                  <a:cubicBezTo>
                    <a:pt x="282" y="214"/>
                    <a:pt x="280" y="226"/>
                    <a:pt x="280" y="234"/>
                  </a:cubicBezTo>
                  <a:lnTo>
                    <a:pt x="281" y="234"/>
                  </a:lnTo>
                  <a:cubicBezTo>
                    <a:pt x="309" y="149"/>
                    <a:pt x="343" y="90"/>
                    <a:pt x="384" y="55"/>
                  </a:cubicBezTo>
                  <a:cubicBezTo>
                    <a:pt x="418" y="22"/>
                    <a:pt x="464" y="4"/>
                    <a:pt x="511" y="3"/>
                  </a:cubicBezTo>
                  <a:cubicBezTo>
                    <a:pt x="549" y="0"/>
                    <a:pt x="586" y="18"/>
                    <a:pt x="608" y="49"/>
                  </a:cubicBezTo>
                  <a:cubicBezTo>
                    <a:pt x="630" y="79"/>
                    <a:pt x="641" y="123"/>
                    <a:pt x="641" y="179"/>
                  </a:cubicBezTo>
                  <a:cubicBezTo>
                    <a:pt x="641" y="198"/>
                    <a:pt x="640" y="216"/>
                    <a:pt x="638" y="235"/>
                  </a:cubicBezTo>
                  <a:lnTo>
                    <a:pt x="640" y="235"/>
                  </a:lnTo>
                  <a:cubicBezTo>
                    <a:pt x="692" y="80"/>
                    <a:pt x="765" y="3"/>
                    <a:pt x="860" y="3"/>
                  </a:cubicBezTo>
                  <a:cubicBezTo>
                    <a:pt x="915" y="3"/>
                    <a:pt x="955" y="23"/>
                    <a:pt x="981" y="65"/>
                  </a:cubicBez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 name="Google Shape;181;p30"/>
            <p:cNvSpPr/>
            <p:nvPr/>
          </p:nvSpPr>
          <p:spPr>
            <a:xfrm>
              <a:off x="5276850" y="5227638"/>
              <a:ext cx="269875" cy="188913"/>
            </a:xfrm>
            <a:custGeom>
              <a:avLst/>
              <a:gdLst/>
              <a:ahLst/>
              <a:cxnLst/>
              <a:rect l="l" t="t" r="r" b="b"/>
              <a:pathLst>
                <a:path w="1143" h="803" extrusionOk="0">
                  <a:moveTo>
                    <a:pt x="981" y="64"/>
                  </a:moveTo>
                  <a:cubicBezTo>
                    <a:pt x="1007" y="106"/>
                    <a:pt x="1020" y="164"/>
                    <a:pt x="1020" y="238"/>
                  </a:cubicBezTo>
                  <a:cubicBezTo>
                    <a:pt x="1020" y="275"/>
                    <a:pt x="1015" y="338"/>
                    <a:pt x="1004" y="428"/>
                  </a:cubicBezTo>
                  <a:cubicBezTo>
                    <a:pt x="994" y="492"/>
                    <a:pt x="989" y="556"/>
                    <a:pt x="987" y="620"/>
                  </a:cubicBezTo>
                  <a:cubicBezTo>
                    <a:pt x="987" y="647"/>
                    <a:pt x="994" y="660"/>
                    <a:pt x="1007" y="660"/>
                  </a:cubicBezTo>
                  <a:cubicBezTo>
                    <a:pt x="1030" y="660"/>
                    <a:pt x="1051" y="620"/>
                    <a:pt x="1070" y="539"/>
                  </a:cubicBezTo>
                  <a:lnTo>
                    <a:pt x="1143" y="564"/>
                  </a:lnTo>
                  <a:cubicBezTo>
                    <a:pt x="1136" y="601"/>
                    <a:pt x="1124" y="636"/>
                    <a:pt x="1108" y="670"/>
                  </a:cubicBezTo>
                  <a:cubicBezTo>
                    <a:pt x="1092" y="705"/>
                    <a:pt x="1069" y="738"/>
                    <a:pt x="1040" y="764"/>
                  </a:cubicBezTo>
                  <a:cubicBezTo>
                    <a:pt x="1013" y="789"/>
                    <a:pt x="978" y="803"/>
                    <a:pt x="942" y="803"/>
                  </a:cubicBezTo>
                  <a:cubicBezTo>
                    <a:pt x="895" y="803"/>
                    <a:pt x="863" y="788"/>
                    <a:pt x="845" y="760"/>
                  </a:cubicBezTo>
                  <a:cubicBezTo>
                    <a:pt x="827" y="731"/>
                    <a:pt x="818" y="687"/>
                    <a:pt x="818" y="629"/>
                  </a:cubicBezTo>
                  <a:cubicBezTo>
                    <a:pt x="818" y="583"/>
                    <a:pt x="824" y="505"/>
                    <a:pt x="836" y="394"/>
                  </a:cubicBezTo>
                  <a:cubicBezTo>
                    <a:pt x="838" y="377"/>
                    <a:pt x="841" y="347"/>
                    <a:pt x="845" y="305"/>
                  </a:cubicBezTo>
                  <a:cubicBezTo>
                    <a:pt x="849" y="262"/>
                    <a:pt x="851" y="230"/>
                    <a:pt x="851" y="207"/>
                  </a:cubicBezTo>
                  <a:cubicBezTo>
                    <a:pt x="852" y="190"/>
                    <a:pt x="849" y="173"/>
                    <a:pt x="843" y="157"/>
                  </a:cubicBezTo>
                  <a:cubicBezTo>
                    <a:pt x="837" y="147"/>
                    <a:pt x="826" y="141"/>
                    <a:pt x="814" y="142"/>
                  </a:cubicBezTo>
                  <a:cubicBezTo>
                    <a:pt x="788" y="142"/>
                    <a:pt x="762" y="171"/>
                    <a:pt x="734" y="228"/>
                  </a:cubicBezTo>
                  <a:cubicBezTo>
                    <a:pt x="703" y="295"/>
                    <a:pt x="679" y="365"/>
                    <a:pt x="664" y="437"/>
                  </a:cubicBezTo>
                  <a:cubicBezTo>
                    <a:pt x="647" y="513"/>
                    <a:pt x="637" y="590"/>
                    <a:pt x="637" y="667"/>
                  </a:cubicBezTo>
                  <a:cubicBezTo>
                    <a:pt x="637" y="707"/>
                    <a:pt x="638" y="747"/>
                    <a:pt x="641" y="786"/>
                  </a:cubicBezTo>
                  <a:lnTo>
                    <a:pt x="470" y="786"/>
                  </a:lnTo>
                  <a:cubicBezTo>
                    <a:pt x="467" y="757"/>
                    <a:pt x="466" y="722"/>
                    <a:pt x="466" y="683"/>
                  </a:cubicBezTo>
                  <a:cubicBezTo>
                    <a:pt x="466" y="622"/>
                    <a:pt x="469" y="559"/>
                    <a:pt x="475" y="492"/>
                  </a:cubicBezTo>
                  <a:cubicBezTo>
                    <a:pt x="481" y="426"/>
                    <a:pt x="484" y="388"/>
                    <a:pt x="485" y="378"/>
                  </a:cubicBezTo>
                  <a:cubicBezTo>
                    <a:pt x="493" y="295"/>
                    <a:pt x="497" y="238"/>
                    <a:pt x="497" y="207"/>
                  </a:cubicBezTo>
                  <a:cubicBezTo>
                    <a:pt x="498" y="190"/>
                    <a:pt x="495" y="173"/>
                    <a:pt x="488" y="157"/>
                  </a:cubicBezTo>
                  <a:cubicBezTo>
                    <a:pt x="482" y="147"/>
                    <a:pt x="471" y="142"/>
                    <a:pt x="460" y="143"/>
                  </a:cubicBezTo>
                  <a:cubicBezTo>
                    <a:pt x="434" y="143"/>
                    <a:pt x="407" y="172"/>
                    <a:pt x="378" y="230"/>
                  </a:cubicBezTo>
                  <a:cubicBezTo>
                    <a:pt x="345" y="298"/>
                    <a:pt x="321" y="370"/>
                    <a:pt x="305" y="444"/>
                  </a:cubicBezTo>
                  <a:cubicBezTo>
                    <a:pt x="286" y="520"/>
                    <a:pt x="277" y="597"/>
                    <a:pt x="276" y="676"/>
                  </a:cubicBezTo>
                  <a:cubicBezTo>
                    <a:pt x="276" y="700"/>
                    <a:pt x="277" y="737"/>
                    <a:pt x="280" y="786"/>
                  </a:cubicBezTo>
                  <a:lnTo>
                    <a:pt x="111" y="786"/>
                  </a:lnTo>
                  <a:cubicBezTo>
                    <a:pt x="108" y="757"/>
                    <a:pt x="107" y="733"/>
                    <a:pt x="107" y="712"/>
                  </a:cubicBezTo>
                  <a:cubicBezTo>
                    <a:pt x="107" y="680"/>
                    <a:pt x="110" y="632"/>
                    <a:pt x="116" y="569"/>
                  </a:cubicBezTo>
                  <a:cubicBezTo>
                    <a:pt x="122" y="506"/>
                    <a:pt x="128" y="444"/>
                    <a:pt x="136" y="384"/>
                  </a:cubicBezTo>
                  <a:cubicBezTo>
                    <a:pt x="137" y="366"/>
                    <a:pt x="141" y="332"/>
                    <a:pt x="146" y="284"/>
                  </a:cubicBezTo>
                  <a:cubicBezTo>
                    <a:pt x="152" y="236"/>
                    <a:pt x="154" y="203"/>
                    <a:pt x="154" y="185"/>
                  </a:cubicBezTo>
                  <a:cubicBezTo>
                    <a:pt x="154" y="158"/>
                    <a:pt x="148" y="145"/>
                    <a:pt x="136" y="145"/>
                  </a:cubicBezTo>
                  <a:cubicBezTo>
                    <a:pt x="113" y="145"/>
                    <a:pt x="91" y="185"/>
                    <a:pt x="72" y="266"/>
                  </a:cubicBezTo>
                  <a:lnTo>
                    <a:pt x="0" y="241"/>
                  </a:lnTo>
                  <a:cubicBezTo>
                    <a:pt x="10" y="183"/>
                    <a:pt x="30" y="127"/>
                    <a:pt x="58" y="75"/>
                  </a:cubicBezTo>
                  <a:cubicBezTo>
                    <a:pt x="86" y="26"/>
                    <a:pt x="125" y="2"/>
                    <a:pt x="177" y="2"/>
                  </a:cubicBezTo>
                  <a:cubicBezTo>
                    <a:pt x="207" y="1"/>
                    <a:pt x="236" y="13"/>
                    <a:pt x="257" y="34"/>
                  </a:cubicBezTo>
                  <a:cubicBezTo>
                    <a:pt x="277" y="56"/>
                    <a:pt x="288" y="91"/>
                    <a:pt x="288" y="141"/>
                  </a:cubicBezTo>
                  <a:cubicBezTo>
                    <a:pt x="288" y="160"/>
                    <a:pt x="287" y="178"/>
                    <a:pt x="284" y="196"/>
                  </a:cubicBezTo>
                  <a:cubicBezTo>
                    <a:pt x="282" y="213"/>
                    <a:pt x="281" y="225"/>
                    <a:pt x="280" y="233"/>
                  </a:cubicBezTo>
                  <a:lnTo>
                    <a:pt x="281" y="233"/>
                  </a:lnTo>
                  <a:cubicBezTo>
                    <a:pt x="309" y="148"/>
                    <a:pt x="344" y="89"/>
                    <a:pt x="384" y="54"/>
                  </a:cubicBezTo>
                  <a:cubicBezTo>
                    <a:pt x="419" y="22"/>
                    <a:pt x="464" y="3"/>
                    <a:pt x="511" y="2"/>
                  </a:cubicBezTo>
                  <a:cubicBezTo>
                    <a:pt x="549" y="0"/>
                    <a:pt x="585" y="17"/>
                    <a:pt x="608" y="48"/>
                  </a:cubicBezTo>
                  <a:cubicBezTo>
                    <a:pt x="630" y="78"/>
                    <a:pt x="641" y="122"/>
                    <a:pt x="641" y="178"/>
                  </a:cubicBezTo>
                  <a:cubicBezTo>
                    <a:pt x="641" y="197"/>
                    <a:pt x="640" y="215"/>
                    <a:pt x="638" y="233"/>
                  </a:cubicBezTo>
                  <a:lnTo>
                    <a:pt x="639" y="233"/>
                  </a:lnTo>
                  <a:cubicBezTo>
                    <a:pt x="691" y="79"/>
                    <a:pt x="765" y="2"/>
                    <a:pt x="860" y="2"/>
                  </a:cubicBezTo>
                  <a:cubicBezTo>
                    <a:pt x="915" y="2"/>
                    <a:pt x="955" y="22"/>
                    <a:pt x="981" y="64"/>
                  </a:cubicBez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 name="Google Shape;182;p30"/>
            <p:cNvSpPr/>
            <p:nvPr/>
          </p:nvSpPr>
          <p:spPr>
            <a:xfrm>
              <a:off x="5548313" y="5227638"/>
              <a:ext cx="182563" cy="190500"/>
            </a:xfrm>
            <a:custGeom>
              <a:avLst/>
              <a:gdLst/>
              <a:ahLst/>
              <a:cxnLst/>
              <a:rect l="l" t="t" r="r" b="b"/>
              <a:pathLst>
                <a:path w="779" h="806" extrusionOk="0">
                  <a:moveTo>
                    <a:pt x="298" y="45"/>
                  </a:moveTo>
                  <a:cubicBezTo>
                    <a:pt x="316" y="73"/>
                    <a:pt x="325" y="117"/>
                    <a:pt x="326" y="175"/>
                  </a:cubicBezTo>
                  <a:cubicBezTo>
                    <a:pt x="326" y="221"/>
                    <a:pt x="319" y="300"/>
                    <a:pt x="307" y="410"/>
                  </a:cubicBezTo>
                  <a:cubicBezTo>
                    <a:pt x="296" y="508"/>
                    <a:pt x="291" y="571"/>
                    <a:pt x="291" y="597"/>
                  </a:cubicBezTo>
                  <a:cubicBezTo>
                    <a:pt x="290" y="614"/>
                    <a:pt x="293" y="631"/>
                    <a:pt x="300" y="647"/>
                  </a:cubicBezTo>
                  <a:cubicBezTo>
                    <a:pt x="305" y="657"/>
                    <a:pt x="316" y="663"/>
                    <a:pt x="328" y="662"/>
                  </a:cubicBezTo>
                  <a:cubicBezTo>
                    <a:pt x="352" y="662"/>
                    <a:pt x="378" y="633"/>
                    <a:pt x="406" y="575"/>
                  </a:cubicBezTo>
                  <a:cubicBezTo>
                    <a:pt x="437" y="506"/>
                    <a:pt x="460" y="434"/>
                    <a:pt x="476" y="361"/>
                  </a:cubicBezTo>
                  <a:cubicBezTo>
                    <a:pt x="493" y="285"/>
                    <a:pt x="503" y="207"/>
                    <a:pt x="504" y="130"/>
                  </a:cubicBezTo>
                  <a:cubicBezTo>
                    <a:pt x="504" y="80"/>
                    <a:pt x="503" y="43"/>
                    <a:pt x="500" y="19"/>
                  </a:cubicBezTo>
                  <a:lnTo>
                    <a:pt x="671" y="19"/>
                  </a:lnTo>
                  <a:cubicBezTo>
                    <a:pt x="673" y="48"/>
                    <a:pt x="675" y="72"/>
                    <a:pt x="675" y="93"/>
                  </a:cubicBezTo>
                  <a:cubicBezTo>
                    <a:pt x="675" y="125"/>
                    <a:pt x="671" y="173"/>
                    <a:pt x="665" y="236"/>
                  </a:cubicBezTo>
                  <a:cubicBezTo>
                    <a:pt x="659" y="299"/>
                    <a:pt x="652" y="361"/>
                    <a:pt x="645" y="421"/>
                  </a:cubicBezTo>
                  <a:cubicBezTo>
                    <a:pt x="632" y="533"/>
                    <a:pt x="626" y="599"/>
                    <a:pt x="626" y="621"/>
                  </a:cubicBezTo>
                  <a:cubicBezTo>
                    <a:pt x="626" y="648"/>
                    <a:pt x="632" y="661"/>
                    <a:pt x="644" y="661"/>
                  </a:cubicBezTo>
                  <a:cubicBezTo>
                    <a:pt x="667" y="661"/>
                    <a:pt x="688" y="621"/>
                    <a:pt x="708" y="540"/>
                  </a:cubicBezTo>
                  <a:lnTo>
                    <a:pt x="779" y="565"/>
                  </a:lnTo>
                  <a:cubicBezTo>
                    <a:pt x="770" y="623"/>
                    <a:pt x="751" y="679"/>
                    <a:pt x="722" y="730"/>
                  </a:cubicBezTo>
                  <a:cubicBezTo>
                    <a:pt x="694" y="780"/>
                    <a:pt x="654" y="805"/>
                    <a:pt x="603" y="805"/>
                  </a:cubicBezTo>
                  <a:cubicBezTo>
                    <a:pt x="573" y="806"/>
                    <a:pt x="544" y="794"/>
                    <a:pt x="523" y="773"/>
                  </a:cubicBezTo>
                  <a:cubicBezTo>
                    <a:pt x="502" y="751"/>
                    <a:pt x="492" y="715"/>
                    <a:pt x="492" y="665"/>
                  </a:cubicBezTo>
                  <a:cubicBezTo>
                    <a:pt x="492" y="647"/>
                    <a:pt x="493" y="628"/>
                    <a:pt x="495" y="609"/>
                  </a:cubicBezTo>
                  <a:cubicBezTo>
                    <a:pt x="497" y="590"/>
                    <a:pt x="498" y="575"/>
                    <a:pt x="499" y="565"/>
                  </a:cubicBezTo>
                  <a:lnTo>
                    <a:pt x="497" y="565"/>
                  </a:lnTo>
                  <a:cubicBezTo>
                    <a:pt x="445" y="723"/>
                    <a:pt x="373" y="803"/>
                    <a:pt x="281" y="803"/>
                  </a:cubicBezTo>
                  <a:cubicBezTo>
                    <a:pt x="226" y="803"/>
                    <a:pt x="186" y="782"/>
                    <a:pt x="160" y="740"/>
                  </a:cubicBezTo>
                  <a:cubicBezTo>
                    <a:pt x="135" y="698"/>
                    <a:pt x="122" y="640"/>
                    <a:pt x="122" y="566"/>
                  </a:cubicBezTo>
                  <a:cubicBezTo>
                    <a:pt x="122" y="528"/>
                    <a:pt x="125" y="490"/>
                    <a:pt x="130" y="452"/>
                  </a:cubicBezTo>
                  <a:cubicBezTo>
                    <a:pt x="135" y="409"/>
                    <a:pt x="138" y="383"/>
                    <a:pt x="139" y="374"/>
                  </a:cubicBezTo>
                  <a:cubicBezTo>
                    <a:pt x="149" y="311"/>
                    <a:pt x="154" y="247"/>
                    <a:pt x="156" y="184"/>
                  </a:cubicBezTo>
                  <a:cubicBezTo>
                    <a:pt x="156" y="157"/>
                    <a:pt x="149" y="144"/>
                    <a:pt x="135" y="144"/>
                  </a:cubicBezTo>
                  <a:cubicBezTo>
                    <a:pt x="112" y="144"/>
                    <a:pt x="91" y="184"/>
                    <a:pt x="72" y="265"/>
                  </a:cubicBezTo>
                  <a:lnTo>
                    <a:pt x="0" y="240"/>
                  </a:lnTo>
                  <a:cubicBezTo>
                    <a:pt x="6" y="203"/>
                    <a:pt x="18" y="168"/>
                    <a:pt x="34" y="134"/>
                  </a:cubicBezTo>
                  <a:cubicBezTo>
                    <a:pt x="50" y="99"/>
                    <a:pt x="73" y="67"/>
                    <a:pt x="102" y="40"/>
                  </a:cubicBezTo>
                  <a:cubicBezTo>
                    <a:pt x="128" y="15"/>
                    <a:pt x="163" y="0"/>
                    <a:pt x="200" y="1"/>
                  </a:cubicBezTo>
                  <a:cubicBezTo>
                    <a:pt x="247" y="1"/>
                    <a:pt x="279" y="16"/>
                    <a:pt x="298" y="45"/>
                  </a:cubicBez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 name="Google Shape;183;p30"/>
            <p:cNvSpPr/>
            <p:nvPr/>
          </p:nvSpPr>
          <p:spPr>
            <a:xfrm>
              <a:off x="5737225" y="5227638"/>
              <a:ext cx="185738" cy="188913"/>
            </a:xfrm>
            <a:custGeom>
              <a:avLst/>
              <a:gdLst/>
              <a:ahLst/>
              <a:cxnLst/>
              <a:rect l="l" t="t" r="r" b="b"/>
              <a:pathLst>
                <a:path w="788" h="802" extrusionOk="0">
                  <a:moveTo>
                    <a:pt x="628" y="63"/>
                  </a:moveTo>
                  <a:cubicBezTo>
                    <a:pt x="653" y="105"/>
                    <a:pt x="666" y="163"/>
                    <a:pt x="666" y="237"/>
                  </a:cubicBezTo>
                  <a:cubicBezTo>
                    <a:pt x="664" y="301"/>
                    <a:pt x="659" y="364"/>
                    <a:pt x="650" y="427"/>
                  </a:cubicBezTo>
                  <a:cubicBezTo>
                    <a:pt x="641" y="491"/>
                    <a:pt x="635" y="555"/>
                    <a:pt x="634" y="619"/>
                  </a:cubicBezTo>
                  <a:cubicBezTo>
                    <a:pt x="634" y="646"/>
                    <a:pt x="640" y="659"/>
                    <a:pt x="653" y="659"/>
                  </a:cubicBezTo>
                  <a:cubicBezTo>
                    <a:pt x="676" y="659"/>
                    <a:pt x="697" y="619"/>
                    <a:pt x="717" y="538"/>
                  </a:cubicBezTo>
                  <a:lnTo>
                    <a:pt x="788" y="563"/>
                  </a:lnTo>
                  <a:cubicBezTo>
                    <a:pt x="782" y="600"/>
                    <a:pt x="771" y="635"/>
                    <a:pt x="755" y="669"/>
                  </a:cubicBezTo>
                  <a:cubicBezTo>
                    <a:pt x="738" y="704"/>
                    <a:pt x="715" y="737"/>
                    <a:pt x="686" y="763"/>
                  </a:cubicBezTo>
                  <a:cubicBezTo>
                    <a:pt x="660" y="788"/>
                    <a:pt x="625" y="802"/>
                    <a:pt x="588" y="802"/>
                  </a:cubicBezTo>
                  <a:cubicBezTo>
                    <a:pt x="541" y="802"/>
                    <a:pt x="509" y="787"/>
                    <a:pt x="491" y="759"/>
                  </a:cubicBezTo>
                  <a:cubicBezTo>
                    <a:pt x="473" y="730"/>
                    <a:pt x="464" y="686"/>
                    <a:pt x="464" y="628"/>
                  </a:cubicBezTo>
                  <a:cubicBezTo>
                    <a:pt x="464" y="582"/>
                    <a:pt x="470" y="504"/>
                    <a:pt x="482" y="393"/>
                  </a:cubicBezTo>
                  <a:cubicBezTo>
                    <a:pt x="484" y="376"/>
                    <a:pt x="487" y="346"/>
                    <a:pt x="491" y="304"/>
                  </a:cubicBezTo>
                  <a:cubicBezTo>
                    <a:pt x="495" y="261"/>
                    <a:pt x="497" y="229"/>
                    <a:pt x="497" y="206"/>
                  </a:cubicBezTo>
                  <a:cubicBezTo>
                    <a:pt x="498" y="189"/>
                    <a:pt x="495" y="172"/>
                    <a:pt x="488" y="156"/>
                  </a:cubicBezTo>
                  <a:cubicBezTo>
                    <a:pt x="482" y="146"/>
                    <a:pt x="471" y="140"/>
                    <a:pt x="460" y="141"/>
                  </a:cubicBezTo>
                  <a:cubicBezTo>
                    <a:pt x="434" y="141"/>
                    <a:pt x="407" y="171"/>
                    <a:pt x="379" y="229"/>
                  </a:cubicBezTo>
                  <a:cubicBezTo>
                    <a:pt x="347" y="297"/>
                    <a:pt x="322" y="369"/>
                    <a:pt x="307" y="442"/>
                  </a:cubicBezTo>
                  <a:cubicBezTo>
                    <a:pt x="288" y="518"/>
                    <a:pt x="278" y="596"/>
                    <a:pt x="277" y="674"/>
                  </a:cubicBezTo>
                  <a:cubicBezTo>
                    <a:pt x="277" y="699"/>
                    <a:pt x="279" y="735"/>
                    <a:pt x="281" y="785"/>
                  </a:cubicBezTo>
                  <a:lnTo>
                    <a:pt x="111" y="785"/>
                  </a:lnTo>
                  <a:cubicBezTo>
                    <a:pt x="108" y="756"/>
                    <a:pt x="107" y="731"/>
                    <a:pt x="107" y="711"/>
                  </a:cubicBezTo>
                  <a:cubicBezTo>
                    <a:pt x="107" y="678"/>
                    <a:pt x="110" y="630"/>
                    <a:pt x="116" y="567"/>
                  </a:cubicBezTo>
                  <a:cubicBezTo>
                    <a:pt x="122" y="504"/>
                    <a:pt x="129" y="443"/>
                    <a:pt x="136" y="382"/>
                  </a:cubicBezTo>
                  <a:cubicBezTo>
                    <a:pt x="138" y="364"/>
                    <a:pt x="141" y="331"/>
                    <a:pt x="147" y="282"/>
                  </a:cubicBezTo>
                  <a:cubicBezTo>
                    <a:pt x="152" y="234"/>
                    <a:pt x="154" y="201"/>
                    <a:pt x="154" y="183"/>
                  </a:cubicBezTo>
                  <a:cubicBezTo>
                    <a:pt x="154" y="157"/>
                    <a:pt x="148" y="144"/>
                    <a:pt x="136" y="144"/>
                  </a:cubicBezTo>
                  <a:cubicBezTo>
                    <a:pt x="113" y="144"/>
                    <a:pt x="92" y="184"/>
                    <a:pt x="73" y="265"/>
                  </a:cubicBezTo>
                  <a:lnTo>
                    <a:pt x="0" y="240"/>
                  </a:lnTo>
                  <a:cubicBezTo>
                    <a:pt x="10" y="182"/>
                    <a:pt x="30" y="126"/>
                    <a:pt x="59" y="74"/>
                  </a:cubicBezTo>
                  <a:cubicBezTo>
                    <a:pt x="86" y="25"/>
                    <a:pt x="126" y="1"/>
                    <a:pt x="177" y="1"/>
                  </a:cubicBezTo>
                  <a:cubicBezTo>
                    <a:pt x="207" y="0"/>
                    <a:pt x="236" y="11"/>
                    <a:pt x="257" y="33"/>
                  </a:cubicBezTo>
                  <a:cubicBezTo>
                    <a:pt x="278" y="54"/>
                    <a:pt x="288" y="90"/>
                    <a:pt x="288" y="140"/>
                  </a:cubicBezTo>
                  <a:cubicBezTo>
                    <a:pt x="288" y="159"/>
                    <a:pt x="287" y="177"/>
                    <a:pt x="285" y="195"/>
                  </a:cubicBezTo>
                  <a:cubicBezTo>
                    <a:pt x="282" y="212"/>
                    <a:pt x="281" y="224"/>
                    <a:pt x="280" y="232"/>
                  </a:cubicBezTo>
                  <a:lnTo>
                    <a:pt x="281" y="232"/>
                  </a:lnTo>
                  <a:cubicBezTo>
                    <a:pt x="333" y="78"/>
                    <a:pt x="409" y="1"/>
                    <a:pt x="507" y="1"/>
                  </a:cubicBezTo>
                  <a:cubicBezTo>
                    <a:pt x="562" y="1"/>
                    <a:pt x="602" y="21"/>
                    <a:pt x="628" y="63"/>
                  </a:cubicBez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 name="Google Shape;184;p30"/>
            <p:cNvSpPr/>
            <p:nvPr/>
          </p:nvSpPr>
          <p:spPr>
            <a:xfrm>
              <a:off x="5924550" y="5137150"/>
              <a:ext cx="104775" cy="279400"/>
            </a:xfrm>
            <a:custGeom>
              <a:avLst/>
              <a:gdLst/>
              <a:ahLst/>
              <a:cxnLst/>
              <a:rect l="l" t="t" r="r" b="b"/>
              <a:pathLst>
                <a:path w="440" h="1188" extrusionOk="0">
                  <a:moveTo>
                    <a:pt x="298" y="433"/>
                  </a:moveTo>
                  <a:cubicBezTo>
                    <a:pt x="317" y="463"/>
                    <a:pt x="326" y="507"/>
                    <a:pt x="326" y="565"/>
                  </a:cubicBezTo>
                  <a:cubicBezTo>
                    <a:pt x="325" y="611"/>
                    <a:pt x="322" y="658"/>
                    <a:pt x="316" y="704"/>
                  </a:cubicBezTo>
                  <a:cubicBezTo>
                    <a:pt x="309" y="766"/>
                    <a:pt x="304" y="805"/>
                    <a:pt x="303" y="823"/>
                  </a:cubicBezTo>
                  <a:cubicBezTo>
                    <a:pt x="301" y="836"/>
                    <a:pt x="297" y="865"/>
                    <a:pt x="292" y="911"/>
                  </a:cubicBezTo>
                  <a:cubicBezTo>
                    <a:pt x="287" y="956"/>
                    <a:pt x="284" y="988"/>
                    <a:pt x="284" y="1005"/>
                  </a:cubicBezTo>
                  <a:cubicBezTo>
                    <a:pt x="284" y="1032"/>
                    <a:pt x="291" y="1045"/>
                    <a:pt x="304" y="1045"/>
                  </a:cubicBezTo>
                  <a:cubicBezTo>
                    <a:pt x="328" y="1045"/>
                    <a:pt x="349" y="1005"/>
                    <a:pt x="369" y="924"/>
                  </a:cubicBezTo>
                  <a:lnTo>
                    <a:pt x="440" y="949"/>
                  </a:lnTo>
                  <a:cubicBezTo>
                    <a:pt x="434" y="986"/>
                    <a:pt x="422" y="1021"/>
                    <a:pt x="406" y="1055"/>
                  </a:cubicBezTo>
                  <a:cubicBezTo>
                    <a:pt x="389" y="1090"/>
                    <a:pt x="366" y="1122"/>
                    <a:pt x="337" y="1149"/>
                  </a:cubicBezTo>
                  <a:cubicBezTo>
                    <a:pt x="311" y="1174"/>
                    <a:pt x="276" y="1188"/>
                    <a:pt x="240" y="1188"/>
                  </a:cubicBezTo>
                  <a:cubicBezTo>
                    <a:pt x="193" y="1188"/>
                    <a:pt x="160" y="1173"/>
                    <a:pt x="141" y="1145"/>
                  </a:cubicBezTo>
                  <a:cubicBezTo>
                    <a:pt x="122" y="1116"/>
                    <a:pt x="113" y="1072"/>
                    <a:pt x="113" y="1014"/>
                  </a:cubicBezTo>
                  <a:cubicBezTo>
                    <a:pt x="113" y="968"/>
                    <a:pt x="121" y="887"/>
                    <a:pt x="136" y="770"/>
                  </a:cubicBezTo>
                  <a:cubicBezTo>
                    <a:pt x="147" y="703"/>
                    <a:pt x="153" y="636"/>
                    <a:pt x="156" y="569"/>
                  </a:cubicBezTo>
                  <a:cubicBezTo>
                    <a:pt x="156" y="542"/>
                    <a:pt x="149" y="529"/>
                    <a:pt x="135" y="529"/>
                  </a:cubicBezTo>
                  <a:cubicBezTo>
                    <a:pt x="112" y="529"/>
                    <a:pt x="91" y="570"/>
                    <a:pt x="72" y="650"/>
                  </a:cubicBezTo>
                  <a:lnTo>
                    <a:pt x="0" y="625"/>
                  </a:lnTo>
                  <a:cubicBezTo>
                    <a:pt x="7" y="589"/>
                    <a:pt x="19" y="553"/>
                    <a:pt x="35" y="520"/>
                  </a:cubicBezTo>
                  <a:cubicBezTo>
                    <a:pt x="52" y="484"/>
                    <a:pt x="76" y="452"/>
                    <a:pt x="105" y="425"/>
                  </a:cubicBezTo>
                  <a:cubicBezTo>
                    <a:pt x="132" y="400"/>
                    <a:pt x="167" y="386"/>
                    <a:pt x="204" y="386"/>
                  </a:cubicBezTo>
                  <a:cubicBezTo>
                    <a:pt x="248" y="387"/>
                    <a:pt x="279" y="402"/>
                    <a:pt x="298" y="433"/>
                  </a:cubicBezTo>
                  <a:close/>
                  <a:moveTo>
                    <a:pt x="319" y="34"/>
                  </a:moveTo>
                  <a:cubicBezTo>
                    <a:pt x="337" y="60"/>
                    <a:pt x="346" y="90"/>
                    <a:pt x="345" y="121"/>
                  </a:cubicBezTo>
                  <a:cubicBezTo>
                    <a:pt x="346" y="155"/>
                    <a:pt x="335" y="188"/>
                    <a:pt x="315" y="214"/>
                  </a:cubicBezTo>
                  <a:cubicBezTo>
                    <a:pt x="298" y="238"/>
                    <a:pt x="271" y="252"/>
                    <a:pt x="242" y="252"/>
                  </a:cubicBezTo>
                  <a:cubicBezTo>
                    <a:pt x="214" y="252"/>
                    <a:pt x="188" y="240"/>
                    <a:pt x="171" y="218"/>
                  </a:cubicBezTo>
                  <a:cubicBezTo>
                    <a:pt x="152" y="194"/>
                    <a:pt x="143" y="164"/>
                    <a:pt x="144" y="134"/>
                  </a:cubicBezTo>
                  <a:cubicBezTo>
                    <a:pt x="143" y="99"/>
                    <a:pt x="155" y="66"/>
                    <a:pt x="176" y="40"/>
                  </a:cubicBezTo>
                  <a:cubicBezTo>
                    <a:pt x="193" y="16"/>
                    <a:pt x="221" y="1"/>
                    <a:pt x="250" y="0"/>
                  </a:cubicBezTo>
                  <a:cubicBezTo>
                    <a:pt x="277" y="0"/>
                    <a:pt x="303" y="12"/>
                    <a:pt x="319" y="35"/>
                  </a:cubicBezTo>
                  <a:lnTo>
                    <a:pt x="319" y="34"/>
                  </a:ln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 name="Google Shape;185;p30"/>
            <p:cNvSpPr/>
            <p:nvPr/>
          </p:nvSpPr>
          <p:spPr>
            <a:xfrm>
              <a:off x="6037263" y="5176838"/>
              <a:ext cx="115888" cy="239713"/>
            </a:xfrm>
            <a:custGeom>
              <a:avLst/>
              <a:gdLst/>
              <a:ahLst/>
              <a:cxnLst/>
              <a:rect l="l" t="t" r="r" b="b"/>
              <a:pathLst>
                <a:path w="492" h="1016" extrusionOk="0">
                  <a:moveTo>
                    <a:pt x="285" y="232"/>
                  </a:moveTo>
                  <a:lnTo>
                    <a:pt x="450" y="232"/>
                  </a:lnTo>
                  <a:lnTo>
                    <a:pt x="442" y="338"/>
                  </a:lnTo>
                  <a:lnTo>
                    <a:pt x="277" y="341"/>
                  </a:lnTo>
                  <a:cubicBezTo>
                    <a:pt x="268" y="421"/>
                    <a:pt x="260" y="505"/>
                    <a:pt x="253" y="591"/>
                  </a:cubicBezTo>
                  <a:cubicBezTo>
                    <a:pt x="246" y="676"/>
                    <a:pt x="242" y="736"/>
                    <a:pt x="242" y="768"/>
                  </a:cubicBezTo>
                  <a:cubicBezTo>
                    <a:pt x="242" y="792"/>
                    <a:pt x="246" y="816"/>
                    <a:pt x="255" y="839"/>
                  </a:cubicBezTo>
                  <a:cubicBezTo>
                    <a:pt x="263" y="859"/>
                    <a:pt x="280" y="869"/>
                    <a:pt x="306" y="869"/>
                  </a:cubicBezTo>
                  <a:cubicBezTo>
                    <a:pt x="327" y="868"/>
                    <a:pt x="347" y="860"/>
                    <a:pt x="364" y="848"/>
                  </a:cubicBezTo>
                  <a:cubicBezTo>
                    <a:pt x="387" y="835"/>
                    <a:pt x="407" y="809"/>
                    <a:pt x="425" y="772"/>
                  </a:cubicBezTo>
                  <a:lnTo>
                    <a:pt x="492" y="821"/>
                  </a:lnTo>
                  <a:cubicBezTo>
                    <a:pt x="463" y="886"/>
                    <a:pt x="427" y="935"/>
                    <a:pt x="384" y="967"/>
                  </a:cubicBezTo>
                  <a:cubicBezTo>
                    <a:pt x="344" y="999"/>
                    <a:pt x="294" y="1016"/>
                    <a:pt x="243" y="1016"/>
                  </a:cubicBezTo>
                  <a:cubicBezTo>
                    <a:pt x="177" y="1016"/>
                    <a:pt x="132" y="993"/>
                    <a:pt x="109" y="948"/>
                  </a:cubicBezTo>
                  <a:cubicBezTo>
                    <a:pt x="85" y="903"/>
                    <a:pt x="74" y="842"/>
                    <a:pt x="76" y="767"/>
                  </a:cubicBezTo>
                  <a:cubicBezTo>
                    <a:pt x="81" y="637"/>
                    <a:pt x="91" y="495"/>
                    <a:pt x="106" y="342"/>
                  </a:cubicBezTo>
                  <a:lnTo>
                    <a:pt x="0" y="343"/>
                  </a:lnTo>
                  <a:lnTo>
                    <a:pt x="13" y="231"/>
                  </a:lnTo>
                  <a:cubicBezTo>
                    <a:pt x="74" y="231"/>
                    <a:pt x="122" y="210"/>
                    <a:pt x="155" y="169"/>
                  </a:cubicBezTo>
                  <a:cubicBezTo>
                    <a:pt x="188" y="129"/>
                    <a:pt x="210" y="72"/>
                    <a:pt x="222" y="0"/>
                  </a:cubicBezTo>
                  <a:lnTo>
                    <a:pt x="311" y="0"/>
                  </a:lnTo>
                  <a:lnTo>
                    <a:pt x="285" y="232"/>
                  </a:ln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 name="Google Shape;186;p30"/>
            <p:cNvSpPr/>
            <p:nvPr/>
          </p:nvSpPr>
          <p:spPr>
            <a:xfrm>
              <a:off x="6153150" y="5227638"/>
              <a:ext cx="165100" cy="282575"/>
            </a:xfrm>
            <a:custGeom>
              <a:avLst/>
              <a:gdLst/>
              <a:ahLst/>
              <a:cxnLst/>
              <a:rect l="l" t="t" r="r" b="b"/>
              <a:pathLst>
                <a:path w="699" h="1204" extrusionOk="0">
                  <a:moveTo>
                    <a:pt x="663" y="66"/>
                  </a:moveTo>
                  <a:cubicBezTo>
                    <a:pt x="687" y="113"/>
                    <a:pt x="699" y="165"/>
                    <a:pt x="697" y="218"/>
                  </a:cubicBezTo>
                  <a:cubicBezTo>
                    <a:pt x="697" y="316"/>
                    <a:pt x="670" y="445"/>
                    <a:pt x="617" y="605"/>
                  </a:cubicBezTo>
                  <a:cubicBezTo>
                    <a:pt x="569" y="753"/>
                    <a:pt x="501" y="894"/>
                    <a:pt x="415" y="1024"/>
                  </a:cubicBezTo>
                  <a:cubicBezTo>
                    <a:pt x="334" y="1144"/>
                    <a:pt x="253" y="1204"/>
                    <a:pt x="172" y="1204"/>
                  </a:cubicBezTo>
                  <a:cubicBezTo>
                    <a:pt x="133" y="1204"/>
                    <a:pt x="102" y="1193"/>
                    <a:pt x="80" y="1171"/>
                  </a:cubicBezTo>
                  <a:cubicBezTo>
                    <a:pt x="57" y="1147"/>
                    <a:pt x="45" y="1116"/>
                    <a:pt x="47" y="1084"/>
                  </a:cubicBezTo>
                  <a:cubicBezTo>
                    <a:pt x="45" y="1056"/>
                    <a:pt x="54" y="1028"/>
                    <a:pt x="72" y="1006"/>
                  </a:cubicBezTo>
                  <a:cubicBezTo>
                    <a:pt x="86" y="988"/>
                    <a:pt x="108" y="977"/>
                    <a:pt x="131" y="976"/>
                  </a:cubicBezTo>
                  <a:cubicBezTo>
                    <a:pt x="152" y="975"/>
                    <a:pt x="172" y="983"/>
                    <a:pt x="186" y="998"/>
                  </a:cubicBezTo>
                  <a:cubicBezTo>
                    <a:pt x="201" y="1015"/>
                    <a:pt x="210" y="1037"/>
                    <a:pt x="212" y="1059"/>
                  </a:cubicBezTo>
                  <a:cubicBezTo>
                    <a:pt x="216" y="1060"/>
                    <a:pt x="221" y="1061"/>
                    <a:pt x="225" y="1061"/>
                  </a:cubicBezTo>
                  <a:cubicBezTo>
                    <a:pt x="252" y="1061"/>
                    <a:pt x="282" y="1040"/>
                    <a:pt x="314" y="998"/>
                  </a:cubicBezTo>
                  <a:cubicBezTo>
                    <a:pt x="343" y="962"/>
                    <a:pt x="367" y="923"/>
                    <a:pt x="385" y="881"/>
                  </a:cubicBezTo>
                  <a:cubicBezTo>
                    <a:pt x="364" y="726"/>
                    <a:pt x="301" y="509"/>
                    <a:pt x="196" y="229"/>
                  </a:cubicBezTo>
                  <a:cubicBezTo>
                    <a:pt x="187" y="208"/>
                    <a:pt x="177" y="187"/>
                    <a:pt x="166" y="168"/>
                  </a:cubicBezTo>
                  <a:cubicBezTo>
                    <a:pt x="160" y="155"/>
                    <a:pt x="147" y="147"/>
                    <a:pt x="133" y="146"/>
                  </a:cubicBezTo>
                  <a:cubicBezTo>
                    <a:pt x="101" y="146"/>
                    <a:pt x="81" y="184"/>
                    <a:pt x="74" y="261"/>
                  </a:cubicBezTo>
                  <a:lnTo>
                    <a:pt x="0" y="248"/>
                  </a:lnTo>
                  <a:cubicBezTo>
                    <a:pt x="5" y="189"/>
                    <a:pt x="24" y="132"/>
                    <a:pt x="55" y="81"/>
                  </a:cubicBezTo>
                  <a:cubicBezTo>
                    <a:pt x="84" y="30"/>
                    <a:pt x="139" y="0"/>
                    <a:pt x="197" y="3"/>
                  </a:cubicBezTo>
                  <a:cubicBezTo>
                    <a:pt x="266" y="3"/>
                    <a:pt x="321" y="56"/>
                    <a:pt x="359" y="162"/>
                  </a:cubicBezTo>
                  <a:cubicBezTo>
                    <a:pt x="427" y="353"/>
                    <a:pt x="472" y="524"/>
                    <a:pt x="494" y="675"/>
                  </a:cubicBezTo>
                  <a:lnTo>
                    <a:pt x="495" y="675"/>
                  </a:lnTo>
                  <a:cubicBezTo>
                    <a:pt x="548" y="538"/>
                    <a:pt x="578" y="413"/>
                    <a:pt x="585" y="302"/>
                  </a:cubicBezTo>
                  <a:cubicBezTo>
                    <a:pt x="588" y="249"/>
                    <a:pt x="583" y="213"/>
                    <a:pt x="570" y="194"/>
                  </a:cubicBezTo>
                  <a:cubicBezTo>
                    <a:pt x="563" y="196"/>
                    <a:pt x="557" y="196"/>
                    <a:pt x="551" y="196"/>
                  </a:cubicBezTo>
                  <a:cubicBezTo>
                    <a:pt x="529" y="196"/>
                    <a:pt x="508" y="186"/>
                    <a:pt x="494" y="170"/>
                  </a:cubicBezTo>
                  <a:cubicBezTo>
                    <a:pt x="478" y="153"/>
                    <a:pt x="470" y="131"/>
                    <a:pt x="470" y="107"/>
                  </a:cubicBezTo>
                  <a:cubicBezTo>
                    <a:pt x="469" y="79"/>
                    <a:pt x="479" y="51"/>
                    <a:pt x="498" y="31"/>
                  </a:cubicBezTo>
                  <a:cubicBezTo>
                    <a:pt x="515" y="13"/>
                    <a:pt x="537" y="3"/>
                    <a:pt x="562" y="3"/>
                  </a:cubicBezTo>
                  <a:cubicBezTo>
                    <a:pt x="605" y="2"/>
                    <a:pt x="645" y="27"/>
                    <a:pt x="663" y="66"/>
                  </a:cubicBez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p30"/>
            <p:cNvSpPr/>
            <p:nvPr/>
          </p:nvSpPr>
          <p:spPr>
            <a:xfrm>
              <a:off x="6418263" y="5176838"/>
              <a:ext cx="115888" cy="239713"/>
            </a:xfrm>
            <a:custGeom>
              <a:avLst/>
              <a:gdLst/>
              <a:ahLst/>
              <a:cxnLst/>
              <a:rect l="l" t="t" r="r" b="b"/>
              <a:pathLst>
                <a:path w="492" h="1017" extrusionOk="0">
                  <a:moveTo>
                    <a:pt x="284" y="233"/>
                  </a:moveTo>
                  <a:lnTo>
                    <a:pt x="449" y="233"/>
                  </a:lnTo>
                  <a:lnTo>
                    <a:pt x="441" y="339"/>
                  </a:lnTo>
                  <a:lnTo>
                    <a:pt x="276" y="342"/>
                  </a:lnTo>
                  <a:cubicBezTo>
                    <a:pt x="267" y="422"/>
                    <a:pt x="259" y="506"/>
                    <a:pt x="252" y="592"/>
                  </a:cubicBezTo>
                  <a:cubicBezTo>
                    <a:pt x="245" y="677"/>
                    <a:pt x="242" y="737"/>
                    <a:pt x="242" y="769"/>
                  </a:cubicBezTo>
                  <a:cubicBezTo>
                    <a:pt x="241" y="793"/>
                    <a:pt x="245" y="817"/>
                    <a:pt x="254" y="840"/>
                  </a:cubicBezTo>
                  <a:cubicBezTo>
                    <a:pt x="262" y="860"/>
                    <a:pt x="279" y="870"/>
                    <a:pt x="305" y="870"/>
                  </a:cubicBezTo>
                  <a:cubicBezTo>
                    <a:pt x="326" y="869"/>
                    <a:pt x="346" y="861"/>
                    <a:pt x="364" y="849"/>
                  </a:cubicBezTo>
                  <a:cubicBezTo>
                    <a:pt x="386" y="836"/>
                    <a:pt x="406" y="810"/>
                    <a:pt x="424" y="773"/>
                  </a:cubicBezTo>
                  <a:lnTo>
                    <a:pt x="492" y="822"/>
                  </a:lnTo>
                  <a:cubicBezTo>
                    <a:pt x="462" y="887"/>
                    <a:pt x="426" y="936"/>
                    <a:pt x="383" y="968"/>
                  </a:cubicBezTo>
                  <a:cubicBezTo>
                    <a:pt x="343" y="1000"/>
                    <a:pt x="294" y="1017"/>
                    <a:pt x="243" y="1017"/>
                  </a:cubicBezTo>
                  <a:cubicBezTo>
                    <a:pt x="177" y="1017"/>
                    <a:pt x="132" y="994"/>
                    <a:pt x="108" y="949"/>
                  </a:cubicBezTo>
                  <a:cubicBezTo>
                    <a:pt x="84" y="904"/>
                    <a:pt x="73" y="844"/>
                    <a:pt x="75" y="768"/>
                  </a:cubicBezTo>
                  <a:cubicBezTo>
                    <a:pt x="80" y="638"/>
                    <a:pt x="90" y="497"/>
                    <a:pt x="105" y="343"/>
                  </a:cubicBezTo>
                  <a:lnTo>
                    <a:pt x="0" y="345"/>
                  </a:lnTo>
                  <a:lnTo>
                    <a:pt x="12" y="232"/>
                  </a:lnTo>
                  <a:cubicBezTo>
                    <a:pt x="74" y="232"/>
                    <a:pt x="121" y="212"/>
                    <a:pt x="154" y="171"/>
                  </a:cubicBezTo>
                  <a:cubicBezTo>
                    <a:pt x="187" y="130"/>
                    <a:pt x="210" y="73"/>
                    <a:pt x="222" y="0"/>
                  </a:cubicBezTo>
                  <a:lnTo>
                    <a:pt x="310" y="0"/>
                  </a:lnTo>
                  <a:lnTo>
                    <a:pt x="284" y="233"/>
                  </a:ln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 name="Google Shape;188;p30"/>
            <p:cNvSpPr/>
            <p:nvPr/>
          </p:nvSpPr>
          <p:spPr>
            <a:xfrm>
              <a:off x="6537325" y="5227638"/>
              <a:ext cx="142875" cy="185738"/>
            </a:xfrm>
            <a:custGeom>
              <a:avLst/>
              <a:gdLst/>
              <a:ahLst/>
              <a:cxnLst/>
              <a:rect l="l" t="t" r="r" b="b"/>
              <a:pathLst>
                <a:path w="605" h="786" extrusionOk="0">
                  <a:moveTo>
                    <a:pt x="573" y="34"/>
                  </a:moveTo>
                  <a:cubicBezTo>
                    <a:pt x="594" y="57"/>
                    <a:pt x="605" y="87"/>
                    <a:pt x="604" y="118"/>
                  </a:cubicBezTo>
                  <a:cubicBezTo>
                    <a:pt x="604" y="145"/>
                    <a:pt x="595" y="171"/>
                    <a:pt x="579" y="191"/>
                  </a:cubicBezTo>
                  <a:cubicBezTo>
                    <a:pt x="564" y="211"/>
                    <a:pt x="540" y="223"/>
                    <a:pt x="515" y="223"/>
                  </a:cubicBezTo>
                  <a:cubicBezTo>
                    <a:pt x="496" y="223"/>
                    <a:pt x="477" y="215"/>
                    <a:pt x="463" y="201"/>
                  </a:cubicBezTo>
                  <a:cubicBezTo>
                    <a:pt x="448" y="185"/>
                    <a:pt x="441" y="164"/>
                    <a:pt x="443" y="143"/>
                  </a:cubicBezTo>
                  <a:cubicBezTo>
                    <a:pt x="419" y="140"/>
                    <a:pt x="394" y="167"/>
                    <a:pt x="369" y="225"/>
                  </a:cubicBezTo>
                  <a:cubicBezTo>
                    <a:pt x="340" y="294"/>
                    <a:pt x="318" y="366"/>
                    <a:pt x="305" y="440"/>
                  </a:cubicBezTo>
                  <a:cubicBezTo>
                    <a:pt x="289" y="518"/>
                    <a:pt x="281" y="596"/>
                    <a:pt x="280" y="676"/>
                  </a:cubicBezTo>
                  <a:cubicBezTo>
                    <a:pt x="280" y="700"/>
                    <a:pt x="281" y="737"/>
                    <a:pt x="284" y="786"/>
                  </a:cubicBezTo>
                  <a:lnTo>
                    <a:pt x="111" y="786"/>
                  </a:lnTo>
                  <a:cubicBezTo>
                    <a:pt x="108" y="757"/>
                    <a:pt x="107" y="733"/>
                    <a:pt x="107" y="712"/>
                  </a:cubicBezTo>
                  <a:cubicBezTo>
                    <a:pt x="107" y="680"/>
                    <a:pt x="110" y="632"/>
                    <a:pt x="116" y="569"/>
                  </a:cubicBezTo>
                  <a:cubicBezTo>
                    <a:pt x="122" y="506"/>
                    <a:pt x="129" y="444"/>
                    <a:pt x="136" y="384"/>
                  </a:cubicBezTo>
                  <a:cubicBezTo>
                    <a:pt x="138" y="366"/>
                    <a:pt x="141" y="332"/>
                    <a:pt x="147" y="284"/>
                  </a:cubicBezTo>
                  <a:cubicBezTo>
                    <a:pt x="152" y="236"/>
                    <a:pt x="154" y="202"/>
                    <a:pt x="154" y="185"/>
                  </a:cubicBezTo>
                  <a:cubicBezTo>
                    <a:pt x="154" y="158"/>
                    <a:pt x="148" y="145"/>
                    <a:pt x="136" y="145"/>
                  </a:cubicBezTo>
                  <a:cubicBezTo>
                    <a:pt x="113" y="145"/>
                    <a:pt x="92" y="186"/>
                    <a:pt x="72" y="266"/>
                  </a:cubicBezTo>
                  <a:lnTo>
                    <a:pt x="0" y="241"/>
                  </a:lnTo>
                  <a:cubicBezTo>
                    <a:pt x="10" y="183"/>
                    <a:pt x="30" y="127"/>
                    <a:pt x="59" y="76"/>
                  </a:cubicBezTo>
                  <a:cubicBezTo>
                    <a:pt x="86" y="27"/>
                    <a:pt x="126" y="2"/>
                    <a:pt x="177" y="2"/>
                  </a:cubicBezTo>
                  <a:cubicBezTo>
                    <a:pt x="207" y="1"/>
                    <a:pt x="236" y="13"/>
                    <a:pt x="257" y="34"/>
                  </a:cubicBezTo>
                  <a:cubicBezTo>
                    <a:pt x="278" y="56"/>
                    <a:pt x="288" y="92"/>
                    <a:pt x="288" y="142"/>
                  </a:cubicBezTo>
                  <a:cubicBezTo>
                    <a:pt x="287" y="187"/>
                    <a:pt x="282" y="233"/>
                    <a:pt x="275" y="278"/>
                  </a:cubicBezTo>
                  <a:lnTo>
                    <a:pt x="276" y="278"/>
                  </a:lnTo>
                  <a:cubicBezTo>
                    <a:pt x="308" y="172"/>
                    <a:pt x="343" y="100"/>
                    <a:pt x="380" y="60"/>
                  </a:cubicBezTo>
                  <a:cubicBezTo>
                    <a:pt x="416" y="21"/>
                    <a:pt x="454" y="1"/>
                    <a:pt x="492" y="1"/>
                  </a:cubicBezTo>
                  <a:cubicBezTo>
                    <a:pt x="523" y="0"/>
                    <a:pt x="552" y="12"/>
                    <a:pt x="573" y="34"/>
                  </a:cubicBez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 name="Google Shape;189;p30"/>
            <p:cNvSpPr/>
            <p:nvPr/>
          </p:nvSpPr>
          <p:spPr>
            <a:xfrm>
              <a:off x="6681788" y="5227638"/>
              <a:ext cx="161925" cy="188913"/>
            </a:xfrm>
            <a:custGeom>
              <a:avLst/>
              <a:gdLst/>
              <a:ahLst/>
              <a:cxnLst/>
              <a:rect l="l" t="t" r="r" b="b"/>
              <a:pathLst>
                <a:path w="688" h="803" extrusionOk="0">
                  <a:moveTo>
                    <a:pt x="592" y="34"/>
                  </a:moveTo>
                  <a:lnTo>
                    <a:pt x="581" y="115"/>
                  </a:lnTo>
                  <a:cubicBezTo>
                    <a:pt x="579" y="134"/>
                    <a:pt x="571" y="208"/>
                    <a:pt x="555" y="339"/>
                  </a:cubicBezTo>
                  <a:cubicBezTo>
                    <a:pt x="542" y="431"/>
                    <a:pt x="534" y="523"/>
                    <a:pt x="531" y="616"/>
                  </a:cubicBezTo>
                  <a:cubicBezTo>
                    <a:pt x="531" y="645"/>
                    <a:pt x="537" y="660"/>
                    <a:pt x="549" y="660"/>
                  </a:cubicBezTo>
                  <a:cubicBezTo>
                    <a:pt x="575" y="660"/>
                    <a:pt x="597" y="620"/>
                    <a:pt x="617" y="539"/>
                  </a:cubicBezTo>
                  <a:lnTo>
                    <a:pt x="688" y="564"/>
                  </a:lnTo>
                  <a:cubicBezTo>
                    <a:pt x="679" y="622"/>
                    <a:pt x="658" y="677"/>
                    <a:pt x="628" y="728"/>
                  </a:cubicBezTo>
                  <a:cubicBezTo>
                    <a:pt x="598" y="778"/>
                    <a:pt x="556" y="803"/>
                    <a:pt x="504" y="803"/>
                  </a:cubicBezTo>
                  <a:cubicBezTo>
                    <a:pt x="434" y="803"/>
                    <a:pt x="399" y="756"/>
                    <a:pt x="399" y="663"/>
                  </a:cubicBezTo>
                  <a:cubicBezTo>
                    <a:pt x="398" y="633"/>
                    <a:pt x="400" y="603"/>
                    <a:pt x="404" y="574"/>
                  </a:cubicBezTo>
                  <a:lnTo>
                    <a:pt x="403" y="574"/>
                  </a:lnTo>
                  <a:cubicBezTo>
                    <a:pt x="373" y="658"/>
                    <a:pt x="339" y="717"/>
                    <a:pt x="301" y="751"/>
                  </a:cubicBezTo>
                  <a:cubicBezTo>
                    <a:pt x="268" y="783"/>
                    <a:pt x="224" y="802"/>
                    <a:pt x="178" y="803"/>
                  </a:cubicBezTo>
                  <a:cubicBezTo>
                    <a:pt x="126" y="803"/>
                    <a:pt x="84" y="779"/>
                    <a:pt x="51" y="731"/>
                  </a:cubicBezTo>
                  <a:cubicBezTo>
                    <a:pt x="18" y="684"/>
                    <a:pt x="2" y="614"/>
                    <a:pt x="1" y="523"/>
                  </a:cubicBezTo>
                  <a:cubicBezTo>
                    <a:pt x="0" y="434"/>
                    <a:pt x="16" y="345"/>
                    <a:pt x="49" y="262"/>
                  </a:cubicBezTo>
                  <a:cubicBezTo>
                    <a:pt x="77" y="187"/>
                    <a:pt x="124" y="122"/>
                    <a:pt x="186" y="72"/>
                  </a:cubicBezTo>
                  <a:cubicBezTo>
                    <a:pt x="247" y="25"/>
                    <a:pt x="323" y="0"/>
                    <a:pt x="400" y="1"/>
                  </a:cubicBezTo>
                  <a:cubicBezTo>
                    <a:pt x="449" y="2"/>
                    <a:pt x="513" y="13"/>
                    <a:pt x="592" y="34"/>
                  </a:cubicBezTo>
                  <a:close/>
                  <a:moveTo>
                    <a:pt x="229" y="214"/>
                  </a:moveTo>
                  <a:cubicBezTo>
                    <a:pt x="198" y="289"/>
                    <a:pt x="183" y="394"/>
                    <a:pt x="183" y="531"/>
                  </a:cubicBezTo>
                  <a:cubicBezTo>
                    <a:pt x="182" y="565"/>
                    <a:pt x="186" y="598"/>
                    <a:pt x="196" y="630"/>
                  </a:cubicBezTo>
                  <a:cubicBezTo>
                    <a:pt x="205" y="654"/>
                    <a:pt x="217" y="666"/>
                    <a:pt x="234" y="666"/>
                  </a:cubicBezTo>
                  <a:cubicBezTo>
                    <a:pt x="264" y="666"/>
                    <a:pt x="291" y="637"/>
                    <a:pt x="316" y="580"/>
                  </a:cubicBezTo>
                  <a:cubicBezTo>
                    <a:pt x="345" y="510"/>
                    <a:pt x="365" y="438"/>
                    <a:pt x="378" y="364"/>
                  </a:cubicBezTo>
                  <a:cubicBezTo>
                    <a:pt x="393" y="281"/>
                    <a:pt x="403" y="197"/>
                    <a:pt x="407" y="112"/>
                  </a:cubicBezTo>
                  <a:cubicBezTo>
                    <a:pt x="389" y="106"/>
                    <a:pt x="371" y="103"/>
                    <a:pt x="353" y="103"/>
                  </a:cubicBezTo>
                  <a:cubicBezTo>
                    <a:pt x="301" y="103"/>
                    <a:pt x="260" y="140"/>
                    <a:pt x="230" y="214"/>
                  </a:cubicBezTo>
                  <a:lnTo>
                    <a:pt x="229" y="214"/>
                  </a:ln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 name="Google Shape;190;p30"/>
            <p:cNvSpPr/>
            <p:nvPr/>
          </p:nvSpPr>
          <p:spPr>
            <a:xfrm>
              <a:off x="6848475" y="5227638"/>
              <a:ext cx="185738" cy="188913"/>
            </a:xfrm>
            <a:custGeom>
              <a:avLst/>
              <a:gdLst/>
              <a:ahLst/>
              <a:cxnLst/>
              <a:rect l="l" t="t" r="r" b="b"/>
              <a:pathLst>
                <a:path w="788" h="803" extrusionOk="0">
                  <a:moveTo>
                    <a:pt x="628" y="63"/>
                  </a:moveTo>
                  <a:cubicBezTo>
                    <a:pt x="654" y="105"/>
                    <a:pt x="667" y="163"/>
                    <a:pt x="667" y="237"/>
                  </a:cubicBezTo>
                  <a:cubicBezTo>
                    <a:pt x="667" y="274"/>
                    <a:pt x="661" y="337"/>
                    <a:pt x="651" y="427"/>
                  </a:cubicBezTo>
                  <a:cubicBezTo>
                    <a:pt x="641" y="491"/>
                    <a:pt x="635" y="555"/>
                    <a:pt x="634" y="619"/>
                  </a:cubicBezTo>
                  <a:cubicBezTo>
                    <a:pt x="634" y="646"/>
                    <a:pt x="640" y="659"/>
                    <a:pt x="653" y="659"/>
                  </a:cubicBezTo>
                  <a:cubicBezTo>
                    <a:pt x="676" y="659"/>
                    <a:pt x="697" y="619"/>
                    <a:pt x="717" y="538"/>
                  </a:cubicBezTo>
                  <a:lnTo>
                    <a:pt x="788" y="563"/>
                  </a:lnTo>
                  <a:cubicBezTo>
                    <a:pt x="782" y="600"/>
                    <a:pt x="771" y="635"/>
                    <a:pt x="755" y="669"/>
                  </a:cubicBezTo>
                  <a:cubicBezTo>
                    <a:pt x="738" y="704"/>
                    <a:pt x="715" y="737"/>
                    <a:pt x="686" y="763"/>
                  </a:cubicBezTo>
                  <a:cubicBezTo>
                    <a:pt x="660" y="789"/>
                    <a:pt x="625" y="803"/>
                    <a:pt x="589" y="802"/>
                  </a:cubicBezTo>
                  <a:cubicBezTo>
                    <a:pt x="542" y="802"/>
                    <a:pt x="509" y="788"/>
                    <a:pt x="491" y="759"/>
                  </a:cubicBezTo>
                  <a:cubicBezTo>
                    <a:pt x="473" y="731"/>
                    <a:pt x="464" y="687"/>
                    <a:pt x="464" y="629"/>
                  </a:cubicBezTo>
                  <a:cubicBezTo>
                    <a:pt x="464" y="583"/>
                    <a:pt x="471" y="505"/>
                    <a:pt x="483" y="394"/>
                  </a:cubicBezTo>
                  <a:cubicBezTo>
                    <a:pt x="485" y="377"/>
                    <a:pt x="487" y="347"/>
                    <a:pt x="491" y="304"/>
                  </a:cubicBezTo>
                  <a:cubicBezTo>
                    <a:pt x="495" y="262"/>
                    <a:pt x="497" y="229"/>
                    <a:pt x="497" y="207"/>
                  </a:cubicBezTo>
                  <a:cubicBezTo>
                    <a:pt x="499" y="190"/>
                    <a:pt x="496" y="173"/>
                    <a:pt x="489" y="157"/>
                  </a:cubicBezTo>
                  <a:cubicBezTo>
                    <a:pt x="483" y="147"/>
                    <a:pt x="472" y="141"/>
                    <a:pt x="460" y="142"/>
                  </a:cubicBezTo>
                  <a:cubicBezTo>
                    <a:pt x="435" y="142"/>
                    <a:pt x="408" y="171"/>
                    <a:pt x="379" y="230"/>
                  </a:cubicBezTo>
                  <a:cubicBezTo>
                    <a:pt x="347" y="298"/>
                    <a:pt x="323" y="370"/>
                    <a:pt x="307" y="443"/>
                  </a:cubicBezTo>
                  <a:cubicBezTo>
                    <a:pt x="289" y="519"/>
                    <a:pt x="279" y="597"/>
                    <a:pt x="278" y="675"/>
                  </a:cubicBezTo>
                  <a:cubicBezTo>
                    <a:pt x="278" y="699"/>
                    <a:pt x="279" y="736"/>
                    <a:pt x="282" y="785"/>
                  </a:cubicBezTo>
                  <a:lnTo>
                    <a:pt x="111" y="785"/>
                  </a:lnTo>
                  <a:cubicBezTo>
                    <a:pt x="109" y="757"/>
                    <a:pt x="107" y="732"/>
                    <a:pt x="107" y="712"/>
                  </a:cubicBezTo>
                  <a:cubicBezTo>
                    <a:pt x="108" y="679"/>
                    <a:pt x="111" y="631"/>
                    <a:pt x="117" y="568"/>
                  </a:cubicBezTo>
                  <a:cubicBezTo>
                    <a:pt x="123" y="505"/>
                    <a:pt x="129" y="444"/>
                    <a:pt x="136" y="383"/>
                  </a:cubicBezTo>
                  <a:cubicBezTo>
                    <a:pt x="138" y="365"/>
                    <a:pt x="142" y="331"/>
                    <a:pt x="147" y="283"/>
                  </a:cubicBezTo>
                  <a:cubicBezTo>
                    <a:pt x="152" y="235"/>
                    <a:pt x="155" y="202"/>
                    <a:pt x="155" y="184"/>
                  </a:cubicBezTo>
                  <a:cubicBezTo>
                    <a:pt x="155" y="158"/>
                    <a:pt x="149" y="144"/>
                    <a:pt x="136" y="144"/>
                  </a:cubicBezTo>
                  <a:cubicBezTo>
                    <a:pt x="114" y="144"/>
                    <a:pt x="93" y="185"/>
                    <a:pt x="73" y="266"/>
                  </a:cubicBezTo>
                  <a:lnTo>
                    <a:pt x="0" y="241"/>
                  </a:lnTo>
                  <a:cubicBezTo>
                    <a:pt x="11" y="183"/>
                    <a:pt x="31" y="126"/>
                    <a:pt x="59" y="75"/>
                  </a:cubicBezTo>
                  <a:cubicBezTo>
                    <a:pt x="87" y="26"/>
                    <a:pt x="126" y="1"/>
                    <a:pt x="177" y="1"/>
                  </a:cubicBezTo>
                  <a:cubicBezTo>
                    <a:pt x="208" y="0"/>
                    <a:pt x="237" y="12"/>
                    <a:pt x="258" y="33"/>
                  </a:cubicBezTo>
                  <a:cubicBezTo>
                    <a:pt x="278" y="55"/>
                    <a:pt x="289" y="91"/>
                    <a:pt x="289" y="141"/>
                  </a:cubicBezTo>
                  <a:cubicBezTo>
                    <a:pt x="289" y="159"/>
                    <a:pt x="288" y="177"/>
                    <a:pt x="285" y="195"/>
                  </a:cubicBezTo>
                  <a:cubicBezTo>
                    <a:pt x="283" y="212"/>
                    <a:pt x="282" y="225"/>
                    <a:pt x="281" y="233"/>
                  </a:cubicBezTo>
                  <a:lnTo>
                    <a:pt x="282" y="233"/>
                  </a:lnTo>
                  <a:cubicBezTo>
                    <a:pt x="334" y="78"/>
                    <a:pt x="409" y="1"/>
                    <a:pt x="508" y="1"/>
                  </a:cubicBezTo>
                  <a:cubicBezTo>
                    <a:pt x="563" y="1"/>
                    <a:pt x="603" y="21"/>
                    <a:pt x="628" y="63"/>
                  </a:cubicBez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 name="Google Shape;191;p30"/>
            <p:cNvSpPr/>
            <p:nvPr/>
          </p:nvSpPr>
          <p:spPr>
            <a:xfrm>
              <a:off x="7042150" y="5227638"/>
              <a:ext cx="120650" cy="188913"/>
            </a:xfrm>
            <a:custGeom>
              <a:avLst/>
              <a:gdLst/>
              <a:ahLst/>
              <a:cxnLst/>
              <a:rect l="l" t="t" r="r" b="b"/>
              <a:pathLst>
                <a:path w="509" h="804" extrusionOk="0">
                  <a:moveTo>
                    <a:pt x="388" y="22"/>
                  </a:moveTo>
                  <a:cubicBezTo>
                    <a:pt x="420" y="34"/>
                    <a:pt x="449" y="54"/>
                    <a:pt x="472" y="81"/>
                  </a:cubicBezTo>
                  <a:cubicBezTo>
                    <a:pt x="493" y="105"/>
                    <a:pt x="505" y="137"/>
                    <a:pt x="504" y="170"/>
                  </a:cubicBezTo>
                  <a:cubicBezTo>
                    <a:pt x="505" y="195"/>
                    <a:pt x="497" y="220"/>
                    <a:pt x="481" y="241"/>
                  </a:cubicBezTo>
                  <a:cubicBezTo>
                    <a:pt x="467" y="260"/>
                    <a:pt x="445" y="271"/>
                    <a:pt x="421" y="271"/>
                  </a:cubicBezTo>
                  <a:cubicBezTo>
                    <a:pt x="399" y="271"/>
                    <a:pt x="378" y="261"/>
                    <a:pt x="364" y="243"/>
                  </a:cubicBezTo>
                  <a:cubicBezTo>
                    <a:pt x="349" y="225"/>
                    <a:pt x="341" y="201"/>
                    <a:pt x="342" y="177"/>
                  </a:cubicBezTo>
                  <a:cubicBezTo>
                    <a:pt x="342" y="162"/>
                    <a:pt x="344" y="147"/>
                    <a:pt x="350" y="133"/>
                  </a:cubicBezTo>
                  <a:cubicBezTo>
                    <a:pt x="342" y="122"/>
                    <a:pt x="331" y="114"/>
                    <a:pt x="318" y="110"/>
                  </a:cubicBezTo>
                  <a:cubicBezTo>
                    <a:pt x="305" y="105"/>
                    <a:pt x="291" y="102"/>
                    <a:pt x="277" y="102"/>
                  </a:cubicBezTo>
                  <a:cubicBezTo>
                    <a:pt x="255" y="102"/>
                    <a:pt x="234" y="110"/>
                    <a:pt x="217" y="124"/>
                  </a:cubicBezTo>
                  <a:cubicBezTo>
                    <a:pt x="199" y="138"/>
                    <a:pt x="188" y="159"/>
                    <a:pt x="188" y="182"/>
                  </a:cubicBezTo>
                  <a:cubicBezTo>
                    <a:pt x="188" y="195"/>
                    <a:pt x="191" y="208"/>
                    <a:pt x="197" y="220"/>
                  </a:cubicBezTo>
                  <a:cubicBezTo>
                    <a:pt x="206" y="234"/>
                    <a:pt x="217" y="246"/>
                    <a:pt x="230" y="255"/>
                  </a:cubicBezTo>
                  <a:cubicBezTo>
                    <a:pt x="246" y="269"/>
                    <a:pt x="273" y="288"/>
                    <a:pt x="311" y="314"/>
                  </a:cubicBezTo>
                  <a:cubicBezTo>
                    <a:pt x="356" y="343"/>
                    <a:pt x="391" y="368"/>
                    <a:pt x="415" y="387"/>
                  </a:cubicBezTo>
                  <a:cubicBezTo>
                    <a:pt x="441" y="408"/>
                    <a:pt x="463" y="434"/>
                    <a:pt x="480" y="462"/>
                  </a:cubicBezTo>
                  <a:cubicBezTo>
                    <a:pt x="499" y="493"/>
                    <a:pt x="509" y="529"/>
                    <a:pt x="508" y="565"/>
                  </a:cubicBezTo>
                  <a:cubicBezTo>
                    <a:pt x="509" y="609"/>
                    <a:pt x="496" y="651"/>
                    <a:pt x="473" y="687"/>
                  </a:cubicBezTo>
                  <a:cubicBezTo>
                    <a:pt x="448" y="723"/>
                    <a:pt x="415" y="752"/>
                    <a:pt x="376" y="771"/>
                  </a:cubicBezTo>
                  <a:cubicBezTo>
                    <a:pt x="333" y="792"/>
                    <a:pt x="286" y="803"/>
                    <a:pt x="238" y="802"/>
                  </a:cubicBezTo>
                  <a:cubicBezTo>
                    <a:pt x="178" y="804"/>
                    <a:pt x="120" y="786"/>
                    <a:pt x="71" y="753"/>
                  </a:cubicBezTo>
                  <a:cubicBezTo>
                    <a:pt x="27" y="725"/>
                    <a:pt x="1" y="676"/>
                    <a:pt x="1" y="624"/>
                  </a:cubicBezTo>
                  <a:cubicBezTo>
                    <a:pt x="0" y="596"/>
                    <a:pt x="9" y="569"/>
                    <a:pt x="26" y="547"/>
                  </a:cubicBezTo>
                  <a:cubicBezTo>
                    <a:pt x="40" y="528"/>
                    <a:pt x="63" y="516"/>
                    <a:pt x="87" y="516"/>
                  </a:cubicBezTo>
                  <a:cubicBezTo>
                    <a:pt x="109" y="516"/>
                    <a:pt x="131" y="526"/>
                    <a:pt x="145" y="544"/>
                  </a:cubicBezTo>
                  <a:cubicBezTo>
                    <a:pt x="160" y="563"/>
                    <a:pt x="168" y="587"/>
                    <a:pt x="167" y="611"/>
                  </a:cubicBezTo>
                  <a:cubicBezTo>
                    <a:pt x="167" y="627"/>
                    <a:pt x="164" y="643"/>
                    <a:pt x="159" y="658"/>
                  </a:cubicBezTo>
                  <a:cubicBezTo>
                    <a:pt x="167" y="671"/>
                    <a:pt x="179" y="681"/>
                    <a:pt x="194" y="687"/>
                  </a:cubicBezTo>
                  <a:cubicBezTo>
                    <a:pt x="209" y="695"/>
                    <a:pt x="225" y="700"/>
                    <a:pt x="243" y="700"/>
                  </a:cubicBezTo>
                  <a:cubicBezTo>
                    <a:pt x="279" y="700"/>
                    <a:pt x="305" y="692"/>
                    <a:pt x="322" y="674"/>
                  </a:cubicBezTo>
                  <a:cubicBezTo>
                    <a:pt x="339" y="655"/>
                    <a:pt x="348" y="631"/>
                    <a:pt x="347" y="605"/>
                  </a:cubicBezTo>
                  <a:cubicBezTo>
                    <a:pt x="347" y="587"/>
                    <a:pt x="340" y="570"/>
                    <a:pt x="329" y="556"/>
                  </a:cubicBezTo>
                  <a:cubicBezTo>
                    <a:pt x="314" y="539"/>
                    <a:pt x="298" y="523"/>
                    <a:pt x="279" y="510"/>
                  </a:cubicBezTo>
                  <a:cubicBezTo>
                    <a:pt x="258" y="495"/>
                    <a:pt x="236" y="480"/>
                    <a:pt x="213" y="466"/>
                  </a:cubicBezTo>
                  <a:cubicBezTo>
                    <a:pt x="145" y="421"/>
                    <a:pt x="98" y="382"/>
                    <a:pt x="71" y="348"/>
                  </a:cubicBezTo>
                  <a:cubicBezTo>
                    <a:pt x="43" y="312"/>
                    <a:pt x="29" y="267"/>
                    <a:pt x="30" y="222"/>
                  </a:cubicBezTo>
                  <a:cubicBezTo>
                    <a:pt x="31" y="184"/>
                    <a:pt x="41" y="148"/>
                    <a:pt x="60" y="116"/>
                  </a:cubicBezTo>
                  <a:cubicBezTo>
                    <a:pt x="81" y="81"/>
                    <a:pt x="111" y="52"/>
                    <a:pt x="148" y="33"/>
                  </a:cubicBezTo>
                  <a:cubicBezTo>
                    <a:pt x="189" y="11"/>
                    <a:pt x="235" y="0"/>
                    <a:pt x="282" y="1"/>
                  </a:cubicBezTo>
                  <a:cubicBezTo>
                    <a:pt x="318" y="1"/>
                    <a:pt x="354" y="8"/>
                    <a:pt x="388" y="22"/>
                  </a:cubicBez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 name="Google Shape;192;p30"/>
            <p:cNvSpPr/>
            <p:nvPr/>
          </p:nvSpPr>
          <p:spPr>
            <a:xfrm>
              <a:off x="7138988" y="5137150"/>
              <a:ext cx="168275" cy="373063"/>
            </a:xfrm>
            <a:custGeom>
              <a:avLst/>
              <a:gdLst/>
              <a:ahLst/>
              <a:cxnLst/>
              <a:rect l="l" t="t" r="r" b="b"/>
              <a:pathLst>
                <a:path w="713" h="1585" extrusionOk="0">
                  <a:moveTo>
                    <a:pt x="679" y="33"/>
                  </a:moveTo>
                  <a:cubicBezTo>
                    <a:pt x="701" y="54"/>
                    <a:pt x="713" y="84"/>
                    <a:pt x="712" y="115"/>
                  </a:cubicBezTo>
                  <a:cubicBezTo>
                    <a:pt x="712" y="138"/>
                    <a:pt x="705" y="159"/>
                    <a:pt x="692" y="178"/>
                  </a:cubicBezTo>
                  <a:cubicBezTo>
                    <a:pt x="679" y="198"/>
                    <a:pt x="656" y="209"/>
                    <a:pt x="633" y="208"/>
                  </a:cubicBezTo>
                  <a:cubicBezTo>
                    <a:pt x="614" y="208"/>
                    <a:pt x="596" y="200"/>
                    <a:pt x="585" y="185"/>
                  </a:cubicBezTo>
                  <a:cubicBezTo>
                    <a:pt x="571" y="169"/>
                    <a:pt x="563" y="148"/>
                    <a:pt x="564" y="127"/>
                  </a:cubicBezTo>
                  <a:lnTo>
                    <a:pt x="565" y="113"/>
                  </a:lnTo>
                  <a:cubicBezTo>
                    <a:pt x="560" y="111"/>
                    <a:pt x="554" y="110"/>
                    <a:pt x="548" y="110"/>
                  </a:cubicBezTo>
                  <a:cubicBezTo>
                    <a:pt x="522" y="110"/>
                    <a:pt x="503" y="136"/>
                    <a:pt x="493" y="189"/>
                  </a:cubicBezTo>
                  <a:cubicBezTo>
                    <a:pt x="480" y="259"/>
                    <a:pt x="471" y="329"/>
                    <a:pt x="466" y="400"/>
                  </a:cubicBezTo>
                  <a:lnTo>
                    <a:pt x="637" y="400"/>
                  </a:lnTo>
                  <a:lnTo>
                    <a:pt x="628" y="506"/>
                  </a:lnTo>
                  <a:lnTo>
                    <a:pt x="461" y="509"/>
                  </a:lnTo>
                  <a:cubicBezTo>
                    <a:pt x="456" y="610"/>
                    <a:pt x="448" y="728"/>
                    <a:pt x="439" y="863"/>
                  </a:cubicBezTo>
                  <a:cubicBezTo>
                    <a:pt x="430" y="997"/>
                    <a:pt x="421" y="1105"/>
                    <a:pt x="413" y="1185"/>
                  </a:cubicBezTo>
                  <a:cubicBezTo>
                    <a:pt x="387" y="1451"/>
                    <a:pt x="291" y="1585"/>
                    <a:pt x="127" y="1585"/>
                  </a:cubicBezTo>
                  <a:cubicBezTo>
                    <a:pt x="87" y="1585"/>
                    <a:pt x="56" y="1575"/>
                    <a:pt x="34" y="1555"/>
                  </a:cubicBezTo>
                  <a:cubicBezTo>
                    <a:pt x="12" y="1534"/>
                    <a:pt x="0" y="1504"/>
                    <a:pt x="1" y="1474"/>
                  </a:cubicBezTo>
                  <a:cubicBezTo>
                    <a:pt x="2" y="1451"/>
                    <a:pt x="9" y="1428"/>
                    <a:pt x="22" y="1409"/>
                  </a:cubicBezTo>
                  <a:cubicBezTo>
                    <a:pt x="34" y="1388"/>
                    <a:pt x="57" y="1376"/>
                    <a:pt x="81" y="1377"/>
                  </a:cubicBezTo>
                  <a:cubicBezTo>
                    <a:pt x="99" y="1377"/>
                    <a:pt x="117" y="1386"/>
                    <a:pt x="129" y="1400"/>
                  </a:cubicBezTo>
                  <a:cubicBezTo>
                    <a:pt x="143" y="1416"/>
                    <a:pt x="150" y="1437"/>
                    <a:pt x="150" y="1459"/>
                  </a:cubicBezTo>
                  <a:lnTo>
                    <a:pt x="148" y="1472"/>
                  </a:lnTo>
                  <a:cubicBezTo>
                    <a:pt x="154" y="1475"/>
                    <a:pt x="159" y="1476"/>
                    <a:pt x="165" y="1476"/>
                  </a:cubicBezTo>
                  <a:cubicBezTo>
                    <a:pt x="192" y="1476"/>
                    <a:pt x="210" y="1449"/>
                    <a:pt x="221" y="1397"/>
                  </a:cubicBezTo>
                  <a:cubicBezTo>
                    <a:pt x="233" y="1326"/>
                    <a:pt x="242" y="1256"/>
                    <a:pt x="247" y="1185"/>
                  </a:cubicBezTo>
                  <a:cubicBezTo>
                    <a:pt x="254" y="1095"/>
                    <a:pt x="262" y="965"/>
                    <a:pt x="272" y="793"/>
                  </a:cubicBezTo>
                  <a:lnTo>
                    <a:pt x="290" y="511"/>
                  </a:lnTo>
                  <a:lnTo>
                    <a:pt x="184" y="512"/>
                  </a:lnTo>
                  <a:lnTo>
                    <a:pt x="197" y="400"/>
                  </a:lnTo>
                  <a:lnTo>
                    <a:pt x="302" y="400"/>
                  </a:lnTo>
                  <a:cubicBezTo>
                    <a:pt x="328" y="134"/>
                    <a:pt x="423" y="2"/>
                    <a:pt x="588" y="2"/>
                  </a:cubicBezTo>
                  <a:cubicBezTo>
                    <a:pt x="621" y="0"/>
                    <a:pt x="654" y="11"/>
                    <a:pt x="679" y="33"/>
                  </a:cubicBez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 name="Google Shape;193;p30"/>
            <p:cNvSpPr/>
            <p:nvPr/>
          </p:nvSpPr>
          <p:spPr>
            <a:xfrm>
              <a:off x="7291388" y="5227638"/>
              <a:ext cx="141288" cy="188913"/>
            </a:xfrm>
            <a:custGeom>
              <a:avLst/>
              <a:gdLst/>
              <a:ahLst/>
              <a:cxnLst/>
              <a:rect l="l" t="t" r="r" b="b"/>
              <a:pathLst>
                <a:path w="599" h="803" extrusionOk="0">
                  <a:moveTo>
                    <a:pt x="468" y="41"/>
                  </a:moveTo>
                  <a:cubicBezTo>
                    <a:pt x="510" y="71"/>
                    <a:pt x="543" y="112"/>
                    <a:pt x="563" y="160"/>
                  </a:cubicBezTo>
                  <a:cubicBezTo>
                    <a:pt x="587" y="218"/>
                    <a:pt x="599" y="280"/>
                    <a:pt x="598" y="343"/>
                  </a:cubicBezTo>
                  <a:cubicBezTo>
                    <a:pt x="598" y="421"/>
                    <a:pt x="585" y="498"/>
                    <a:pt x="557" y="571"/>
                  </a:cubicBezTo>
                  <a:cubicBezTo>
                    <a:pt x="534" y="636"/>
                    <a:pt x="495" y="694"/>
                    <a:pt x="443" y="739"/>
                  </a:cubicBezTo>
                  <a:cubicBezTo>
                    <a:pt x="393" y="780"/>
                    <a:pt x="331" y="803"/>
                    <a:pt x="267" y="802"/>
                  </a:cubicBezTo>
                  <a:cubicBezTo>
                    <a:pt x="181" y="802"/>
                    <a:pt x="115" y="769"/>
                    <a:pt x="70" y="703"/>
                  </a:cubicBezTo>
                  <a:cubicBezTo>
                    <a:pt x="24" y="638"/>
                    <a:pt x="1" y="554"/>
                    <a:pt x="1" y="453"/>
                  </a:cubicBezTo>
                  <a:cubicBezTo>
                    <a:pt x="0" y="376"/>
                    <a:pt x="14" y="299"/>
                    <a:pt x="42" y="227"/>
                  </a:cubicBezTo>
                  <a:cubicBezTo>
                    <a:pt x="66" y="163"/>
                    <a:pt x="106" y="106"/>
                    <a:pt x="158" y="62"/>
                  </a:cubicBezTo>
                  <a:cubicBezTo>
                    <a:pt x="207" y="21"/>
                    <a:pt x="269" y="0"/>
                    <a:pt x="333" y="1"/>
                  </a:cubicBezTo>
                  <a:cubicBezTo>
                    <a:pt x="381" y="0"/>
                    <a:pt x="428" y="14"/>
                    <a:pt x="468" y="41"/>
                  </a:cubicBezTo>
                  <a:close/>
                  <a:moveTo>
                    <a:pt x="243" y="144"/>
                  </a:moveTo>
                  <a:cubicBezTo>
                    <a:pt x="220" y="178"/>
                    <a:pt x="204" y="216"/>
                    <a:pt x="196" y="256"/>
                  </a:cubicBezTo>
                  <a:cubicBezTo>
                    <a:pt x="185" y="307"/>
                    <a:pt x="179" y="359"/>
                    <a:pt x="180" y="411"/>
                  </a:cubicBezTo>
                  <a:cubicBezTo>
                    <a:pt x="179" y="479"/>
                    <a:pt x="187" y="547"/>
                    <a:pt x="205" y="613"/>
                  </a:cubicBezTo>
                  <a:cubicBezTo>
                    <a:pt x="221" y="672"/>
                    <a:pt x="249" y="701"/>
                    <a:pt x="287" y="701"/>
                  </a:cubicBezTo>
                  <a:cubicBezTo>
                    <a:pt x="317" y="701"/>
                    <a:pt x="341" y="683"/>
                    <a:pt x="360" y="647"/>
                  </a:cubicBezTo>
                  <a:cubicBezTo>
                    <a:pt x="381" y="606"/>
                    <a:pt x="395" y="562"/>
                    <a:pt x="402" y="516"/>
                  </a:cubicBezTo>
                  <a:cubicBezTo>
                    <a:pt x="410" y="467"/>
                    <a:pt x="414" y="416"/>
                    <a:pt x="414" y="366"/>
                  </a:cubicBezTo>
                  <a:cubicBezTo>
                    <a:pt x="415" y="304"/>
                    <a:pt x="407" y="241"/>
                    <a:pt x="390" y="181"/>
                  </a:cubicBezTo>
                  <a:cubicBezTo>
                    <a:pt x="375" y="128"/>
                    <a:pt x="349" y="102"/>
                    <a:pt x="311" y="102"/>
                  </a:cubicBezTo>
                  <a:cubicBezTo>
                    <a:pt x="285" y="102"/>
                    <a:pt x="263" y="116"/>
                    <a:pt x="243" y="144"/>
                  </a:cubicBez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194;p30"/>
            <p:cNvSpPr/>
            <p:nvPr/>
          </p:nvSpPr>
          <p:spPr>
            <a:xfrm>
              <a:off x="7446963" y="5227638"/>
              <a:ext cx="141288" cy="185738"/>
            </a:xfrm>
            <a:custGeom>
              <a:avLst/>
              <a:gdLst/>
              <a:ahLst/>
              <a:cxnLst/>
              <a:rect l="l" t="t" r="r" b="b"/>
              <a:pathLst>
                <a:path w="605" h="786" extrusionOk="0">
                  <a:moveTo>
                    <a:pt x="574" y="34"/>
                  </a:moveTo>
                  <a:cubicBezTo>
                    <a:pt x="594" y="57"/>
                    <a:pt x="605" y="87"/>
                    <a:pt x="604" y="118"/>
                  </a:cubicBezTo>
                  <a:cubicBezTo>
                    <a:pt x="604" y="145"/>
                    <a:pt x="595" y="171"/>
                    <a:pt x="579" y="191"/>
                  </a:cubicBezTo>
                  <a:cubicBezTo>
                    <a:pt x="564" y="211"/>
                    <a:pt x="540" y="223"/>
                    <a:pt x="515" y="223"/>
                  </a:cubicBezTo>
                  <a:cubicBezTo>
                    <a:pt x="496" y="223"/>
                    <a:pt x="477" y="215"/>
                    <a:pt x="463" y="201"/>
                  </a:cubicBezTo>
                  <a:cubicBezTo>
                    <a:pt x="448" y="185"/>
                    <a:pt x="441" y="164"/>
                    <a:pt x="443" y="143"/>
                  </a:cubicBezTo>
                  <a:cubicBezTo>
                    <a:pt x="419" y="140"/>
                    <a:pt x="394" y="167"/>
                    <a:pt x="369" y="225"/>
                  </a:cubicBezTo>
                  <a:cubicBezTo>
                    <a:pt x="340" y="294"/>
                    <a:pt x="318" y="366"/>
                    <a:pt x="305" y="440"/>
                  </a:cubicBezTo>
                  <a:cubicBezTo>
                    <a:pt x="289" y="518"/>
                    <a:pt x="281" y="596"/>
                    <a:pt x="280" y="676"/>
                  </a:cubicBezTo>
                  <a:cubicBezTo>
                    <a:pt x="280" y="700"/>
                    <a:pt x="281" y="737"/>
                    <a:pt x="284" y="786"/>
                  </a:cubicBezTo>
                  <a:lnTo>
                    <a:pt x="111" y="786"/>
                  </a:lnTo>
                  <a:cubicBezTo>
                    <a:pt x="108" y="757"/>
                    <a:pt x="107" y="733"/>
                    <a:pt x="107" y="712"/>
                  </a:cubicBezTo>
                  <a:cubicBezTo>
                    <a:pt x="107" y="680"/>
                    <a:pt x="110" y="632"/>
                    <a:pt x="116" y="569"/>
                  </a:cubicBezTo>
                  <a:cubicBezTo>
                    <a:pt x="122" y="506"/>
                    <a:pt x="129" y="444"/>
                    <a:pt x="136" y="384"/>
                  </a:cubicBezTo>
                  <a:cubicBezTo>
                    <a:pt x="138" y="366"/>
                    <a:pt x="141" y="332"/>
                    <a:pt x="147" y="284"/>
                  </a:cubicBezTo>
                  <a:cubicBezTo>
                    <a:pt x="152" y="236"/>
                    <a:pt x="155" y="203"/>
                    <a:pt x="155" y="185"/>
                  </a:cubicBezTo>
                  <a:cubicBezTo>
                    <a:pt x="155" y="158"/>
                    <a:pt x="148" y="145"/>
                    <a:pt x="136" y="145"/>
                  </a:cubicBezTo>
                  <a:cubicBezTo>
                    <a:pt x="113" y="145"/>
                    <a:pt x="92" y="186"/>
                    <a:pt x="73" y="266"/>
                  </a:cubicBezTo>
                  <a:lnTo>
                    <a:pt x="0" y="241"/>
                  </a:lnTo>
                  <a:cubicBezTo>
                    <a:pt x="10" y="183"/>
                    <a:pt x="30" y="127"/>
                    <a:pt x="59" y="76"/>
                  </a:cubicBezTo>
                  <a:cubicBezTo>
                    <a:pt x="86" y="27"/>
                    <a:pt x="126" y="2"/>
                    <a:pt x="177" y="2"/>
                  </a:cubicBezTo>
                  <a:cubicBezTo>
                    <a:pt x="207" y="1"/>
                    <a:pt x="236" y="13"/>
                    <a:pt x="257" y="34"/>
                  </a:cubicBezTo>
                  <a:cubicBezTo>
                    <a:pt x="278" y="56"/>
                    <a:pt x="288" y="92"/>
                    <a:pt x="288" y="142"/>
                  </a:cubicBezTo>
                  <a:cubicBezTo>
                    <a:pt x="287" y="187"/>
                    <a:pt x="283" y="233"/>
                    <a:pt x="275" y="278"/>
                  </a:cubicBezTo>
                  <a:lnTo>
                    <a:pt x="276" y="278"/>
                  </a:lnTo>
                  <a:cubicBezTo>
                    <a:pt x="309" y="172"/>
                    <a:pt x="344" y="100"/>
                    <a:pt x="380" y="60"/>
                  </a:cubicBezTo>
                  <a:cubicBezTo>
                    <a:pt x="417" y="21"/>
                    <a:pt x="454" y="1"/>
                    <a:pt x="493" y="1"/>
                  </a:cubicBezTo>
                  <a:cubicBezTo>
                    <a:pt x="523" y="0"/>
                    <a:pt x="553" y="12"/>
                    <a:pt x="574" y="34"/>
                  </a:cubicBez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195;p30"/>
            <p:cNvSpPr/>
            <p:nvPr/>
          </p:nvSpPr>
          <p:spPr>
            <a:xfrm>
              <a:off x="7589838" y="5227638"/>
              <a:ext cx="269875" cy="188913"/>
            </a:xfrm>
            <a:custGeom>
              <a:avLst/>
              <a:gdLst/>
              <a:ahLst/>
              <a:cxnLst/>
              <a:rect l="l" t="t" r="r" b="b"/>
              <a:pathLst>
                <a:path w="1143" h="804" extrusionOk="0">
                  <a:moveTo>
                    <a:pt x="981" y="64"/>
                  </a:moveTo>
                  <a:cubicBezTo>
                    <a:pt x="1007" y="106"/>
                    <a:pt x="1020" y="164"/>
                    <a:pt x="1020" y="238"/>
                  </a:cubicBezTo>
                  <a:cubicBezTo>
                    <a:pt x="1018" y="302"/>
                    <a:pt x="1013" y="365"/>
                    <a:pt x="1004" y="428"/>
                  </a:cubicBezTo>
                  <a:cubicBezTo>
                    <a:pt x="995" y="492"/>
                    <a:pt x="989" y="556"/>
                    <a:pt x="987" y="620"/>
                  </a:cubicBezTo>
                  <a:cubicBezTo>
                    <a:pt x="987" y="647"/>
                    <a:pt x="994" y="660"/>
                    <a:pt x="1007" y="660"/>
                  </a:cubicBezTo>
                  <a:cubicBezTo>
                    <a:pt x="1030" y="660"/>
                    <a:pt x="1051" y="620"/>
                    <a:pt x="1070" y="539"/>
                  </a:cubicBezTo>
                  <a:lnTo>
                    <a:pt x="1143" y="564"/>
                  </a:lnTo>
                  <a:cubicBezTo>
                    <a:pt x="1136" y="601"/>
                    <a:pt x="1124" y="636"/>
                    <a:pt x="1108" y="670"/>
                  </a:cubicBezTo>
                  <a:cubicBezTo>
                    <a:pt x="1092" y="705"/>
                    <a:pt x="1069" y="737"/>
                    <a:pt x="1040" y="764"/>
                  </a:cubicBezTo>
                  <a:cubicBezTo>
                    <a:pt x="1014" y="790"/>
                    <a:pt x="979" y="804"/>
                    <a:pt x="942" y="803"/>
                  </a:cubicBezTo>
                  <a:cubicBezTo>
                    <a:pt x="895" y="803"/>
                    <a:pt x="863" y="789"/>
                    <a:pt x="845" y="760"/>
                  </a:cubicBezTo>
                  <a:cubicBezTo>
                    <a:pt x="827" y="732"/>
                    <a:pt x="818" y="688"/>
                    <a:pt x="818" y="629"/>
                  </a:cubicBezTo>
                  <a:cubicBezTo>
                    <a:pt x="818" y="583"/>
                    <a:pt x="824" y="505"/>
                    <a:pt x="837" y="395"/>
                  </a:cubicBezTo>
                  <a:cubicBezTo>
                    <a:pt x="838" y="377"/>
                    <a:pt x="841" y="347"/>
                    <a:pt x="845" y="305"/>
                  </a:cubicBezTo>
                  <a:cubicBezTo>
                    <a:pt x="849" y="263"/>
                    <a:pt x="851" y="230"/>
                    <a:pt x="851" y="207"/>
                  </a:cubicBezTo>
                  <a:cubicBezTo>
                    <a:pt x="852" y="190"/>
                    <a:pt x="849" y="173"/>
                    <a:pt x="843" y="157"/>
                  </a:cubicBezTo>
                  <a:cubicBezTo>
                    <a:pt x="837" y="147"/>
                    <a:pt x="826" y="142"/>
                    <a:pt x="814" y="143"/>
                  </a:cubicBezTo>
                  <a:cubicBezTo>
                    <a:pt x="788" y="143"/>
                    <a:pt x="762" y="171"/>
                    <a:pt x="734" y="228"/>
                  </a:cubicBezTo>
                  <a:cubicBezTo>
                    <a:pt x="703" y="295"/>
                    <a:pt x="680" y="365"/>
                    <a:pt x="665" y="438"/>
                  </a:cubicBezTo>
                  <a:cubicBezTo>
                    <a:pt x="647" y="513"/>
                    <a:pt x="638" y="590"/>
                    <a:pt x="637" y="668"/>
                  </a:cubicBezTo>
                  <a:cubicBezTo>
                    <a:pt x="637" y="708"/>
                    <a:pt x="638" y="747"/>
                    <a:pt x="641" y="786"/>
                  </a:cubicBezTo>
                  <a:lnTo>
                    <a:pt x="470" y="786"/>
                  </a:lnTo>
                  <a:cubicBezTo>
                    <a:pt x="468" y="757"/>
                    <a:pt x="466" y="723"/>
                    <a:pt x="466" y="683"/>
                  </a:cubicBezTo>
                  <a:cubicBezTo>
                    <a:pt x="466" y="623"/>
                    <a:pt x="469" y="559"/>
                    <a:pt x="475" y="493"/>
                  </a:cubicBezTo>
                  <a:cubicBezTo>
                    <a:pt x="481" y="426"/>
                    <a:pt x="484" y="388"/>
                    <a:pt x="485" y="378"/>
                  </a:cubicBezTo>
                  <a:cubicBezTo>
                    <a:pt x="493" y="295"/>
                    <a:pt x="497" y="238"/>
                    <a:pt x="497" y="207"/>
                  </a:cubicBezTo>
                  <a:cubicBezTo>
                    <a:pt x="499" y="190"/>
                    <a:pt x="496" y="173"/>
                    <a:pt x="489" y="157"/>
                  </a:cubicBezTo>
                  <a:cubicBezTo>
                    <a:pt x="483" y="147"/>
                    <a:pt x="472" y="142"/>
                    <a:pt x="460" y="143"/>
                  </a:cubicBezTo>
                  <a:cubicBezTo>
                    <a:pt x="435" y="143"/>
                    <a:pt x="407" y="172"/>
                    <a:pt x="378" y="230"/>
                  </a:cubicBezTo>
                  <a:cubicBezTo>
                    <a:pt x="346" y="298"/>
                    <a:pt x="321" y="370"/>
                    <a:pt x="306" y="444"/>
                  </a:cubicBezTo>
                  <a:cubicBezTo>
                    <a:pt x="287" y="520"/>
                    <a:pt x="277" y="597"/>
                    <a:pt x="277" y="676"/>
                  </a:cubicBezTo>
                  <a:cubicBezTo>
                    <a:pt x="277" y="700"/>
                    <a:pt x="278" y="737"/>
                    <a:pt x="280" y="786"/>
                  </a:cubicBezTo>
                  <a:lnTo>
                    <a:pt x="111" y="786"/>
                  </a:lnTo>
                  <a:cubicBezTo>
                    <a:pt x="108" y="757"/>
                    <a:pt x="107" y="733"/>
                    <a:pt x="107" y="712"/>
                  </a:cubicBezTo>
                  <a:cubicBezTo>
                    <a:pt x="107" y="680"/>
                    <a:pt x="110" y="632"/>
                    <a:pt x="116" y="569"/>
                  </a:cubicBezTo>
                  <a:cubicBezTo>
                    <a:pt x="122" y="506"/>
                    <a:pt x="129" y="444"/>
                    <a:pt x="136" y="384"/>
                  </a:cubicBezTo>
                  <a:cubicBezTo>
                    <a:pt x="137" y="366"/>
                    <a:pt x="141" y="332"/>
                    <a:pt x="146" y="284"/>
                  </a:cubicBezTo>
                  <a:cubicBezTo>
                    <a:pt x="151" y="236"/>
                    <a:pt x="154" y="202"/>
                    <a:pt x="154" y="185"/>
                  </a:cubicBezTo>
                  <a:cubicBezTo>
                    <a:pt x="154" y="158"/>
                    <a:pt x="148" y="145"/>
                    <a:pt x="136" y="145"/>
                  </a:cubicBezTo>
                  <a:cubicBezTo>
                    <a:pt x="113" y="145"/>
                    <a:pt x="92" y="185"/>
                    <a:pt x="72" y="266"/>
                  </a:cubicBezTo>
                  <a:lnTo>
                    <a:pt x="0" y="241"/>
                  </a:lnTo>
                  <a:cubicBezTo>
                    <a:pt x="10" y="183"/>
                    <a:pt x="30" y="127"/>
                    <a:pt x="58" y="75"/>
                  </a:cubicBezTo>
                  <a:cubicBezTo>
                    <a:pt x="86" y="26"/>
                    <a:pt x="126" y="2"/>
                    <a:pt x="177" y="2"/>
                  </a:cubicBezTo>
                  <a:cubicBezTo>
                    <a:pt x="207" y="1"/>
                    <a:pt x="236" y="13"/>
                    <a:pt x="257" y="34"/>
                  </a:cubicBezTo>
                  <a:cubicBezTo>
                    <a:pt x="277" y="56"/>
                    <a:pt x="288" y="91"/>
                    <a:pt x="288" y="141"/>
                  </a:cubicBezTo>
                  <a:cubicBezTo>
                    <a:pt x="288" y="160"/>
                    <a:pt x="287" y="178"/>
                    <a:pt x="284" y="196"/>
                  </a:cubicBezTo>
                  <a:cubicBezTo>
                    <a:pt x="282" y="213"/>
                    <a:pt x="281" y="225"/>
                    <a:pt x="280" y="233"/>
                  </a:cubicBezTo>
                  <a:lnTo>
                    <a:pt x="281" y="233"/>
                  </a:lnTo>
                  <a:cubicBezTo>
                    <a:pt x="309" y="148"/>
                    <a:pt x="344" y="89"/>
                    <a:pt x="384" y="54"/>
                  </a:cubicBezTo>
                  <a:cubicBezTo>
                    <a:pt x="419" y="22"/>
                    <a:pt x="464" y="3"/>
                    <a:pt x="511" y="2"/>
                  </a:cubicBezTo>
                  <a:cubicBezTo>
                    <a:pt x="549" y="0"/>
                    <a:pt x="585" y="17"/>
                    <a:pt x="608" y="48"/>
                  </a:cubicBezTo>
                  <a:cubicBezTo>
                    <a:pt x="630" y="78"/>
                    <a:pt x="641" y="122"/>
                    <a:pt x="641" y="178"/>
                  </a:cubicBezTo>
                  <a:cubicBezTo>
                    <a:pt x="641" y="197"/>
                    <a:pt x="640" y="215"/>
                    <a:pt x="638" y="233"/>
                  </a:cubicBezTo>
                  <a:lnTo>
                    <a:pt x="639" y="233"/>
                  </a:lnTo>
                  <a:cubicBezTo>
                    <a:pt x="691" y="79"/>
                    <a:pt x="765" y="2"/>
                    <a:pt x="860" y="2"/>
                  </a:cubicBezTo>
                  <a:cubicBezTo>
                    <a:pt x="915" y="2"/>
                    <a:pt x="955" y="22"/>
                    <a:pt x="981" y="64"/>
                  </a:cubicBez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96;p30"/>
            <p:cNvSpPr/>
            <p:nvPr/>
          </p:nvSpPr>
          <p:spPr>
            <a:xfrm>
              <a:off x="7867650" y="5227638"/>
              <a:ext cx="161925" cy="188913"/>
            </a:xfrm>
            <a:custGeom>
              <a:avLst/>
              <a:gdLst/>
              <a:ahLst/>
              <a:cxnLst/>
              <a:rect l="l" t="t" r="r" b="b"/>
              <a:pathLst>
                <a:path w="688" h="803" extrusionOk="0">
                  <a:moveTo>
                    <a:pt x="591" y="34"/>
                  </a:moveTo>
                  <a:lnTo>
                    <a:pt x="581" y="115"/>
                  </a:lnTo>
                  <a:cubicBezTo>
                    <a:pt x="579" y="134"/>
                    <a:pt x="570" y="208"/>
                    <a:pt x="554" y="339"/>
                  </a:cubicBezTo>
                  <a:cubicBezTo>
                    <a:pt x="539" y="470"/>
                    <a:pt x="531" y="562"/>
                    <a:pt x="531" y="616"/>
                  </a:cubicBezTo>
                  <a:cubicBezTo>
                    <a:pt x="531" y="645"/>
                    <a:pt x="537" y="660"/>
                    <a:pt x="549" y="660"/>
                  </a:cubicBezTo>
                  <a:cubicBezTo>
                    <a:pt x="575" y="660"/>
                    <a:pt x="597" y="620"/>
                    <a:pt x="617" y="539"/>
                  </a:cubicBezTo>
                  <a:lnTo>
                    <a:pt x="688" y="564"/>
                  </a:lnTo>
                  <a:cubicBezTo>
                    <a:pt x="678" y="622"/>
                    <a:pt x="658" y="677"/>
                    <a:pt x="628" y="728"/>
                  </a:cubicBezTo>
                  <a:cubicBezTo>
                    <a:pt x="597" y="778"/>
                    <a:pt x="556" y="803"/>
                    <a:pt x="504" y="803"/>
                  </a:cubicBezTo>
                  <a:cubicBezTo>
                    <a:pt x="434" y="803"/>
                    <a:pt x="398" y="756"/>
                    <a:pt x="398" y="663"/>
                  </a:cubicBezTo>
                  <a:cubicBezTo>
                    <a:pt x="398" y="633"/>
                    <a:pt x="400" y="603"/>
                    <a:pt x="404" y="574"/>
                  </a:cubicBezTo>
                  <a:lnTo>
                    <a:pt x="402" y="574"/>
                  </a:lnTo>
                  <a:cubicBezTo>
                    <a:pt x="372" y="658"/>
                    <a:pt x="338" y="717"/>
                    <a:pt x="301" y="751"/>
                  </a:cubicBezTo>
                  <a:cubicBezTo>
                    <a:pt x="268" y="783"/>
                    <a:pt x="224" y="802"/>
                    <a:pt x="178" y="803"/>
                  </a:cubicBezTo>
                  <a:cubicBezTo>
                    <a:pt x="126" y="803"/>
                    <a:pt x="84" y="779"/>
                    <a:pt x="51" y="731"/>
                  </a:cubicBezTo>
                  <a:cubicBezTo>
                    <a:pt x="18" y="684"/>
                    <a:pt x="2" y="614"/>
                    <a:pt x="1" y="523"/>
                  </a:cubicBezTo>
                  <a:cubicBezTo>
                    <a:pt x="0" y="434"/>
                    <a:pt x="16" y="345"/>
                    <a:pt x="49" y="262"/>
                  </a:cubicBezTo>
                  <a:cubicBezTo>
                    <a:pt x="77" y="187"/>
                    <a:pt x="125" y="122"/>
                    <a:pt x="187" y="72"/>
                  </a:cubicBezTo>
                  <a:cubicBezTo>
                    <a:pt x="248" y="25"/>
                    <a:pt x="323" y="0"/>
                    <a:pt x="401" y="2"/>
                  </a:cubicBezTo>
                  <a:cubicBezTo>
                    <a:pt x="449" y="2"/>
                    <a:pt x="513" y="13"/>
                    <a:pt x="591" y="34"/>
                  </a:cubicBezTo>
                  <a:close/>
                  <a:moveTo>
                    <a:pt x="229" y="214"/>
                  </a:moveTo>
                  <a:cubicBezTo>
                    <a:pt x="198" y="289"/>
                    <a:pt x="183" y="394"/>
                    <a:pt x="183" y="531"/>
                  </a:cubicBezTo>
                  <a:cubicBezTo>
                    <a:pt x="181" y="565"/>
                    <a:pt x="185" y="598"/>
                    <a:pt x="195" y="630"/>
                  </a:cubicBezTo>
                  <a:cubicBezTo>
                    <a:pt x="204" y="654"/>
                    <a:pt x="216" y="666"/>
                    <a:pt x="233" y="666"/>
                  </a:cubicBezTo>
                  <a:cubicBezTo>
                    <a:pt x="262" y="666"/>
                    <a:pt x="290" y="637"/>
                    <a:pt x="315" y="580"/>
                  </a:cubicBezTo>
                  <a:cubicBezTo>
                    <a:pt x="344" y="510"/>
                    <a:pt x="364" y="438"/>
                    <a:pt x="377" y="364"/>
                  </a:cubicBezTo>
                  <a:cubicBezTo>
                    <a:pt x="392" y="281"/>
                    <a:pt x="402" y="197"/>
                    <a:pt x="406" y="112"/>
                  </a:cubicBezTo>
                  <a:cubicBezTo>
                    <a:pt x="388" y="106"/>
                    <a:pt x="370" y="103"/>
                    <a:pt x="352" y="103"/>
                  </a:cubicBezTo>
                  <a:cubicBezTo>
                    <a:pt x="301" y="103"/>
                    <a:pt x="260" y="140"/>
                    <a:pt x="229" y="214"/>
                  </a:cubicBez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197;p30"/>
            <p:cNvSpPr/>
            <p:nvPr/>
          </p:nvSpPr>
          <p:spPr>
            <a:xfrm>
              <a:off x="8037513" y="5176838"/>
              <a:ext cx="115888" cy="239713"/>
            </a:xfrm>
            <a:custGeom>
              <a:avLst/>
              <a:gdLst/>
              <a:ahLst/>
              <a:cxnLst/>
              <a:rect l="l" t="t" r="r" b="b"/>
              <a:pathLst>
                <a:path w="491" h="1017" extrusionOk="0">
                  <a:moveTo>
                    <a:pt x="284" y="233"/>
                  </a:moveTo>
                  <a:lnTo>
                    <a:pt x="449" y="233"/>
                  </a:lnTo>
                  <a:lnTo>
                    <a:pt x="441" y="339"/>
                  </a:lnTo>
                  <a:lnTo>
                    <a:pt x="276" y="342"/>
                  </a:lnTo>
                  <a:cubicBezTo>
                    <a:pt x="267" y="422"/>
                    <a:pt x="259" y="506"/>
                    <a:pt x="252" y="592"/>
                  </a:cubicBezTo>
                  <a:cubicBezTo>
                    <a:pt x="244" y="677"/>
                    <a:pt x="241" y="737"/>
                    <a:pt x="241" y="769"/>
                  </a:cubicBezTo>
                  <a:cubicBezTo>
                    <a:pt x="241" y="793"/>
                    <a:pt x="245" y="817"/>
                    <a:pt x="254" y="840"/>
                  </a:cubicBezTo>
                  <a:cubicBezTo>
                    <a:pt x="262" y="860"/>
                    <a:pt x="279" y="870"/>
                    <a:pt x="304" y="870"/>
                  </a:cubicBezTo>
                  <a:cubicBezTo>
                    <a:pt x="326" y="869"/>
                    <a:pt x="346" y="861"/>
                    <a:pt x="363" y="849"/>
                  </a:cubicBezTo>
                  <a:cubicBezTo>
                    <a:pt x="386" y="836"/>
                    <a:pt x="406" y="810"/>
                    <a:pt x="423" y="773"/>
                  </a:cubicBezTo>
                  <a:lnTo>
                    <a:pt x="491" y="822"/>
                  </a:lnTo>
                  <a:cubicBezTo>
                    <a:pt x="462" y="887"/>
                    <a:pt x="426" y="936"/>
                    <a:pt x="383" y="968"/>
                  </a:cubicBezTo>
                  <a:cubicBezTo>
                    <a:pt x="343" y="999"/>
                    <a:pt x="294" y="1016"/>
                    <a:pt x="243" y="1017"/>
                  </a:cubicBezTo>
                  <a:cubicBezTo>
                    <a:pt x="177" y="1017"/>
                    <a:pt x="132" y="994"/>
                    <a:pt x="108" y="949"/>
                  </a:cubicBezTo>
                  <a:cubicBezTo>
                    <a:pt x="84" y="904"/>
                    <a:pt x="73" y="843"/>
                    <a:pt x="75" y="768"/>
                  </a:cubicBezTo>
                  <a:cubicBezTo>
                    <a:pt x="80" y="638"/>
                    <a:pt x="91" y="496"/>
                    <a:pt x="106" y="343"/>
                  </a:cubicBezTo>
                  <a:lnTo>
                    <a:pt x="0" y="344"/>
                  </a:lnTo>
                  <a:lnTo>
                    <a:pt x="12" y="232"/>
                  </a:lnTo>
                  <a:cubicBezTo>
                    <a:pt x="74" y="232"/>
                    <a:pt x="121" y="211"/>
                    <a:pt x="154" y="170"/>
                  </a:cubicBezTo>
                  <a:cubicBezTo>
                    <a:pt x="187" y="130"/>
                    <a:pt x="210" y="73"/>
                    <a:pt x="223" y="0"/>
                  </a:cubicBezTo>
                  <a:lnTo>
                    <a:pt x="311" y="0"/>
                  </a:lnTo>
                  <a:lnTo>
                    <a:pt x="284" y="233"/>
                  </a:ln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198;p30"/>
            <p:cNvSpPr/>
            <p:nvPr/>
          </p:nvSpPr>
          <p:spPr>
            <a:xfrm>
              <a:off x="8154988" y="5137150"/>
              <a:ext cx="104775" cy="279400"/>
            </a:xfrm>
            <a:custGeom>
              <a:avLst/>
              <a:gdLst/>
              <a:ahLst/>
              <a:cxnLst/>
              <a:rect l="l" t="t" r="r" b="b"/>
              <a:pathLst>
                <a:path w="441" h="1190" extrusionOk="0">
                  <a:moveTo>
                    <a:pt x="298" y="434"/>
                  </a:moveTo>
                  <a:cubicBezTo>
                    <a:pt x="317" y="464"/>
                    <a:pt x="327" y="508"/>
                    <a:pt x="327" y="566"/>
                  </a:cubicBezTo>
                  <a:cubicBezTo>
                    <a:pt x="326" y="612"/>
                    <a:pt x="322" y="659"/>
                    <a:pt x="316" y="705"/>
                  </a:cubicBezTo>
                  <a:cubicBezTo>
                    <a:pt x="309" y="767"/>
                    <a:pt x="305" y="806"/>
                    <a:pt x="303" y="824"/>
                  </a:cubicBezTo>
                  <a:cubicBezTo>
                    <a:pt x="301" y="837"/>
                    <a:pt x="298" y="866"/>
                    <a:pt x="293" y="912"/>
                  </a:cubicBezTo>
                  <a:cubicBezTo>
                    <a:pt x="287" y="957"/>
                    <a:pt x="285" y="989"/>
                    <a:pt x="285" y="1006"/>
                  </a:cubicBezTo>
                  <a:cubicBezTo>
                    <a:pt x="285" y="1033"/>
                    <a:pt x="291" y="1046"/>
                    <a:pt x="304" y="1046"/>
                  </a:cubicBezTo>
                  <a:cubicBezTo>
                    <a:pt x="328" y="1046"/>
                    <a:pt x="350" y="1006"/>
                    <a:pt x="369" y="925"/>
                  </a:cubicBezTo>
                  <a:lnTo>
                    <a:pt x="441" y="950"/>
                  </a:lnTo>
                  <a:cubicBezTo>
                    <a:pt x="434" y="987"/>
                    <a:pt x="423" y="1022"/>
                    <a:pt x="406" y="1056"/>
                  </a:cubicBezTo>
                  <a:cubicBezTo>
                    <a:pt x="389" y="1091"/>
                    <a:pt x="366" y="1123"/>
                    <a:pt x="337" y="1150"/>
                  </a:cubicBezTo>
                  <a:cubicBezTo>
                    <a:pt x="311" y="1176"/>
                    <a:pt x="276" y="1190"/>
                    <a:pt x="240" y="1189"/>
                  </a:cubicBezTo>
                  <a:cubicBezTo>
                    <a:pt x="193" y="1189"/>
                    <a:pt x="160" y="1175"/>
                    <a:pt x="141" y="1146"/>
                  </a:cubicBezTo>
                  <a:cubicBezTo>
                    <a:pt x="122" y="1118"/>
                    <a:pt x="113" y="1074"/>
                    <a:pt x="113" y="1016"/>
                  </a:cubicBezTo>
                  <a:cubicBezTo>
                    <a:pt x="113" y="970"/>
                    <a:pt x="121" y="889"/>
                    <a:pt x="137" y="772"/>
                  </a:cubicBezTo>
                  <a:cubicBezTo>
                    <a:pt x="147" y="705"/>
                    <a:pt x="153" y="638"/>
                    <a:pt x="156" y="571"/>
                  </a:cubicBezTo>
                  <a:cubicBezTo>
                    <a:pt x="156" y="544"/>
                    <a:pt x="149" y="531"/>
                    <a:pt x="135" y="531"/>
                  </a:cubicBezTo>
                  <a:cubicBezTo>
                    <a:pt x="112" y="531"/>
                    <a:pt x="91" y="571"/>
                    <a:pt x="72" y="652"/>
                  </a:cubicBezTo>
                  <a:lnTo>
                    <a:pt x="0" y="627"/>
                  </a:lnTo>
                  <a:cubicBezTo>
                    <a:pt x="7" y="591"/>
                    <a:pt x="19" y="555"/>
                    <a:pt x="35" y="522"/>
                  </a:cubicBezTo>
                  <a:cubicBezTo>
                    <a:pt x="52" y="486"/>
                    <a:pt x="76" y="454"/>
                    <a:pt x="105" y="427"/>
                  </a:cubicBezTo>
                  <a:cubicBezTo>
                    <a:pt x="132" y="402"/>
                    <a:pt x="167" y="388"/>
                    <a:pt x="204" y="388"/>
                  </a:cubicBezTo>
                  <a:cubicBezTo>
                    <a:pt x="248" y="388"/>
                    <a:pt x="280" y="403"/>
                    <a:pt x="298" y="434"/>
                  </a:cubicBezTo>
                  <a:close/>
                  <a:moveTo>
                    <a:pt x="319" y="35"/>
                  </a:moveTo>
                  <a:cubicBezTo>
                    <a:pt x="337" y="61"/>
                    <a:pt x="347" y="91"/>
                    <a:pt x="345" y="122"/>
                  </a:cubicBezTo>
                  <a:cubicBezTo>
                    <a:pt x="346" y="156"/>
                    <a:pt x="336" y="189"/>
                    <a:pt x="316" y="215"/>
                  </a:cubicBezTo>
                  <a:cubicBezTo>
                    <a:pt x="299" y="239"/>
                    <a:pt x="271" y="253"/>
                    <a:pt x="242" y="253"/>
                  </a:cubicBezTo>
                  <a:cubicBezTo>
                    <a:pt x="215" y="253"/>
                    <a:pt x="188" y="241"/>
                    <a:pt x="172" y="219"/>
                  </a:cubicBezTo>
                  <a:cubicBezTo>
                    <a:pt x="153" y="195"/>
                    <a:pt x="143" y="165"/>
                    <a:pt x="144" y="135"/>
                  </a:cubicBezTo>
                  <a:cubicBezTo>
                    <a:pt x="144" y="100"/>
                    <a:pt x="155" y="67"/>
                    <a:pt x="177" y="41"/>
                  </a:cubicBezTo>
                  <a:cubicBezTo>
                    <a:pt x="194" y="17"/>
                    <a:pt x="221" y="2"/>
                    <a:pt x="250" y="1"/>
                  </a:cubicBezTo>
                  <a:cubicBezTo>
                    <a:pt x="277" y="0"/>
                    <a:pt x="303" y="13"/>
                    <a:pt x="319" y="35"/>
                  </a:cubicBez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30"/>
            <p:cNvSpPr/>
            <p:nvPr/>
          </p:nvSpPr>
          <p:spPr>
            <a:xfrm>
              <a:off x="8270875" y="5227638"/>
              <a:ext cx="141288" cy="188913"/>
            </a:xfrm>
            <a:custGeom>
              <a:avLst/>
              <a:gdLst/>
              <a:ahLst/>
              <a:cxnLst/>
              <a:rect l="l" t="t" r="r" b="b"/>
              <a:pathLst>
                <a:path w="599" h="802" extrusionOk="0">
                  <a:moveTo>
                    <a:pt x="468" y="41"/>
                  </a:moveTo>
                  <a:cubicBezTo>
                    <a:pt x="510" y="71"/>
                    <a:pt x="543" y="112"/>
                    <a:pt x="563" y="160"/>
                  </a:cubicBezTo>
                  <a:cubicBezTo>
                    <a:pt x="588" y="218"/>
                    <a:pt x="599" y="280"/>
                    <a:pt x="598" y="343"/>
                  </a:cubicBezTo>
                  <a:cubicBezTo>
                    <a:pt x="599" y="421"/>
                    <a:pt x="585" y="498"/>
                    <a:pt x="558" y="571"/>
                  </a:cubicBezTo>
                  <a:cubicBezTo>
                    <a:pt x="534" y="636"/>
                    <a:pt x="494" y="694"/>
                    <a:pt x="442" y="739"/>
                  </a:cubicBezTo>
                  <a:cubicBezTo>
                    <a:pt x="393" y="780"/>
                    <a:pt x="330" y="802"/>
                    <a:pt x="267" y="802"/>
                  </a:cubicBezTo>
                  <a:cubicBezTo>
                    <a:pt x="181" y="802"/>
                    <a:pt x="115" y="769"/>
                    <a:pt x="70" y="703"/>
                  </a:cubicBezTo>
                  <a:cubicBezTo>
                    <a:pt x="24" y="638"/>
                    <a:pt x="1" y="554"/>
                    <a:pt x="1" y="453"/>
                  </a:cubicBezTo>
                  <a:cubicBezTo>
                    <a:pt x="0" y="376"/>
                    <a:pt x="14" y="299"/>
                    <a:pt x="42" y="227"/>
                  </a:cubicBezTo>
                  <a:cubicBezTo>
                    <a:pt x="65" y="163"/>
                    <a:pt x="105" y="106"/>
                    <a:pt x="158" y="62"/>
                  </a:cubicBezTo>
                  <a:cubicBezTo>
                    <a:pt x="207" y="22"/>
                    <a:pt x="269" y="0"/>
                    <a:pt x="333" y="1"/>
                  </a:cubicBezTo>
                  <a:cubicBezTo>
                    <a:pt x="381" y="0"/>
                    <a:pt x="428" y="14"/>
                    <a:pt x="468" y="41"/>
                  </a:cubicBezTo>
                  <a:close/>
                  <a:moveTo>
                    <a:pt x="243" y="144"/>
                  </a:moveTo>
                  <a:cubicBezTo>
                    <a:pt x="220" y="178"/>
                    <a:pt x="204" y="216"/>
                    <a:pt x="197" y="256"/>
                  </a:cubicBezTo>
                  <a:cubicBezTo>
                    <a:pt x="185" y="307"/>
                    <a:pt x="180" y="359"/>
                    <a:pt x="180" y="411"/>
                  </a:cubicBezTo>
                  <a:cubicBezTo>
                    <a:pt x="179" y="479"/>
                    <a:pt x="187" y="547"/>
                    <a:pt x="205" y="613"/>
                  </a:cubicBezTo>
                  <a:cubicBezTo>
                    <a:pt x="222" y="672"/>
                    <a:pt x="249" y="701"/>
                    <a:pt x="287" y="701"/>
                  </a:cubicBezTo>
                  <a:cubicBezTo>
                    <a:pt x="317" y="701"/>
                    <a:pt x="341" y="683"/>
                    <a:pt x="360" y="647"/>
                  </a:cubicBezTo>
                  <a:cubicBezTo>
                    <a:pt x="381" y="606"/>
                    <a:pt x="395" y="562"/>
                    <a:pt x="402" y="516"/>
                  </a:cubicBezTo>
                  <a:cubicBezTo>
                    <a:pt x="411" y="467"/>
                    <a:pt x="415" y="416"/>
                    <a:pt x="415" y="366"/>
                  </a:cubicBezTo>
                  <a:cubicBezTo>
                    <a:pt x="416" y="304"/>
                    <a:pt x="408" y="241"/>
                    <a:pt x="391" y="181"/>
                  </a:cubicBezTo>
                  <a:cubicBezTo>
                    <a:pt x="376" y="129"/>
                    <a:pt x="349" y="102"/>
                    <a:pt x="311" y="102"/>
                  </a:cubicBezTo>
                  <a:cubicBezTo>
                    <a:pt x="286" y="102"/>
                    <a:pt x="263" y="116"/>
                    <a:pt x="243" y="144"/>
                  </a:cubicBez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30"/>
            <p:cNvSpPr/>
            <p:nvPr/>
          </p:nvSpPr>
          <p:spPr>
            <a:xfrm>
              <a:off x="8424863" y="5227638"/>
              <a:ext cx="185738" cy="188913"/>
            </a:xfrm>
            <a:custGeom>
              <a:avLst/>
              <a:gdLst/>
              <a:ahLst/>
              <a:cxnLst/>
              <a:rect l="l" t="t" r="r" b="b"/>
              <a:pathLst>
                <a:path w="788" h="802" extrusionOk="0">
                  <a:moveTo>
                    <a:pt x="628" y="63"/>
                  </a:moveTo>
                  <a:cubicBezTo>
                    <a:pt x="653" y="105"/>
                    <a:pt x="666" y="163"/>
                    <a:pt x="666" y="237"/>
                  </a:cubicBezTo>
                  <a:cubicBezTo>
                    <a:pt x="664" y="301"/>
                    <a:pt x="659" y="364"/>
                    <a:pt x="650" y="427"/>
                  </a:cubicBezTo>
                  <a:cubicBezTo>
                    <a:pt x="641" y="491"/>
                    <a:pt x="635" y="555"/>
                    <a:pt x="633" y="619"/>
                  </a:cubicBezTo>
                  <a:cubicBezTo>
                    <a:pt x="633" y="646"/>
                    <a:pt x="640" y="659"/>
                    <a:pt x="653" y="659"/>
                  </a:cubicBezTo>
                  <a:cubicBezTo>
                    <a:pt x="676" y="659"/>
                    <a:pt x="697" y="619"/>
                    <a:pt x="716" y="538"/>
                  </a:cubicBezTo>
                  <a:lnTo>
                    <a:pt x="788" y="563"/>
                  </a:lnTo>
                  <a:cubicBezTo>
                    <a:pt x="782" y="600"/>
                    <a:pt x="770" y="635"/>
                    <a:pt x="754" y="669"/>
                  </a:cubicBezTo>
                  <a:cubicBezTo>
                    <a:pt x="738" y="704"/>
                    <a:pt x="715" y="736"/>
                    <a:pt x="687" y="763"/>
                  </a:cubicBezTo>
                  <a:cubicBezTo>
                    <a:pt x="660" y="788"/>
                    <a:pt x="625" y="802"/>
                    <a:pt x="589" y="802"/>
                  </a:cubicBezTo>
                  <a:cubicBezTo>
                    <a:pt x="542" y="802"/>
                    <a:pt x="510" y="788"/>
                    <a:pt x="492" y="759"/>
                  </a:cubicBezTo>
                  <a:cubicBezTo>
                    <a:pt x="474" y="730"/>
                    <a:pt x="464" y="687"/>
                    <a:pt x="464" y="628"/>
                  </a:cubicBezTo>
                  <a:cubicBezTo>
                    <a:pt x="464" y="582"/>
                    <a:pt x="471" y="504"/>
                    <a:pt x="483" y="394"/>
                  </a:cubicBezTo>
                  <a:cubicBezTo>
                    <a:pt x="485" y="376"/>
                    <a:pt x="488" y="346"/>
                    <a:pt x="492" y="304"/>
                  </a:cubicBezTo>
                  <a:cubicBezTo>
                    <a:pt x="496" y="262"/>
                    <a:pt x="497" y="229"/>
                    <a:pt x="497" y="206"/>
                  </a:cubicBezTo>
                  <a:cubicBezTo>
                    <a:pt x="499" y="189"/>
                    <a:pt x="496" y="172"/>
                    <a:pt x="489" y="156"/>
                  </a:cubicBezTo>
                  <a:cubicBezTo>
                    <a:pt x="483" y="147"/>
                    <a:pt x="472" y="141"/>
                    <a:pt x="460" y="142"/>
                  </a:cubicBezTo>
                  <a:cubicBezTo>
                    <a:pt x="435" y="142"/>
                    <a:pt x="408" y="171"/>
                    <a:pt x="379" y="229"/>
                  </a:cubicBezTo>
                  <a:cubicBezTo>
                    <a:pt x="347" y="297"/>
                    <a:pt x="323" y="369"/>
                    <a:pt x="307" y="443"/>
                  </a:cubicBezTo>
                  <a:cubicBezTo>
                    <a:pt x="289" y="519"/>
                    <a:pt x="279" y="596"/>
                    <a:pt x="278" y="674"/>
                  </a:cubicBezTo>
                  <a:cubicBezTo>
                    <a:pt x="278" y="699"/>
                    <a:pt x="279" y="736"/>
                    <a:pt x="282" y="785"/>
                  </a:cubicBezTo>
                  <a:lnTo>
                    <a:pt x="112" y="785"/>
                  </a:lnTo>
                  <a:cubicBezTo>
                    <a:pt x="109" y="756"/>
                    <a:pt x="108" y="732"/>
                    <a:pt x="108" y="711"/>
                  </a:cubicBezTo>
                  <a:cubicBezTo>
                    <a:pt x="108" y="678"/>
                    <a:pt x="111" y="631"/>
                    <a:pt x="117" y="568"/>
                  </a:cubicBezTo>
                  <a:cubicBezTo>
                    <a:pt x="123" y="505"/>
                    <a:pt x="129" y="443"/>
                    <a:pt x="137" y="383"/>
                  </a:cubicBezTo>
                  <a:cubicBezTo>
                    <a:pt x="138" y="365"/>
                    <a:pt x="142" y="331"/>
                    <a:pt x="147" y="283"/>
                  </a:cubicBezTo>
                  <a:cubicBezTo>
                    <a:pt x="152" y="235"/>
                    <a:pt x="155" y="202"/>
                    <a:pt x="155" y="184"/>
                  </a:cubicBezTo>
                  <a:cubicBezTo>
                    <a:pt x="155" y="157"/>
                    <a:pt x="149" y="144"/>
                    <a:pt x="137" y="144"/>
                  </a:cubicBezTo>
                  <a:cubicBezTo>
                    <a:pt x="114" y="144"/>
                    <a:pt x="93" y="184"/>
                    <a:pt x="73" y="265"/>
                  </a:cubicBezTo>
                  <a:lnTo>
                    <a:pt x="0" y="240"/>
                  </a:lnTo>
                  <a:cubicBezTo>
                    <a:pt x="11" y="182"/>
                    <a:pt x="30" y="126"/>
                    <a:pt x="59" y="74"/>
                  </a:cubicBezTo>
                  <a:cubicBezTo>
                    <a:pt x="87" y="25"/>
                    <a:pt x="126" y="1"/>
                    <a:pt x="178" y="1"/>
                  </a:cubicBezTo>
                  <a:cubicBezTo>
                    <a:pt x="208" y="0"/>
                    <a:pt x="237" y="12"/>
                    <a:pt x="258" y="33"/>
                  </a:cubicBezTo>
                  <a:cubicBezTo>
                    <a:pt x="278" y="55"/>
                    <a:pt x="288" y="90"/>
                    <a:pt x="289" y="140"/>
                  </a:cubicBezTo>
                  <a:cubicBezTo>
                    <a:pt x="289" y="159"/>
                    <a:pt x="287" y="177"/>
                    <a:pt x="285" y="195"/>
                  </a:cubicBezTo>
                  <a:cubicBezTo>
                    <a:pt x="283" y="212"/>
                    <a:pt x="282" y="224"/>
                    <a:pt x="281" y="232"/>
                  </a:cubicBezTo>
                  <a:lnTo>
                    <a:pt x="282" y="232"/>
                  </a:lnTo>
                  <a:cubicBezTo>
                    <a:pt x="334" y="78"/>
                    <a:pt x="409" y="1"/>
                    <a:pt x="508" y="1"/>
                  </a:cubicBezTo>
                  <a:cubicBezTo>
                    <a:pt x="562" y="1"/>
                    <a:pt x="602" y="21"/>
                    <a:pt x="628" y="63"/>
                  </a:cubicBezTo>
                  <a:close/>
                </a:path>
              </a:pathLst>
            </a:custGeom>
            <a:solidFill>
              <a:srgbClr val="ED6A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Divider">
  <p:cSld name="1_Divider">
    <p:bg>
      <p:bgPr>
        <a:solidFill>
          <a:schemeClr val="accent3"/>
        </a:solidFill>
        <a:effectLst/>
      </p:bgPr>
    </p:bg>
    <p:spTree>
      <p:nvGrpSpPr>
        <p:cNvPr id="1" name="Shape 203"/>
        <p:cNvGrpSpPr/>
        <p:nvPr/>
      </p:nvGrpSpPr>
      <p:grpSpPr>
        <a:xfrm>
          <a:off x="0" y="0"/>
          <a:ext cx="0" cy="0"/>
          <a:chOff x="0" y="0"/>
          <a:chExt cx="0" cy="0"/>
        </a:xfrm>
      </p:grpSpPr>
      <p:pic>
        <p:nvPicPr>
          <p:cNvPr id="204" name="Google Shape;204;p32"/>
          <p:cNvPicPr preferRelativeResize="0"/>
          <p:nvPr/>
        </p:nvPicPr>
        <p:blipFill rotWithShape="1">
          <a:blip r:embed="rId2">
            <a:alphaModFix/>
          </a:blip>
          <a:srcRect l="38971" t="56810" r="24074" b="13819"/>
          <a:stretch/>
        </p:blipFill>
        <p:spPr>
          <a:xfrm flipH="1">
            <a:off x="0" y="0"/>
            <a:ext cx="12191999" cy="6858000"/>
          </a:xfrm>
          <a:prstGeom prst="rect">
            <a:avLst/>
          </a:prstGeom>
          <a:noFill/>
          <a:ln>
            <a:noFill/>
          </a:ln>
        </p:spPr>
      </p:pic>
      <p:grpSp>
        <p:nvGrpSpPr>
          <p:cNvPr id="205" name="Google Shape;205;p32"/>
          <p:cNvGrpSpPr/>
          <p:nvPr/>
        </p:nvGrpSpPr>
        <p:grpSpPr>
          <a:xfrm>
            <a:off x="-1631853" y="-2083016"/>
            <a:ext cx="11858709" cy="12827923"/>
            <a:chOff x="-1631853" y="-2083016"/>
            <a:chExt cx="11858709" cy="12827923"/>
          </a:xfrm>
        </p:grpSpPr>
        <p:sp>
          <p:nvSpPr>
            <p:cNvPr id="206" name="Google Shape;206;p32"/>
            <p:cNvSpPr/>
            <p:nvPr/>
          </p:nvSpPr>
          <p:spPr>
            <a:xfrm rot="-1861469" flipH="1">
              <a:off x="509798" y="-875634"/>
              <a:ext cx="7575406" cy="10413158"/>
            </a:xfrm>
            <a:custGeom>
              <a:avLst/>
              <a:gdLst/>
              <a:ahLst/>
              <a:cxnLst/>
              <a:rect l="l" t="t" r="r" b="b"/>
              <a:pathLst>
                <a:path w="7575406" h="10413158" extrusionOk="0">
                  <a:moveTo>
                    <a:pt x="0" y="2412254"/>
                  </a:moveTo>
                  <a:lnTo>
                    <a:pt x="4037278" y="0"/>
                  </a:lnTo>
                  <a:lnTo>
                    <a:pt x="7575406" y="5870519"/>
                  </a:lnTo>
                  <a:lnTo>
                    <a:pt x="37469" y="10413158"/>
                  </a:lnTo>
                  <a:lnTo>
                    <a:pt x="0" y="2412254"/>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7" name="Google Shape;207;p32"/>
            <p:cNvSpPr/>
            <p:nvPr/>
          </p:nvSpPr>
          <p:spPr>
            <a:xfrm>
              <a:off x="0" y="0"/>
              <a:ext cx="3615397"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08" name="Google Shape;208;p32"/>
          <p:cNvSpPr txBox="1">
            <a:spLocks noGrp="1"/>
          </p:cNvSpPr>
          <p:nvPr>
            <p:ph type="title"/>
          </p:nvPr>
        </p:nvSpPr>
        <p:spPr>
          <a:xfrm>
            <a:off x="609600" y="5175004"/>
            <a:ext cx="5486400" cy="997196"/>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4000"/>
              <a:buFont typeface="Arial Rounde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9"/>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_Divider">
  <p:cSld name="2_Divider">
    <p:bg>
      <p:bgPr>
        <a:solidFill>
          <a:schemeClr val="accent1"/>
        </a:solidFill>
        <a:effectLst/>
      </p:bgPr>
    </p:bg>
    <p:spTree>
      <p:nvGrpSpPr>
        <p:cNvPr id="1" name="Shape 209"/>
        <p:cNvGrpSpPr/>
        <p:nvPr/>
      </p:nvGrpSpPr>
      <p:grpSpPr>
        <a:xfrm>
          <a:off x="0" y="0"/>
          <a:ext cx="0" cy="0"/>
          <a:chOff x="0" y="0"/>
          <a:chExt cx="0" cy="0"/>
        </a:xfrm>
      </p:grpSpPr>
      <p:pic>
        <p:nvPicPr>
          <p:cNvPr id="210" name="Google Shape;210;p33"/>
          <p:cNvPicPr preferRelativeResize="0"/>
          <p:nvPr/>
        </p:nvPicPr>
        <p:blipFill rotWithShape="1">
          <a:blip r:embed="rId2">
            <a:alphaModFix/>
          </a:blip>
          <a:srcRect l="38971" t="56810" r="24074" b="13819"/>
          <a:stretch/>
        </p:blipFill>
        <p:spPr>
          <a:xfrm rot="10800000">
            <a:off x="0" y="0"/>
            <a:ext cx="12191999" cy="6858000"/>
          </a:xfrm>
          <a:prstGeom prst="rect">
            <a:avLst/>
          </a:prstGeom>
          <a:noFill/>
          <a:ln>
            <a:noFill/>
          </a:ln>
        </p:spPr>
      </p:pic>
      <p:grpSp>
        <p:nvGrpSpPr>
          <p:cNvPr id="211" name="Google Shape;211;p33"/>
          <p:cNvGrpSpPr/>
          <p:nvPr/>
        </p:nvGrpSpPr>
        <p:grpSpPr>
          <a:xfrm rot="10800000">
            <a:off x="1965144" y="-3897749"/>
            <a:ext cx="11858709" cy="12827923"/>
            <a:chOff x="-1631853" y="-2083016"/>
            <a:chExt cx="11858709" cy="12827923"/>
          </a:xfrm>
        </p:grpSpPr>
        <p:sp>
          <p:nvSpPr>
            <p:cNvPr id="212" name="Google Shape;212;p33"/>
            <p:cNvSpPr/>
            <p:nvPr/>
          </p:nvSpPr>
          <p:spPr>
            <a:xfrm rot="-1861469" flipH="1">
              <a:off x="509798" y="-875634"/>
              <a:ext cx="7575406" cy="10413158"/>
            </a:xfrm>
            <a:custGeom>
              <a:avLst/>
              <a:gdLst/>
              <a:ahLst/>
              <a:cxnLst/>
              <a:rect l="l" t="t" r="r" b="b"/>
              <a:pathLst>
                <a:path w="7575406" h="10413158" extrusionOk="0">
                  <a:moveTo>
                    <a:pt x="0" y="2412254"/>
                  </a:moveTo>
                  <a:lnTo>
                    <a:pt x="4037278" y="0"/>
                  </a:lnTo>
                  <a:lnTo>
                    <a:pt x="7575406" y="5870519"/>
                  </a:lnTo>
                  <a:lnTo>
                    <a:pt x="37469" y="10413158"/>
                  </a:lnTo>
                  <a:lnTo>
                    <a:pt x="0" y="2412254"/>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3" name="Google Shape;213;p33"/>
            <p:cNvSpPr/>
            <p:nvPr/>
          </p:nvSpPr>
          <p:spPr>
            <a:xfrm>
              <a:off x="0" y="0"/>
              <a:ext cx="3615397"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14" name="Google Shape;214;p33"/>
          <p:cNvSpPr txBox="1">
            <a:spLocks noGrp="1"/>
          </p:cNvSpPr>
          <p:nvPr>
            <p:ph type="title"/>
          </p:nvPr>
        </p:nvSpPr>
        <p:spPr>
          <a:xfrm>
            <a:off x="6096000" y="685800"/>
            <a:ext cx="5486400" cy="997196"/>
          </a:xfrm>
          <a:prstGeom prst="rect">
            <a:avLst/>
          </a:prstGeom>
          <a:noFill/>
          <a:ln>
            <a:noFill/>
          </a:ln>
        </p:spPr>
        <p:txBody>
          <a:bodyPr spcFirstLastPara="1" wrap="square" lIns="0" tIns="0" rIns="0" bIns="0" anchor="t" anchorCtr="0">
            <a:spAutoFit/>
          </a:bodyPr>
          <a:lstStyle>
            <a:lvl1pPr lvl="0" algn="r">
              <a:lnSpc>
                <a:spcPct val="90000"/>
              </a:lnSpc>
              <a:spcBef>
                <a:spcPts val="0"/>
              </a:spcBef>
              <a:spcAft>
                <a:spcPts val="0"/>
              </a:spcAft>
              <a:buClr>
                <a:schemeClr val="lt1"/>
              </a:buClr>
              <a:buSzPts val="4000"/>
              <a:buFont typeface="Arial Rounde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Divider">
  <p:cSld name="3_Divider">
    <p:bg>
      <p:bgPr>
        <a:solidFill>
          <a:srgbClr val="F9A041"/>
        </a:solidFill>
        <a:effectLst/>
      </p:bgPr>
    </p:bg>
    <p:spTree>
      <p:nvGrpSpPr>
        <p:cNvPr id="1" name="Shape 215"/>
        <p:cNvGrpSpPr/>
        <p:nvPr/>
      </p:nvGrpSpPr>
      <p:grpSpPr>
        <a:xfrm>
          <a:off x="0" y="0"/>
          <a:ext cx="0" cy="0"/>
          <a:chOff x="0" y="0"/>
          <a:chExt cx="0" cy="0"/>
        </a:xfrm>
      </p:grpSpPr>
      <p:pic>
        <p:nvPicPr>
          <p:cNvPr id="216" name="Google Shape;216;p34"/>
          <p:cNvPicPr preferRelativeResize="0"/>
          <p:nvPr/>
        </p:nvPicPr>
        <p:blipFill rotWithShape="1">
          <a:blip r:embed="rId2">
            <a:alphaModFix/>
          </a:blip>
          <a:srcRect l="38971" t="56810" r="24074" b="13819"/>
          <a:stretch/>
        </p:blipFill>
        <p:spPr>
          <a:xfrm>
            <a:off x="0" y="0"/>
            <a:ext cx="12191999" cy="6858000"/>
          </a:xfrm>
          <a:prstGeom prst="rect">
            <a:avLst/>
          </a:prstGeom>
          <a:noFill/>
          <a:ln>
            <a:noFill/>
          </a:ln>
        </p:spPr>
      </p:pic>
      <p:grpSp>
        <p:nvGrpSpPr>
          <p:cNvPr id="217" name="Google Shape;217;p34"/>
          <p:cNvGrpSpPr/>
          <p:nvPr/>
        </p:nvGrpSpPr>
        <p:grpSpPr>
          <a:xfrm>
            <a:off x="-1631853" y="-2083016"/>
            <a:ext cx="11858709" cy="12827923"/>
            <a:chOff x="-1631853" y="-2083016"/>
            <a:chExt cx="11858709" cy="12827923"/>
          </a:xfrm>
        </p:grpSpPr>
        <p:sp>
          <p:nvSpPr>
            <p:cNvPr id="218" name="Google Shape;218;p34"/>
            <p:cNvSpPr/>
            <p:nvPr/>
          </p:nvSpPr>
          <p:spPr>
            <a:xfrm rot="-1861469" flipH="1">
              <a:off x="509798" y="-875634"/>
              <a:ext cx="7575406" cy="10413158"/>
            </a:xfrm>
            <a:custGeom>
              <a:avLst/>
              <a:gdLst/>
              <a:ahLst/>
              <a:cxnLst/>
              <a:rect l="l" t="t" r="r" b="b"/>
              <a:pathLst>
                <a:path w="7575406" h="10413158" extrusionOk="0">
                  <a:moveTo>
                    <a:pt x="0" y="2412254"/>
                  </a:moveTo>
                  <a:lnTo>
                    <a:pt x="4037278" y="0"/>
                  </a:lnTo>
                  <a:lnTo>
                    <a:pt x="7575406" y="5870519"/>
                  </a:lnTo>
                  <a:lnTo>
                    <a:pt x="37469" y="10413158"/>
                  </a:lnTo>
                  <a:lnTo>
                    <a:pt x="0" y="2412254"/>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9" name="Google Shape;219;p34"/>
            <p:cNvSpPr/>
            <p:nvPr/>
          </p:nvSpPr>
          <p:spPr>
            <a:xfrm>
              <a:off x="0" y="0"/>
              <a:ext cx="3615397"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20" name="Google Shape;220;p34"/>
          <p:cNvSpPr txBox="1">
            <a:spLocks noGrp="1"/>
          </p:cNvSpPr>
          <p:nvPr>
            <p:ph type="title"/>
          </p:nvPr>
        </p:nvSpPr>
        <p:spPr>
          <a:xfrm>
            <a:off x="609600" y="5175004"/>
            <a:ext cx="5486400" cy="997196"/>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4000"/>
              <a:buFont typeface="Arial Rounde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Divider">
  <p:cSld name="4_Divider">
    <p:bg>
      <p:bgPr>
        <a:solidFill>
          <a:srgbClr val="ED6A5A"/>
        </a:solidFill>
        <a:effectLst/>
      </p:bgPr>
    </p:bg>
    <p:spTree>
      <p:nvGrpSpPr>
        <p:cNvPr id="1" name="Shape 221"/>
        <p:cNvGrpSpPr/>
        <p:nvPr/>
      </p:nvGrpSpPr>
      <p:grpSpPr>
        <a:xfrm>
          <a:off x="0" y="0"/>
          <a:ext cx="0" cy="0"/>
          <a:chOff x="0" y="0"/>
          <a:chExt cx="0" cy="0"/>
        </a:xfrm>
      </p:grpSpPr>
      <p:pic>
        <p:nvPicPr>
          <p:cNvPr id="222" name="Google Shape;222;p35"/>
          <p:cNvPicPr preferRelativeResize="0"/>
          <p:nvPr/>
        </p:nvPicPr>
        <p:blipFill rotWithShape="1">
          <a:blip r:embed="rId2">
            <a:alphaModFix/>
          </a:blip>
          <a:srcRect l="38971" t="56810" r="24074" b="13819"/>
          <a:stretch/>
        </p:blipFill>
        <p:spPr>
          <a:xfrm rot="10800000" flipH="1">
            <a:off x="0" y="0"/>
            <a:ext cx="12191999" cy="6858000"/>
          </a:xfrm>
          <a:prstGeom prst="rect">
            <a:avLst/>
          </a:prstGeom>
          <a:noFill/>
          <a:ln>
            <a:noFill/>
          </a:ln>
        </p:spPr>
      </p:pic>
      <p:grpSp>
        <p:nvGrpSpPr>
          <p:cNvPr id="223" name="Google Shape;223;p35"/>
          <p:cNvGrpSpPr/>
          <p:nvPr/>
        </p:nvGrpSpPr>
        <p:grpSpPr>
          <a:xfrm rot="10800000">
            <a:off x="1965144" y="-3897749"/>
            <a:ext cx="11858709" cy="12827923"/>
            <a:chOff x="-1631853" y="-2083016"/>
            <a:chExt cx="11858709" cy="12827923"/>
          </a:xfrm>
        </p:grpSpPr>
        <p:sp>
          <p:nvSpPr>
            <p:cNvPr id="224" name="Google Shape;224;p35"/>
            <p:cNvSpPr/>
            <p:nvPr/>
          </p:nvSpPr>
          <p:spPr>
            <a:xfrm rot="-1861469" flipH="1">
              <a:off x="509798" y="-875634"/>
              <a:ext cx="7575406" cy="10413158"/>
            </a:xfrm>
            <a:custGeom>
              <a:avLst/>
              <a:gdLst/>
              <a:ahLst/>
              <a:cxnLst/>
              <a:rect l="l" t="t" r="r" b="b"/>
              <a:pathLst>
                <a:path w="7575406" h="10413158" extrusionOk="0">
                  <a:moveTo>
                    <a:pt x="0" y="2412254"/>
                  </a:moveTo>
                  <a:lnTo>
                    <a:pt x="4037278" y="0"/>
                  </a:lnTo>
                  <a:lnTo>
                    <a:pt x="7575406" y="5870519"/>
                  </a:lnTo>
                  <a:lnTo>
                    <a:pt x="37469" y="10413158"/>
                  </a:lnTo>
                  <a:lnTo>
                    <a:pt x="0" y="2412254"/>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 name="Google Shape;225;p35"/>
            <p:cNvSpPr/>
            <p:nvPr/>
          </p:nvSpPr>
          <p:spPr>
            <a:xfrm>
              <a:off x="0" y="0"/>
              <a:ext cx="3615397"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26" name="Google Shape;226;p35"/>
          <p:cNvSpPr txBox="1">
            <a:spLocks noGrp="1"/>
          </p:cNvSpPr>
          <p:nvPr>
            <p:ph type="title"/>
          </p:nvPr>
        </p:nvSpPr>
        <p:spPr>
          <a:xfrm>
            <a:off x="6096000" y="685800"/>
            <a:ext cx="5486400" cy="997196"/>
          </a:xfrm>
          <a:prstGeom prst="rect">
            <a:avLst/>
          </a:prstGeom>
          <a:noFill/>
          <a:ln>
            <a:noFill/>
          </a:ln>
        </p:spPr>
        <p:txBody>
          <a:bodyPr spcFirstLastPara="1" wrap="square" lIns="0" tIns="0" rIns="0" bIns="0" anchor="t" anchorCtr="0">
            <a:spAutoFit/>
          </a:bodyPr>
          <a:lstStyle>
            <a:lvl1pPr lvl="0" algn="r">
              <a:lnSpc>
                <a:spcPct val="90000"/>
              </a:lnSpc>
              <a:spcBef>
                <a:spcPts val="0"/>
              </a:spcBef>
              <a:spcAft>
                <a:spcPts val="0"/>
              </a:spcAft>
              <a:buClr>
                <a:schemeClr val="lt1"/>
              </a:buClr>
              <a:buSzPts val="4000"/>
              <a:buFont typeface="Arial Rounde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5_Divider">
  <p:cSld name="5_Divider">
    <p:bg>
      <p:bgPr>
        <a:solidFill>
          <a:schemeClr val="accent4"/>
        </a:solidFill>
        <a:effectLst/>
      </p:bgPr>
    </p:bg>
    <p:spTree>
      <p:nvGrpSpPr>
        <p:cNvPr id="1" name="Shape 227"/>
        <p:cNvGrpSpPr/>
        <p:nvPr/>
      </p:nvGrpSpPr>
      <p:grpSpPr>
        <a:xfrm>
          <a:off x="0" y="0"/>
          <a:ext cx="0" cy="0"/>
          <a:chOff x="0" y="0"/>
          <a:chExt cx="0" cy="0"/>
        </a:xfrm>
      </p:grpSpPr>
      <p:pic>
        <p:nvPicPr>
          <p:cNvPr id="228" name="Google Shape;228;p36"/>
          <p:cNvPicPr preferRelativeResize="0"/>
          <p:nvPr/>
        </p:nvPicPr>
        <p:blipFill rotWithShape="1">
          <a:blip r:embed="rId2">
            <a:alphaModFix/>
          </a:blip>
          <a:srcRect l="38971" t="56810" r="24074" b="13819"/>
          <a:stretch/>
        </p:blipFill>
        <p:spPr>
          <a:xfrm flipH="1">
            <a:off x="0" y="0"/>
            <a:ext cx="12191999" cy="6858000"/>
          </a:xfrm>
          <a:prstGeom prst="rect">
            <a:avLst/>
          </a:prstGeom>
          <a:noFill/>
          <a:ln>
            <a:noFill/>
          </a:ln>
        </p:spPr>
      </p:pic>
      <p:grpSp>
        <p:nvGrpSpPr>
          <p:cNvPr id="229" name="Google Shape;229;p36"/>
          <p:cNvGrpSpPr/>
          <p:nvPr/>
        </p:nvGrpSpPr>
        <p:grpSpPr>
          <a:xfrm>
            <a:off x="-1631853" y="-2083016"/>
            <a:ext cx="11858709" cy="12827923"/>
            <a:chOff x="-1631853" y="-2083016"/>
            <a:chExt cx="11858709" cy="12827923"/>
          </a:xfrm>
        </p:grpSpPr>
        <p:sp>
          <p:nvSpPr>
            <p:cNvPr id="230" name="Google Shape;230;p36"/>
            <p:cNvSpPr/>
            <p:nvPr/>
          </p:nvSpPr>
          <p:spPr>
            <a:xfrm rot="-1861469" flipH="1">
              <a:off x="509798" y="-875634"/>
              <a:ext cx="7575406" cy="10413158"/>
            </a:xfrm>
            <a:custGeom>
              <a:avLst/>
              <a:gdLst/>
              <a:ahLst/>
              <a:cxnLst/>
              <a:rect l="l" t="t" r="r" b="b"/>
              <a:pathLst>
                <a:path w="7575406" h="10413158" extrusionOk="0">
                  <a:moveTo>
                    <a:pt x="0" y="2412254"/>
                  </a:moveTo>
                  <a:lnTo>
                    <a:pt x="4037278" y="0"/>
                  </a:lnTo>
                  <a:lnTo>
                    <a:pt x="7575406" y="5870519"/>
                  </a:lnTo>
                  <a:lnTo>
                    <a:pt x="37469" y="10413158"/>
                  </a:lnTo>
                  <a:lnTo>
                    <a:pt x="0" y="2412254"/>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1" name="Google Shape;231;p36"/>
            <p:cNvSpPr/>
            <p:nvPr/>
          </p:nvSpPr>
          <p:spPr>
            <a:xfrm>
              <a:off x="0" y="0"/>
              <a:ext cx="3615397"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32" name="Google Shape;232;p36"/>
          <p:cNvSpPr txBox="1">
            <a:spLocks noGrp="1"/>
          </p:cNvSpPr>
          <p:nvPr>
            <p:ph type="title"/>
          </p:nvPr>
        </p:nvSpPr>
        <p:spPr>
          <a:xfrm>
            <a:off x="609600" y="5175004"/>
            <a:ext cx="5486400" cy="997196"/>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4000"/>
              <a:buFont typeface="Arial Rounde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6_Divider">
  <p:cSld name="6_Divider">
    <p:bg>
      <p:bgPr>
        <a:solidFill>
          <a:schemeClr val="accent5"/>
        </a:solidFill>
        <a:effectLst/>
      </p:bgPr>
    </p:bg>
    <p:spTree>
      <p:nvGrpSpPr>
        <p:cNvPr id="1" name="Shape 233"/>
        <p:cNvGrpSpPr/>
        <p:nvPr/>
      </p:nvGrpSpPr>
      <p:grpSpPr>
        <a:xfrm>
          <a:off x="0" y="0"/>
          <a:ext cx="0" cy="0"/>
          <a:chOff x="0" y="0"/>
          <a:chExt cx="0" cy="0"/>
        </a:xfrm>
      </p:grpSpPr>
      <p:pic>
        <p:nvPicPr>
          <p:cNvPr id="234" name="Google Shape;234;p37"/>
          <p:cNvPicPr preferRelativeResize="0"/>
          <p:nvPr/>
        </p:nvPicPr>
        <p:blipFill rotWithShape="1">
          <a:blip r:embed="rId2">
            <a:alphaModFix/>
          </a:blip>
          <a:srcRect l="38971" t="56810" r="24074" b="13819"/>
          <a:stretch/>
        </p:blipFill>
        <p:spPr>
          <a:xfrm rot="10800000">
            <a:off x="0" y="0"/>
            <a:ext cx="12191999" cy="6858000"/>
          </a:xfrm>
          <a:prstGeom prst="rect">
            <a:avLst/>
          </a:prstGeom>
          <a:noFill/>
          <a:ln>
            <a:noFill/>
          </a:ln>
        </p:spPr>
      </p:pic>
      <p:grpSp>
        <p:nvGrpSpPr>
          <p:cNvPr id="235" name="Google Shape;235;p37"/>
          <p:cNvGrpSpPr/>
          <p:nvPr/>
        </p:nvGrpSpPr>
        <p:grpSpPr>
          <a:xfrm rot="10800000">
            <a:off x="1965144" y="-3897749"/>
            <a:ext cx="11858709" cy="12827923"/>
            <a:chOff x="-1631853" y="-2083016"/>
            <a:chExt cx="11858709" cy="12827923"/>
          </a:xfrm>
        </p:grpSpPr>
        <p:sp>
          <p:nvSpPr>
            <p:cNvPr id="236" name="Google Shape;236;p37"/>
            <p:cNvSpPr/>
            <p:nvPr/>
          </p:nvSpPr>
          <p:spPr>
            <a:xfrm rot="-1861469" flipH="1">
              <a:off x="509798" y="-875634"/>
              <a:ext cx="7575406" cy="10413158"/>
            </a:xfrm>
            <a:custGeom>
              <a:avLst/>
              <a:gdLst/>
              <a:ahLst/>
              <a:cxnLst/>
              <a:rect l="l" t="t" r="r" b="b"/>
              <a:pathLst>
                <a:path w="7575406" h="10413158" extrusionOk="0">
                  <a:moveTo>
                    <a:pt x="0" y="2412254"/>
                  </a:moveTo>
                  <a:lnTo>
                    <a:pt x="4037278" y="0"/>
                  </a:lnTo>
                  <a:lnTo>
                    <a:pt x="7575406" y="5870519"/>
                  </a:lnTo>
                  <a:lnTo>
                    <a:pt x="37469" y="10413158"/>
                  </a:lnTo>
                  <a:lnTo>
                    <a:pt x="0" y="2412254"/>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7" name="Google Shape;237;p37"/>
            <p:cNvSpPr/>
            <p:nvPr/>
          </p:nvSpPr>
          <p:spPr>
            <a:xfrm>
              <a:off x="0" y="0"/>
              <a:ext cx="3615397"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38" name="Google Shape;238;p37"/>
          <p:cNvSpPr txBox="1">
            <a:spLocks noGrp="1"/>
          </p:cNvSpPr>
          <p:nvPr>
            <p:ph type="title"/>
          </p:nvPr>
        </p:nvSpPr>
        <p:spPr>
          <a:xfrm>
            <a:off x="6096000" y="685800"/>
            <a:ext cx="5486400" cy="997196"/>
          </a:xfrm>
          <a:prstGeom prst="rect">
            <a:avLst/>
          </a:prstGeom>
          <a:noFill/>
          <a:ln>
            <a:noFill/>
          </a:ln>
        </p:spPr>
        <p:txBody>
          <a:bodyPr spcFirstLastPara="1" wrap="square" lIns="0" tIns="0" rIns="0" bIns="0" anchor="t" anchorCtr="0">
            <a:spAutoFit/>
          </a:bodyPr>
          <a:lstStyle>
            <a:lvl1pPr lvl="0" algn="r">
              <a:lnSpc>
                <a:spcPct val="90000"/>
              </a:lnSpc>
              <a:spcBef>
                <a:spcPts val="0"/>
              </a:spcBef>
              <a:spcAft>
                <a:spcPts val="0"/>
              </a:spcAft>
              <a:buClr>
                <a:schemeClr val="lt1"/>
              </a:buClr>
              <a:buSzPts val="4000"/>
              <a:buFont typeface="Arial Rounde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rimary Pattern Background">
  <p:cSld name="Primary Pattern Background">
    <p:spTree>
      <p:nvGrpSpPr>
        <p:cNvPr id="1" name="Shape 240"/>
        <p:cNvGrpSpPr/>
        <p:nvPr/>
      </p:nvGrpSpPr>
      <p:grpSpPr>
        <a:xfrm>
          <a:off x="0" y="0"/>
          <a:ext cx="0" cy="0"/>
          <a:chOff x="0" y="0"/>
          <a:chExt cx="0" cy="0"/>
        </a:xfrm>
      </p:grpSpPr>
      <p:grpSp>
        <p:nvGrpSpPr>
          <p:cNvPr id="241" name="Google Shape;241;p39"/>
          <p:cNvGrpSpPr/>
          <p:nvPr/>
        </p:nvGrpSpPr>
        <p:grpSpPr>
          <a:xfrm>
            <a:off x="0" y="0"/>
            <a:ext cx="12192000" cy="6858000"/>
            <a:chOff x="76200" y="76200"/>
            <a:chExt cx="12192000" cy="6858000"/>
          </a:xfrm>
        </p:grpSpPr>
        <p:pic>
          <p:nvPicPr>
            <p:cNvPr id="242" name="Google Shape;242;p39"/>
            <p:cNvPicPr preferRelativeResize="0"/>
            <p:nvPr/>
          </p:nvPicPr>
          <p:blipFill rotWithShape="1">
            <a:blip r:embed="rId2">
              <a:alphaModFix/>
            </a:blip>
            <a:srcRect l="46154" t="53696" r="25441" b="23670"/>
            <a:stretch/>
          </p:blipFill>
          <p:spPr>
            <a:xfrm>
              <a:off x="76200" y="76200"/>
              <a:ext cx="12192000" cy="6858000"/>
            </a:xfrm>
            <a:prstGeom prst="rect">
              <a:avLst/>
            </a:prstGeom>
            <a:noFill/>
            <a:ln>
              <a:noFill/>
            </a:ln>
          </p:spPr>
        </p:pic>
        <p:pic>
          <p:nvPicPr>
            <p:cNvPr id="243" name="Google Shape;243;p39"/>
            <p:cNvPicPr preferRelativeResize="0"/>
            <p:nvPr/>
          </p:nvPicPr>
          <p:blipFill rotWithShape="1">
            <a:blip r:embed="rId2">
              <a:alphaModFix/>
            </a:blip>
            <a:srcRect l="46154" t="53696" r="25441" b="23670"/>
            <a:stretch/>
          </p:blipFill>
          <p:spPr>
            <a:xfrm>
              <a:off x="76200" y="76200"/>
              <a:ext cx="12192000" cy="6858000"/>
            </a:xfrm>
            <a:prstGeom prst="rect">
              <a:avLst/>
            </a:prstGeom>
            <a:noFill/>
            <a:ln>
              <a:noFill/>
            </a:ln>
          </p:spPr>
        </p:pic>
        <p:pic>
          <p:nvPicPr>
            <p:cNvPr id="244" name="Google Shape;244;p39"/>
            <p:cNvPicPr preferRelativeResize="0"/>
            <p:nvPr/>
          </p:nvPicPr>
          <p:blipFill rotWithShape="1">
            <a:blip r:embed="rId2">
              <a:alphaModFix/>
            </a:blip>
            <a:srcRect l="46154" t="53696" r="25441" b="23670"/>
            <a:stretch/>
          </p:blipFill>
          <p:spPr>
            <a:xfrm>
              <a:off x="76200" y="76200"/>
              <a:ext cx="12192000" cy="6858000"/>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eon Carrot Pattern Background">
  <p:cSld name="Neon Carrot Pattern Background">
    <p:bg>
      <p:bgPr>
        <a:solidFill>
          <a:srgbClr val="F9A041"/>
        </a:solidFill>
        <a:effectLst/>
      </p:bgPr>
    </p:bg>
    <p:spTree>
      <p:nvGrpSpPr>
        <p:cNvPr id="1" name="Shape 245"/>
        <p:cNvGrpSpPr/>
        <p:nvPr/>
      </p:nvGrpSpPr>
      <p:grpSpPr>
        <a:xfrm>
          <a:off x="0" y="0"/>
          <a:ext cx="0" cy="0"/>
          <a:chOff x="0" y="0"/>
          <a:chExt cx="0" cy="0"/>
        </a:xfrm>
      </p:grpSpPr>
      <p:pic>
        <p:nvPicPr>
          <p:cNvPr id="246" name="Google Shape;246;p40"/>
          <p:cNvPicPr preferRelativeResize="0"/>
          <p:nvPr/>
        </p:nvPicPr>
        <p:blipFill rotWithShape="1">
          <a:blip r:embed="rId2">
            <a:alphaModFix/>
          </a:blip>
          <a:srcRect l="38971" t="56810" r="24074" b="13819"/>
          <a:stretch/>
        </p:blipFill>
        <p:spPr>
          <a:xfrm>
            <a:off x="0" y="0"/>
            <a:ext cx="12191999" cy="6858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erra Cotta Pattern Background">
  <p:cSld name="Terra Cotta Pattern Background">
    <p:bg>
      <p:bgPr>
        <a:solidFill>
          <a:srgbClr val="ED6A5A"/>
        </a:solidFill>
        <a:effectLst/>
      </p:bgPr>
    </p:bg>
    <p:spTree>
      <p:nvGrpSpPr>
        <p:cNvPr id="1" name="Shape 247"/>
        <p:cNvGrpSpPr/>
        <p:nvPr/>
      </p:nvGrpSpPr>
      <p:grpSpPr>
        <a:xfrm>
          <a:off x="0" y="0"/>
          <a:ext cx="0" cy="0"/>
          <a:chOff x="0" y="0"/>
          <a:chExt cx="0" cy="0"/>
        </a:xfrm>
      </p:grpSpPr>
      <p:pic>
        <p:nvPicPr>
          <p:cNvPr id="248" name="Google Shape;248;p41"/>
          <p:cNvPicPr preferRelativeResize="0"/>
          <p:nvPr/>
        </p:nvPicPr>
        <p:blipFill rotWithShape="1">
          <a:blip r:embed="rId2">
            <a:alphaModFix/>
          </a:blip>
          <a:srcRect l="38971" t="56810" r="24074" b="13819"/>
          <a:stretch/>
        </p:blipFill>
        <p:spPr>
          <a:xfrm>
            <a:off x="0" y="0"/>
            <a:ext cx="12191999" cy="6858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eep Koamaru Pattern Background">
  <p:cSld name="Deep Koamaru Pattern Background">
    <p:bg>
      <p:bgPr>
        <a:solidFill>
          <a:schemeClr val="dk1"/>
        </a:solidFill>
        <a:effectLst/>
      </p:bgPr>
    </p:bg>
    <p:spTree>
      <p:nvGrpSpPr>
        <p:cNvPr id="1" name="Shape 249"/>
        <p:cNvGrpSpPr/>
        <p:nvPr/>
      </p:nvGrpSpPr>
      <p:grpSpPr>
        <a:xfrm>
          <a:off x="0" y="0"/>
          <a:ext cx="0" cy="0"/>
          <a:chOff x="0" y="0"/>
          <a:chExt cx="0" cy="0"/>
        </a:xfrm>
      </p:grpSpPr>
      <p:pic>
        <p:nvPicPr>
          <p:cNvPr id="250" name="Google Shape;250;p42"/>
          <p:cNvPicPr preferRelativeResize="0"/>
          <p:nvPr/>
        </p:nvPicPr>
        <p:blipFill rotWithShape="1">
          <a:blip r:embed="rId2">
            <a:alphaModFix/>
          </a:blip>
          <a:srcRect l="38971" t="56810" r="24074" b="13819"/>
          <a:stretch/>
        </p:blipFill>
        <p:spPr>
          <a:xfrm>
            <a:off x="0" y="0"/>
            <a:ext cx="12191999" cy="6858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yber Grape Pattern Background">
  <p:cSld name="Cyber Grape Pattern Background">
    <p:bg>
      <p:bgPr>
        <a:solidFill>
          <a:schemeClr val="accent1"/>
        </a:solidFill>
        <a:effectLst/>
      </p:bgPr>
    </p:bg>
    <p:spTree>
      <p:nvGrpSpPr>
        <p:cNvPr id="1" name="Shape 251"/>
        <p:cNvGrpSpPr/>
        <p:nvPr/>
      </p:nvGrpSpPr>
      <p:grpSpPr>
        <a:xfrm>
          <a:off x="0" y="0"/>
          <a:ext cx="0" cy="0"/>
          <a:chOff x="0" y="0"/>
          <a:chExt cx="0" cy="0"/>
        </a:xfrm>
      </p:grpSpPr>
      <p:pic>
        <p:nvPicPr>
          <p:cNvPr id="252" name="Google Shape;252;p43"/>
          <p:cNvPicPr preferRelativeResize="0"/>
          <p:nvPr/>
        </p:nvPicPr>
        <p:blipFill rotWithShape="1">
          <a:blip r:embed="rId2">
            <a:alphaModFix/>
          </a:blip>
          <a:srcRect l="38971" t="56810" r="24074" b="13819"/>
          <a:stretch/>
        </p:blipFill>
        <p:spPr>
          <a:xfrm>
            <a:off x="0" y="0"/>
            <a:ext cx="12191999" cy="6858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Column Text">
  <p:cSld name="2 Column Text">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09600" y="685800"/>
            <a:ext cx="10972800" cy="5539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1"/>
              </a:buClr>
              <a:buSzPts val="4000"/>
              <a:buFont typeface="Arial Rounde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5"/>
          <p:cNvSpPr txBox="1">
            <a:spLocks noGrp="1"/>
          </p:cNvSpPr>
          <p:nvPr>
            <p:ph type="body" idx="1"/>
          </p:nvPr>
        </p:nvSpPr>
        <p:spPr>
          <a:xfrm>
            <a:off x="609600" y="1485900"/>
            <a:ext cx="5234609" cy="46863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accent4"/>
              </a:buClr>
              <a:buSzPts val="2400"/>
              <a:buFont typeface="Arial"/>
              <a:buNone/>
              <a:defRPr sz="2400" b="1" i="0" u="none" strike="noStrike" cap="none">
                <a:solidFill>
                  <a:schemeClr val="accent4"/>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accent4"/>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accent4"/>
              </a:buClr>
              <a:buSzPts val="1600"/>
              <a:buFont typeface="Courier New"/>
              <a:buChar char="o"/>
              <a:defRPr sz="2000" b="0" i="0" u="none" strike="noStrike" cap="none">
                <a:solidFill>
                  <a:schemeClr val="dk1"/>
                </a:solidFill>
                <a:latin typeface="Arial"/>
                <a:ea typeface="Arial"/>
                <a:cs typeface="Arial"/>
                <a:sym typeface="Arial"/>
              </a:defRPr>
            </a:lvl3pPr>
            <a:lvl4pPr marL="1828800" marR="0" lvl="3" indent="-308610" algn="l" rtl="0">
              <a:lnSpc>
                <a:spcPct val="90000"/>
              </a:lnSpc>
              <a:spcBef>
                <a:spcPts val="500"/>
              </a:spcBef>
              <a:spcAft>
                <a:spcPts val="0"/>
              </a:spcAft>
              <a:buClr>
                <a:schemeClr val="accent4"/>
              </a:buClr>
              <a:buSzPts val="126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accent4"/>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 name="Google Shape;23;p5"/>
          <p:cNvSpPr txBox="1">
            <a:spLocks noGrp="1"/>
          </p:cNvSpPr>
          <p:nvPr>
            <p:ph type="body" idx="2"/>
          </p:nvPr>
        </p:nvSpPr>
        <p:spPr>
          <a:xfrm>
            <a:off x="6351104" y="1485900"/>
            <a:ext cx="5231296" cy="46863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accent4"/>
              </a:buClr>
              <a:buSzPts val="2400"/>
              <a:buFont typeface="Arial"/>
              <a:buNone/>
              <a:defRPr sz="2400" b="1" i="0" u="none" strike="noStrike" cap="none">
                <a:solidFill>
                  <a:schemeClr val="accent4"/>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accent4"/>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accent4"/>
              </a:buClr>
              <a:buSzPts val="1600"/>
              <a:buFont typeface="Courier New"/>
              <a:buChar char="o"/>
              <a:defRPr sz="2000" b="0" i="0" u="none" strike="noStrike" cap="none">
                <a:solidFill>
                  <a:schemeClr val="dk1"/>
                </a:solidFill>
                <a:latin typeface="Arial"/>
                <a:ea typeface="Arial"/>
                <a:cs typeface="Arial"/>
                <a:sym typeface="Arial"/>
              </a:defRPr>
            </a:lvl3pPr>
            <a:lvl4pPr marL="1828800" marR="0" lvl="3" indent="-308610" algn="l" rtl="0">
              <a:lnSpc>
                <a:spcPct val="90000"/>
              </a:lnSpc>
              <a:spcBef>
                <a:spcPts val="500"/>
              </a:spcBef>
              <a:spcAft>
                <a:spcPts val="0"/>
              </a:spcAft>
              <a:buClr>
                <a:schemeClr val="accent4"/>
              </a:buClr>
              <a:buSzPts val="126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accent4"/>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grpSp>
        <p:nvGrpSpPr>
          <p:cNvPr id="24" name="Google Shape;24;p5"/>
          <p:cNvGrpSpPr/>
          <p:nvPr/>
        </p:nvGrpSpPr>
        <p:grpSpPr>
          <a:xfrm>
            <a:off x="0" y="6530982"/>
            <a:ext cx="12192000" cy="341086"/>
            <a:chOff x="152400" y="6117771"/>
            <a:chExt cx="12192000" cy="341086"/>
          </a:xfrm>
        </p:grpSpPr>
        <p:pic>
          <p:nvPicPr>
            <p:cNvPr id="25" name="Google Shape;25;p5"/>
            <p:cNvPicPr preferRelativeResize="0"/>
            <p:nvPr/>
          </p:nvPicPr>
          <p:blipFill rotWithShape="1">
            <a:blip r:embed="rId2">
              <a:alphaModFix/>
            </a:blip>
            <a:srcRect l="46793" t="43668" r="24803" b="55205"/>
            <a:stretch/>
          </p:blipFill>
          <p:spPr>
            <a:xfrm flipH="1">
              <a:off x="152400" y="6117771"/>
              <a:ext cx="12192000" cy="341086"/>
            </a:xfrm>
            <a:prstGeom prst="rect">
              <a:avLst/>
            </a:prstGeom>
            <a:noFill/>
            <a:ln>
              <a:noFill/>
            </a:ln>
          </p:spPr>
        </p:pic>
        <p:pic>
          <p:nvPicPr>
            <p:cNvPr id="26" name="Google Shape;26;p5"/>
            <p:cNvPicPr preferRelativeResize="0"/>
            <p:nvPr/>
          </p:nvPicPr>
          <p:blipFill rotWithShape="1">
            <a:blip r:embed="rId2">
              <a:alphaModFix/>
            </a:blip>
            <a:srcRect l="46793" t="43668" r="24803" b="55205"/>
            <a:stretch/>
          </p:blipFill>
          <p:spPr>
            <a:xfrm flipH="1">
              <a:off x="152400" y="6117771"/>
              <a:ext cx="12192000" cy="341086"/>
            </a:xfrm>
            <a:prstGeom prst="rect">
              <a:avLst/>
            </a:prstGeom>
            <a:noFill/>
            <a:ln>
              <a:noFill/>
            </a:ln>
          </p:spPr>
        </p:pic>
        <p:pic>
          <p:nvPicPr>
            <p:cNvPr id="27" name="Google Shape;27;p5"/>
            <p:cNvPicPr preferRelativeResize="0"/>
            <p:nvPr/>
          </p:nvPicPr>
          <p:blipFill rotWithShape="1">
            <a:blip r:embed="rId2">
              <a:alphaModFix/>
            </a:blip>
            <a:srcRect l="46793" t="43668" r="24803" b="55205"/>
            <a:stretch/>
          </p:blipFill>
          <p:spPr>
            <a:xfrm flipH="1">
              <a:off x="152400" y="6117771"/>
              <a:ext cx="12192000" cy="341086"/>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ximum Blue Pattern Background">
  <p:cSld name="Maximum Blue Pattern Background">
    <p:bg>
      <p:bgPr>
        <a:solidFill>
          <a:schemeClr val="accent3"/>
        </a:solidFill>
        <a:effectLst/>
      </p:bgPr>
    </p:bg>
    <p:spTree>
      <p:nvGrpSpPr>
        <p:cNvPr id="1" name="Shape 253"/>
        <p:cNvGrpSpPr/>
        <p:nvPr/>
      </p:nvGrpSpPr>
      <p:grpSpPr>
        <a:xfrm>
          <a:off x="0" y="0"/>
          <a:ext cx="0" cy="0"/>
          <a:chOff x="0" y="0"/>
          <a:chExt cx="0" cy="0"/>
        </a:xfrm>
      </p:grpSpPr>
      <p:pic>
        <p:nvPicPr>
          <p:cNvPr id="254" name="Google Shape;254;p44"/>
          <p:cNvPicPr preferRelativeResize="0"/>
          <p:nvPr/>
        </p:nvPicPr>
        <p:blipFill rotWithShape="1">
          <a:blip r:embed="rId2">
            <a:alphaModFix/>
          </a:blip>
          <a:srcRect l="38971" t="56810" r="24074" b="13819"/>
          <a:stretch/>
        </p:blipFill>
        <p:spPr>
          <a:xfrm>
            <a:off x="0" y="0"/>
            <a:ext cx="12191999" cy="6858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id Blud Green Pattern Background">
  <p:cSld name="Mid Blud Green Pattern Background">
    <p:bg>
      <p:bgPr>
        <a:solidFill>
          <a:schemeClr val="accent4"/>
        </a:solidFill>
        <a:effectLst/>
      </p:bgPr>
    </p:bg>
    <p:spTree>
      <p:nvGrpSpPr>
        <p:cNvPr id="1" name="Shape 255"/>
        <p:cNvGrpSpPr/>
        <p:nvPr/>
      </p:nvGrpSpPr>
      <p:grpSpPr>
        <a:xfrm>
          <a:off x="0" y="0"/>
          <a:ext cx="0" cy="0"/>
          <a:chOff x="0" y="0"/>
          <a:chExt cx="0" cy="0"/>
        </a:xfrm>
      </p:grpSpPr>
      <p:pic>
        <p:nvPicPr>
          <p:cNvPr id="256" name="Google Shape;256;p45"/>
          <p:cNvPicPr preferRelativeResize="0"/>
          <p:nvPr/>
        </p:nvPicPr>
        <p:blipFill rotWithShape="1">
          <a:blip r:embed="rId2">
            <a:alphaModFix/>
          </a:blip>
          <a:srcRect l="38971" t="56810" r="24074" b="13819"/>
          <a:stretch/>
        </p:blipFill>
        <p:spPr>
          <a:xfrm>
            <a:off x="0" y="0"/>
            <a:ext cx="12191999" cy="6858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one Pattern Background">
  <p:cSld name="Bone Pattern Background">
    <p:bg>
      <p:bgPr>
        <a:solidFill>
          <a:schemeClr val="accent5"/>
        </a:solidFill>
        <a:effectLst/>
      </p:bgPr>
    </p:bg>
    <p:spTree>
      <p:nvGrpSpPr>
        <p:cNvPr id="1" name="Shape 257"/>
        <p:cNvGrpSpPr/>
        <p:nvPr/>
      </p:nvGrpSpPr>
      <p:grpSpPr>
        <a:xfrm>
          <a:off x="0" y="0"/>
          <a:ext cx="0" cy="0"/>
          <a:chOff x="0" y="0"/>
          <a:chExt cx="0" cy="0"/>
        </a:xfrm>
      </p:grpSpPr>
      <p:pic>
        <p:nvPicPr>
          <p:cNvPr id="258" name="Google Shape;258;p46"/>
          <p:cNvPicPr preferRelativeResize="0"/>
          <p:nvPr/>
        </p:nvPicPr>
        <p:blipFill rotWithShape="1">
          <a:blip r:embed="rId2">
            <a:alphaModFix/>
          </a:blip>
          <a:srcRect l="38971" t="56810" r="24074" b="13819"/>
          <a:stretch/>
        </p:blipFill>
        <p:spPr>
          <a:xfrm>
            <a:off x="0" y="0"/>
            <a:ext cx="12191999" cy="6858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Erie Black Solid Background">
  <p:cSld name="Erie Black Solid Background">
    <p:bg>
      <p:bgPr>
        <a:solidFill>
          <a:srgbClr val="0F1A29"/>
        </a:solidFill>
        <a:effectLst/>
      </p:bgPr>
    </p:bg>
    <p:spTree>
      <p:nvGrpSpPr>
        <p:cNvPr id="1" name="Shape 259"/>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eep Koamaru Solid Background">
  <p:cSld name="Deep Koamaru Solid Background">
    <p:bg>
      <p:bgPr>
        <a:solidFill>
          <a:schemeClr val="dk2"/>
        </a:solidFill>
        <a:effectLst/>
      </p:bgPr>
    </p:bg>
    <p:spTree>
      <p:nvGrpSpPr>
        <p:cNvPr id="1" name="Shape 260"/>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yber Grape Solid Background">
  <p:cSld name="Cyber Grape Solid Background">
    <p:bg>
      <p:bgPr>
        <a:solidFill>
          <a:schemeClr val="accent1"/>
        </a:solidFill>
        <a:effectLst/>
      </p:bgPr>
    </p:bg>
    <p:spTree>
      <p:nvGrpSpPr>
        <p:cNvPr id="1" name="Shape 261"/>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6_Primary Pattern">
  <p:cSld name="6_Primary Pattern">
    <p:bg>
      <p:bgPr>
        <a:solidFill>
          <a:schemeClr val="accent2"/>
        </a:solidFill>
        <a:effectLst/>
      </p:bgPr>
    </p:bg>
    <p:spTree>
      <p:nvGrpSpPr>
        <p:cNvPr id="1" name="Shape 262"/>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ximum Blue Solid Background">
  <p:cSld name="Maximum Blue Solid Background">
    <p:bg>
      <p:bgPr>
        <a:solidFill>
          <a:schemeClr val="accent3"/>
        </a:solidFill>
        <a:effectLst/>
      </p:bgPr>
    </p:bg>
    <p:spTree>
      <p:nvGrpSpPr>
        <p:cNvPr id="1" name="Shape 26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id Blud Green Solid Background">
  <p:cSld name="Mid Blud Green Solid Background">
    <p:bg>
      <p:bgPr>
        <a:solidFill>
          <a:schemeClr val="accent4"/>
        </a:solidFill>
        <a:effectLst/>
      </p:bgPr>
    </p:bg>
    <p:spTree>
      <p:nvGrpSpPr>
        <p:cNvPr id="1" name="Shape 264"/>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one Solid Background">
  <p:cSld name="Bone Solid Background">
    <p:bg>
      <p:bgPr>
        <a:solidFill>
          <a:schemeClr val="accent5"/>
        </a:solidFill>
        <a:effectLst/>
      </p:bgPr>
    </p:bg>
    <p:spTree>
      <p:nvGrpSpPr>
        <p:cNvPr id="1" name="Shape 265"/>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 Column Text">
  <p:cSld name="3 Column Text">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609600" y="685800"/>
            <a:ext cx="10972800" cy="5539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1"/>
              </a:buClr>
              <a:buSzPts val="4000"/>
              <a:buFont typeface="Arial Rounde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6"/>
          <p:cNvSpPr txBox="1">
            <a:spLocks noGrp="1"/>
          </p:cNvSpPr>
          <p:nvPr>
            <p:ph type="body" idx="1"/>
          </p:nvPr>
        </p:nvSpPr>
        <p:spPr>
          <a:xfrm>
            <a:off x="609600" y="1485900"/>
            <a:ext cx="3265714" cy="46863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accent4"/>
              </a:buClr>
              <a:buSzPts val="2400"/>
              <a:buFont typeface="Arial"/>
              <a:buNone/>
              <a:defRPr sz="2400" b="1" i="0" u="none" strike="noStrike" cap="none">
                <a:solidFill>
                  <a:schemeClr val="accent4"/>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accent4"/>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accent4"/>
              </a:buClr>
              <a:buSzPts val="1600"/>
              <a:buFont typeface="Courier New"/>
              <a:buChar char="o"/>
              <a:defRPr sz="2000" b="0" i="0" u="none" strike="noStrike" cap="none">
                <a:solidFill>
                  <a:schemeClr val="dk1"/>
                </a:solidFill>
                <a:latin typeface="Arial"/>
                <a:ea typeface="Arial"/>
                <a:cs typeface="Arial"/>
                <a:sym typeface="Arial"/>
              </a:defRPr>
            </a:lvl3pPr>
            <a:lvl4pPr marL="1828800" marR="0" lvl="3" indent="-308610" algn="l" rtl="0">
              <a:lnSpc>
                <a:spcPct val="90000"/>
              </a:lnSpc>
              <a:spcBef>
                <a:spcPts val="500"/>
              </a:spcBef>
              <a:spcAft>
                <a:spcPts val="0"/>
              </a:spcAft>
              <a:buClr>
                <a:schemeClr val="accent4"/>
              </a:buClr>
              <a:buSzPts val="126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accent4"/>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 name="Google Shape;31;p6"/>
          <p:cNvSpPr txBox="1">
            <a:spLocks noGrp="1"/>
          </p:cNvSpPr>
          <p:nvPr>
            <p:ph type="body" idx="2"/>
          </p:nvPr>
        </p:nvSpPr>
        <p:spPr>
          <a:xfrm>
            <a:off x="4463143" y="1485900"/>
            <a:ext cx="3265714" cy="46863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accent4"/>
              </a:buClr>
              <a:buSzPts val="2400"/>
              <a:buFont typeface="Arial"/>
              <a:buNone/>
              <a:defRPr sz="2400" b="1" i="0" u="none" strike="noStrike" cap="none">
                <a:solidFill>
                  <a:schemeClr val="accent4"/>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accent4"/>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accent4"/>
              </a:buClr>
              <a:buSzPts val="1600"/>
              <a:buFont typeface="Courier New"/>
              <a:buChar char="o"/>
              <a:defRPr sz="2000" b="0" i="0" u="none" strike="noStrike" cap="none">
                <a:solidFill>
                  <a:schemeClr val="dk1"/>
                </a:solidFill>
                <a:latin typeface="Arial"/>
                <a:ea typeface="Arial"/>
                <a:cs typeface="Arial"/>
                <a:sym typeface="Arial"/>
              </a:defRPr>
            </a:lvl3pPr>
            <a:lvl4pPr marL="1828800" marR="0" lvl="3" indent="-308610" algn="l" rtl="0">
              <a:lnSpc>
                <a:spcPct val="90000"/>
              </a:lnSpc>
              <a:spcBef>
                <a:spcPts val="500"/>
              </a:spcBef>
              <a:spcAft>
                <a:spcPts val="0"/>
              </a:spcAft>
              <a:buClr>
                <a:schemeClr val="accent4"/>
              </a:buClr>
              <a:buSzPts val="126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accent4"/>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2" name="Google Shape;32;p6"/>
          <p:cNvSpPr txBox="1">
            <a:spLocks noGrp="1"/>
          </p:cNvSpPr>
          <p:nvPr>
            <p:ph type="body" idx="3"/>
          </p:nvPr>
        </p:nvSpPr>
        <p:spPr>
          <a:xfrm>
            <a:off x="8316686" y="1485900"/>
            <a:ext cx="3265714" cy="46863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accent4"/>
              </a:buClr>
              <a:buSzPts val="2400"/>
              <a:buFont typeface="Arial"/>
              <a:buNone/>
              <a:defRPr sz="2400" b="1" i="0" u="none" strike="noStrike" cap="none">
                <a:solidFill>
                  <a:schemeClr val="accent4"/>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accent4"/>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accent4"/>
              </a:buClr>
              <a:buSzPts val="1600"/>
              <a:buFont typeface="Courier New"/>
              <a:buChar char="o"/>
              <a:defRPr sz="2000" b="0" i="0" u="none" strike="noStrike" cap="none">
                <a:solidFill>
                  <a:schemeClr val="dk1"/>
                </a:solidFill>
                <a:latin typeface="Arial"/>
                <a:ea typeface="Arial"/>
                <a:cs typeface="Arial"/>
                <a:sym typeface="Arial"/>
              </a:defRPr>
            </a:lvl3pPr>
            <a:lvl4pPr marL="1828800" marR="0" lvl="3" indent="-308610" algn="l" rtl="0">
              <a:lnSpc>
                <a:spcPct val="90000"/>
              </a:lnSpc>
              <a:spcBef>
                <a:spcPts val="500"/>
              </a:spcBef>
              <a:spcAft>
                <a:spcPts val="0"/>
              </a:spcAft>
              <a:buClr>
                <a:schemeClr val="accent4"/>
              </a:buClr>
              <a:buSzPts val="126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accent4"/>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grpSp>
        <p:nvGrpSpPr>
          <p:cNvPr id="33" name="Google Shape;33;p6"/>
          <p:cNvGrpSpPr/>
          <p:nvPr/>
        </p:nvGrpSpPr>
        <p:grpSpPr>
          <a:xfrm>
            <a:off x="0" y="6530982"/>
            <a:ext cx="12192000" cy="341086"/>
            <a:chOff x="152400" y="6117771"/>
            <a:chExt cx="12192000" cy="341086"/>
          </a:xfrm>
        </p:grpSpPr>
        <p:pic>
          <p:nvPicPr>
            <p:cNvPr id="34" name="Google Shape;34;p6"/>
            <p:cNvPicPr preferRelativeResize="0"/>
            <p:nvPr/>
          </p:nvPicPr>
          <p:blipFill rotWithShape="1">
            <a:blip r:embed="rId2">
              <a:alphaModFix/>
            </a:blip>
            <a:srcRect l="46793" t="43668" r="24803" b="55205"/>
            <a:stretch/>
          </p:blipFill>
          <p:spPr>
            <a:xfrm flipH="1">
              <a:off x="152400" y="6117771"/>
              <a:ext cx="12192000" cy="341086"/>
            </a:xfrm>
            <a:prstGeom prst="rect">
              <a:avLst/>
            </a:prstGeom>
            <a:noFill/>
            <a:ln>
              <a:noFill/>
            </a:ln>
          </p:spPr>
        </p:pic>
        <p:pic>
          <p:nvPicPr>
            <p:cNvPr id="35" name="Google Shape;35;p6"/>
            <p:cNvPicPr preferRelativeResize="0"/>
            <p:nvPr/>
          </p:nvPicPr>
          <p:blipFill rotWithShape="1">
            <a:blip r:embed="rId2">
              <a:alphaModFix/>
            </a:blip>
            <a:srcRect l="46793" t="43668" r="24803" b="55205"/>
            <a:stretch/>
          </p:blipFill>
          <p:spPr>
            <a:xfrm flipH="1">
              <a:off x="152400" y="6117771"/>
              <a:ext cx="12192000" cy="341086"/>
            </a:xfrm>
            <a:prstGeom prst="rect">
              <a:avLst/>
            </a:prstGeom>
            <a:noFill/>
            <a:ln>
              <a:noFill/>
            </a:ln>
          </p:spPr>
        </p:pic>
        <p:pic>
          <p:nvPicPr>
            <p:cNvPr id="36" name="Google Shape;36;p6"/>
            <p:cNvPicPr preferRelativeResize="0"/>
            <p:nvPr/>
          </p:nvPicPr>
          <p:blipFill rotWithShape="1">
            <a:blip r:embed="rId2">
              <a:alphaModFix/>
            </a:blip>
            <a:srcRect l="46793" t="43668" r="24803" b="55205"/>
            <a:stretch/>
          </p:blipFill>
          <p:spPr>
            <a:xfrm flipH="1">
              <a:off x="152400" y="6117771"/>
              <a:ext cx="12192000" cy="341086"/>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White Solid Background">
  <p:cSld name="White Solid Background">
    <p:bg>
      <p:bgPr>
        <a:solidFill>
          <a:schemeClr val="lt1"/>
        </a:solidFill>
        <a:effectLst/>
      </p:bgPr>
    </p:bg>
    <p:spTree>
      <p:nvGrpSpPr>
        <p:cNvPr id="1" name="Shape 266"/>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erra Cotta Solid Background">
  <p:cSld name="Terra Cotta Solid Background">
    <p:bg>
      <p:bgPr>
        <a:solidFill>
          <a:srgbClr val="ED6A5A"/>
        </a:solidFill>
        <a:effectLst/>
      </p:bgPr>
    </p:bg>
    <p:spTree>
      <p:nvGrpSpPr>
        <p:cNvPr id="1" name="Shape 267"/>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eon Carrot Solid Background">
  <p:cSld name="Neon Carrot Solid Background">
    <p:bg>
      <p:bgPr>
        <a:solidFill>
          <a:srgbClr val="F9A041"/>
        </a:solidFill>
        <a:effectLst/>
      </p:bgPr>
    </p:bg>
    <p:spTree>
      <p:nvGrpSpPr>
        <p:cNvPr id="1" name="Shape 268"/>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Gargoyle Gas Solid Background">
  <p:cSld name="Gargoyle Gas Solid Background">
    <p:bg>
      <p:bgPr>
        <a:solidFill>
          <a:srgbClr val="FDE74C"/>
        </a:solidFill>
        <a:effectLst/>
      </p:bgPr>
    </p:bg>
    <p:spTree>
      <p:nvGrpSpPr>
        <p:cNvPr id="1" name="Shape 269"/>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l Img Right">
  <p:cSld name="Two Col Img Right">
    <p:spTree>
      <p:nvGrpSpPr>
        <p:cNvPr id="1" name="Shape 37"/>
        <p:cNvGrpSpPr/>
        <p:nvPr/>
      </p:nvGrpSpPr>
      <p:grpSpPr>
        <a:xfrm>
          <a:off x="0" y="0"/>
          <a:ext cx="0" cy="0"/>
          <a:chOff x="0" y="0"/>
          <a:chExt cx="0" cy="0"/>
        </a:xfrm>
      </p:grpSpPr>
      <p:sp>
        <p:nvSpPr>
          <p:cNvPr id="38" name="Google Shape;38;p7"/>
          <p:cNvSpPr txBox="1">
            <a:spLocks noGrp="1"/>
          </p:cNvSpPr>
          <p:nvPr>
            <p:ph type="body" idx="1"/>
          </p:nvPr>
        </p:nvSpPr>
        <p:spPr>
          <a:xfrm>
            <a:off x="609600" y="685800"/>
            <a:ext cx="4903433" cy="415696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accent4"/>
              </a:buClr>
              <a:buSzPts val="2400"/>
              <a:buFont typeface="Arial"/>
              <a:buNone/>
              <a:defRPr sz="2400" b="1" i="0" u="none" strike="noStrike" cap="none">
                <a:solidFill>
                  <a:schemeClr val="accent4"/>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accent4"/>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accent4"/>
              </a:buClr>
              <a:buSzPts val="1600"/>
              <a:buFont typeface="Courier New"/>
              <a:buChar char="o"/>
              <a:defRPr sz="2000" b="0" i="0" u="none" strike="noStrike" cap="none">
                <a:solidFill>
                  <a:schemeClr val="dk1"/>
                </a:solidFill>
                <a:latin typeface="Arial"/>
                <a:ea typeface="Arial"/>
                <a:cs typeface="Arial"/>
                <a:sym typeface="Arial"/>
              </a:defRPr>
            </a:lvl3pPr>
            <a:lvl4pPr marL="1828800" marR="0" lvl="3" indent="-308610" algn="l" rtl="0">
              <a:lnSpc>
                <a:spcPct val="90000"/>
              </a:lnSpc>
              <a:spcBef>
                <a:spcPts val="500"/>
              </a:spcBef>
              <a:spcAft>
                <a:spcPts val="0"/>
              </a:spcAft>
              <a:buClr>
                <a:schemeClr val="accent4"/>
              </a:buClr>
              <a:buSzPts val="126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accent4"/>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 name="Google Shape;39;p7"/>
          <p:cNvSpPr>
            <a:spLocks noGrp="1"/>
          </p:cNvSpPr>
          <p:nvPr>
            <p:ph type="pic" idx="2"/>
          </p:nvPr>
        </p:nvSpPr>
        <p:spPr>
          <a:xfrm>
            <a:off x="6096000" y="0"/>
            <a:ext cx="5754914" cy="6858000"/>
          </a:xfrm>
          <a:prstGeom prst="rect">
            <a:avLst/>
          </a:prstGeom>
          <a:solidFill>
            <a:schemeClr val="lt2"/>
          </a:solidFill>
          <a:ln>
            <a:noFill/>
          </a:ln>
        </p:spPr>
      </p:sp>
      <p:grpSp>
        <p:nvGrpSpPr>
          <p:cNvPr id="40" name="Google Shape;40;p7"/>
          <p:cNvGrpSpPr/>
          <p:nvPr/>
        </p:nvGrpSpPr>
        <p:grpSpPr>
          <a:xfrm>
            <a:off x="11850914" y="0"/>
            <a:ext cx="341086" cy="6858000"/>
            <a:chOff x="12003314" y="152400"/>
            <a:chExt cx="341086" cy="6858000"/>
          </a:xfrm>
        </p:grpSpPr>
        <p:pic>
          <p:nvPicPr>
            <p:cNvPr id="41" name="Google Shape;41;p7"/>
            <p:cNvPicPr preferRelativeResize="0"/>
            <p:nvPr/>
          </p:nvPicPr>
          <p:blipFill rotWithShape="1">
            <a:blip r:embed="rId2">
              <a:alphaModFix/>
            </a:blip>
            <a:srcRect l="48954" t="43668" r="35069" b="55205"/>
            <a:stretch/>
          </p:blipFill>
          <p:spPr>
            <a:xfrm rot="5400000" flipH="1">
              <a:off x="8744857" y="3410857"/>
              <a:ext cx="6858000" cy="341086"/>
            </a:xfrm>
            <a:prstGeom prst="rect">
              <a:avLst/>
            </a:prstGeom>
            <a:noFill/>
            <a:ln>
              <a:noFill/>
            </a:ln>
          </p:spPr>
        </p:pic>
        <p:pic>
          <p:nvPicPr>
            <p:cNvPr id="42" name="Google Shape;42;p7"/>
            <p:cNvPicPr preferRelativeResize="0"/>
            <p:nvPr/>
          </p:nvPicPr>
          <p:blipFill rotWithShape="1">
            <a:blip r:embed="rId2">
              <a:alphaModFix/>
            </a:blip>
            <a:srcRect l="48954" t="43668" r="35069" b="55205"/>
            <a:stretch/>
          </p:blipFill>
          <p:spPr>
            <a:xfrm rot="5400000" flipH="1">
              <a:off x="8744857" y="3410857"/>
              <a:ext cx="6858000" cy="341086"/>
            </a:xfrm>
            <a:prstGeom prst="rect">
              <a:avLst/>
            </a:prstGeom>
            <a:noFill/>
            <a:ln>
              <a:noFill/>
            </a:ln>
          </p:spPr>
        </p:pic>
        <p:pic>
          <p:nvPicPr>
            <p:cNvPr id="43" name="Google Shape;43;p7"/>
            <p:cNvPicPr preferRelativeResize="0"/>
            <p:nvPr/>
          </p:nvPicPr>
          <p:blipFill rotWithShape="1">
            <a:blip r:embed="rId2">
              <a:alphaModFix/>
            </a:blip>
            <a:srcRect l="48954" t="43668" r="35069" b="55205"/>
            <a:stretch/>
          </p:blipFill>
          <p:spPr>
            <a:xfrm rot="5400000" flipH="1">
              <a:off x="8744857" y="3410857"/>
              <a:ext cx="6858000" cy="341086"/>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l Image Left">
  <p:cSld name="Two Col Image Left">
    <p:spTree>
      <p:nvGrpSpPr>
        <p:cNvPr id="1" name="Shape 44"/>
        <p:cNvGrpSpPr/>
        <p:nvPr/>
      </p:nvGrpSpPr>
      <p:grpSpPr>
        <a:xfrm>
          <a:off x="0" y="0"/>
          <a:ext cx="0" cy="0"/>
          <a:chOff x="0" y="0"/>
          <a:chExt cx="0" cy="0"/>
        </a:xfrm>
      </p:grpSpPr>
      <p:sp>
        <p:nvSpPr>
          <p:cNvPr id="45" name="Google Shape;45;p8"/>
          <p:cNvSpPr txBox="1">
            <a:spLocks noGrp="1"/>
          </p:cNvSpPr>
          <p:nvPr>
            <p:ph type="body" idx="1"/>
          </p:nvPr>
        </p:nvSpPr>
        <p:spPr>
          <a:xfrm>
            <a:off x="6705600" y="685800"/>
            <a:ext cx="4903433" cy="54864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accent4"/>
              </a:buClr>
              <a:buSzPts val="2400"/>
              <a:buFont typeface="Arial"/>
              <a:buNone/>
              <a:defRPr sz="2400" b="1" i="0" u="none" strike="noStrike" cap="none">
                <a:solidFill>
                  <a:schemeClr val="accent4"/>
                </a:solidFill>
                <a:latin typeface="Arial Rounded"/>
                <a:ea typeface="Arial Rounded"/>
                <a:cs typeface="Arial Rounded"/>
                <a:sym typeface="Arial Rounded"/>
              </a:defRPr>
            </a:lvl1pPr>
            <a:lvl2pPr marL="914400" marR="0" lvl="1" indent="-381000" algn="l" rtl="0">
              <a:lnSpc>
                <a:spcPct val="90000"/>
              </a:lnSpc>
              <a:spcBef>
                <a:spcPts val="500"/>
              </a:spcBef>
              <a:spcAft>
                <a:spcPts val="0"/>
              </a:spcAft>
              <a:buClr>
                <a:schemeClr val="accent4"/>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accent4"/>
              </a:buClr>
              <a:buSzPts val="1600"/>
              <a:buFont typeface="Courier New"/>
              <a:buChar char="o"/>
              <a:defRPr sz="2000" b="0" i="0" u="none" strike="noStrike" cap="none">
                <a:solidFill>
                  <a:schemeClr val="dk1"/>
                </a:solidFill>
                <a:latin typeface="Arial"/>
                <a:ea typeface="Arial"/>
                <a:cs typeface="Arial"/>
                <a:sym typeface="Arial"/>
              </a:defRPr>
            </a:lvl3pPr>
            <a:lvl4pPr marL="1828800" marR="0" lvl="3" indent="-308610" algn="l" rtl="0">
              <a:lnSpc>
                <a:spcPct val="90000"/>
              </a:lnSpc>
              <a:spcBef>
                <a:spcPts val="500"/>
              </a:spcBef>
              <a:spcAft>
                <a:spcPts val="0"/>
              </a:spcAft>
              <a:buClr>
                <a:schemeClr val="accent4"/>
              </a:buClr>
              <a:buSzPts val="126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accent4"/>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 name="Google Shape;46;p8"/>
          <p:cNvSpPr>
            <a:spLocks noGrp="1"/>
          </p:cNvSpPr>
          <p:nvPr>
            <p:ph type="pic" idx="2"/>
          </p:nvPr>
        </p:nvSpPr>
        <p:spPr>
          <a:xfrm>
            <a:off x="341086" y="0"/>
            <a:ext cx="5754914" cy="6858000"/>
          </a:xfrm>
          <a:prstGeom prst="rect">
            <a:avLst/>
          </a:prstGeom>
          <a:solidFill>
            <a:schemeClr val="lt2"/>
          </a:solidFill>
          <a:ln>
            <a:noFill/>
          </a:ln>
        </p:spPr>
      </p:sp>
      <p:grpSp>
        <p:nvGrpSpPr>
          <p:cNvPr id="47" name="Google Shape;47;p8"/>
          <p:cNvGrpSpPr/>
          <p:nvPr/>
        </p:nvGrpSpPr>
        <p:grpSpPr>
          <a:xfrm>
            <a:off x="0" y="0"/>
            <a:ext cx="341086" cy="6858000"/>
            <a:chOff x="12003314" y="152400"/>
            <a:chExt cx="341086" cy="6858000"/>
          </a:xfrm>
        </p:grpSpPr>
        <p:pic>
          <p:nvPicPr>
            <p:cNvPr id="48" name="Google Shape;48;p8"/>
            <p:cNvPicPr preferRelativeResize="0"/>
            <p:nvPr/>
          </p:nvPicPr>
          <p:blipFill rotWithShape="1">
            <a:blip r:embed="rId2">
              <a:alphaModFix/>
            </a:blip>
            <a:srcRect l="48954" t="43668" r="35069" b="55205"/>
            <a:stretch/>
          </p:blipFill>
          <p:spPr>
            <a:xfrm rot="5400000" flipH="1">
              <a:off x="8744857" y="3410857"/>
              <a:ext cx="6858000" cy="341086"/>
            </a:xfrm>
            <a:prstGeom prst="rect">
              <a:avLst/>
            </a:prstGeom>
            <a:noFill/>
            <a:ln>
              <a:noFill/>
            </a:ln>
          </p:spPr>
        </p:pic>
        <p:pic>
          <p:nvPicPr>
            <p:cNvPr id="49" name="Google Shape;49;p8"/>
            <p:cNvPicPr preferRelativeResize="0"/>
            <p:nvPr/>
          </p:nvPicPr>
          <p:blipFill rotWithShape="1">
            <a:blip r:embed="rId2">
              <a:alphaModFix/>
            </a:blip>
            <a:srcRect l="48954" t="43668" r="35069" b="55205"/>
            <a:stretch/>
          </p:blipFill>
          <p:spPr>
            <a:xfrm rot="5400000" flipH="1">
              <a:off x="8744857" y="3410857"/>
              <a:ext cx="6858000" cy="341086"/>
            </a:xfrm>
            <a:prstGeom prst="rect">
              <a:avLst/>
            </a:prstGeom>
            <a:noFill/>
            <a:ln>
              <a:noFill/>
            </a:ln>
          </p:spPr>
        </p:pic>
        <p:pic>
          <p:nvPicPr>
            <p:cNvPr id="50" name="Google Shape;50;p8"/>
            <p:cNvPicPr preferRelativeResize="0"/>
            <p:nvPr/>
          </p:nvPicPr>
          <p:blipFill rotWithShape="1">
            <a:blip r:embed="rId2">
              <a:alphaModFix/>
            </a:blip>
            <a:srcRect l="48954" t="43668" r="35069" b="55205"/>
            <a:stretch/>
          </p:blipFill>
          <p:spPr>
            <a:xfrm rot="5400000" flipH="1">
              <a:off x="8744857" y="3410857"/>
              <a:ext cx="6858000" cy="341086"/>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ull Slide Image">
  <p:cSld name="Full Slide Image">
    <p:bg>
      <p:bgPr>
        <a:solidFill>
          <a:schemeClr val="lt1"/>
        </a:solidFill>
        <a:effectLst/>
      </p:bgPr>
    </p:bg>
    <p:spTree>
      <p:nvGrpSpPr>
        <p:cNvPr id="1" name="Shape 51"/>
        <p:cNvGrpSpPr/>
        <p:nvPr/>
      </p:nvGrpSpPr>
      <p:grpSpPr>
        <a:xfrm>
          <a:off x="0" y="0"/>
          <a:ext cx="0" cy="0"/>
          <a:chOff x="0" y="0"/>
          <a:chExt cx="0" cy="0"/>
        </a:xfrm>
      </p:grpSpPr>
      <p:sp>
        <p:nvSpPr>
          <p:cNvPr id="52" name="Google Shape;52;p9"/>
          <p:cNvSpPr>
            <a:spLocks noGrp="1"/>
          </p:cNvSpPr>
          <p:nvPr>
            <p:ph type="pic" idx="2"/>
          </p:nvPr>
        </p:nvSpPr>
        <p:spPr>
          <a:xfrm>
            <a:off x="0" y="0"/>
            <a:ext cx="12192000" cy="6857999"/>
          </a:xfrm>
          <a:prstGeom prst="rect">
            <a:avLst/>
          </a:prstGeom>
          <a:solidFill>
            <a:schemeClr val="lt2"/>
          </a:solidFill>
          <a:ln>
            <a:noFill/>
          </a:ln>
        </p:spPr>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ideo/Media">
  <p:cSld name="Video/Media">
    <p:bg>
      <p:bgPr>
        <a:solidFill>
          <a:schemeClr val="lt1"/>
        </a:solidFill>
        <a:effectLst/>
      </p:bgPr>
    </p:bg>
    <p:spTree>
      <p:nvGrpSpPr>
        <p:cNvPr id="1" name="Shape 53"/>
        <p:cNvGrpSpPr/>
        <p:nvPr/>
      </p:nvGrpSpPr>
      <p:grpSpPr>
        <a:xfrm>
          <a:off x="0" y="0"/>
          <a:ext cx="0" cy="0"/>
          <a:chOff x="0" y="0"/>
          <a:chExt cx="0" cy="0"/>
        </a:xfrm>
      </p:grpSpPr>
      <p:sp>
        <p:nvSpPr>
          <p:cNvPr id="54" name="Google Shape;54;p10"/>
          <p:cNvSpPr>
            <a:spLocks noGrp="1"/>
          </p:cNvSpPr>
          <p:nvPr>
            <p:ph type="media" idx="2"/>
          </p:nvPr>
        </p:nvSpPr>
        <p:spPr>
          <a:xfrm>
            <a:off x="0" y="0"/>
            <a:ext cx="12192000" cy="6858000"/>
          </a:xfrm>
          <a:prstGeom prst="rect">
            <a:avLst/>
          </a:prstGeom>
          <a:solidFill>
            <a:schemeClr val="lt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1" i="0" u="none" strike="noStrike" cap="none">
                <a:solidFill>
                  <a:schemeClr val="dk1"/>
                </a:solidFill>
                <a:latin typeface="Arial Rounded"/>
                <a:ea typeface="Arial Rounded"/>
                <a:cs typeface="Arial Rounded"/>
                <a:sym typeface="Arial Rounded"/>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2.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5618202"/>
            <a:ext cx="10972800" cy="5539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1"/>
              </a:buClr>
              <a:buSzPts val="4000"/>
              <a:buFont typeface="Arial Rounded"/>
              <a:buNone/>
              <a:defRPr sz="4000" b="1" i="0" u="none" strike="noStrike" cap="none">
                <a:solidFill>
                  <a:schemeClr val="dk1"/>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2">
          <p15:clr>
            <a:srgbClr val="F26B43"/>
          </p15:clr>
        </p15:guide>
        <p15:guide id="2" pos="7296">
          <p15:clr>
            <a:srgbClr val="F26B43"/>
          </p15:clr>
        </p15:guide>
        <p15:guide id="3" orient="horz" pos="3888">
          <p15:clr>
            <a:srgbClr val="F26B43"/>
          </p15:clr>
        </p15:guide>
        <p15:guide id="4" orient="horz" pos="2160">
          <p15:clr>
            <a:srgbClr val="F26B43"/>
          </p15:clr>
        </p15:guide>
        <p15:guide id="5" pos="384">
          <p15:clr>
            <a:srgbClr val="F26B43"/>
          </p15:clr>
        </p15:guide>
        <p15:guide id="6"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xfrm>
            <a:off x="609600" y="5618202"/>
            <a:ext cx="10972800" cy="553998"/>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chemeClr val="dk1"/>
              </a:buClr>
              <a:buSzPts val="4000"/>
              <a:buFont typeface="Arial Rounded"/>
              <a:buNone/>
              <a:defRPr sz="4000" b="1" i="0" u="none" strike="noStrike" cap="none">
                <a:solidFill>
                  <a:schemeClr val="dk1"/>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2">
          <p15:clr>
            <a:srgbClr val="F26B43"/>
          </p15:clr>
        </p15:guide>
        <p15:guide id="2" pos="7296">
          <p15:clr>
            <a:srgbClr val="F26B43"/>
          </p15:clr>
        </p15:guide>
        <p15:guide id="3" orient="horz" pos="3888">
          <p15:clr>
            <a:srgbClr val="F26B43"/>
          </p15:clr>
        </p15:guide>
        <p15:guide id="4" orient="horz" pos="2160">
          <p15:clr>
            <a:srgbClr val="F26B43"/>
          </p15:clr>
        </p15:guide>
        <p15:guide id="5" pos="384">
          <p15:clr>
            <a:srgbClr val="F26B43"/>
          </p15:clr>
        </p15:guide>
        <p15:guide id="6"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1"/>
        <p:cNvGrpSpPr/>
        <p:nvPr/>
      </p:nvGrpSpPr>
      <p:grpSpPr>
        <a:xfrm>
          <a:off x="0" y="0"/>
          <a:ext cx="0" cy="0"/>
          <a:chOff x="0" y="0"/>
          <a:chExt cx="0" cy="0"/>
        </a:xfrm>
      </p:grpSpPr>
      <p:sp>
        <p:nvSpPr>
          <p:cNvPr id="202" name="Google Shape;202;p31"/>
          <p:cNvSpPr txBox="1">
            <a:spLocks noGrp="1"/>
          </p:cNvSpPr>
          <p:nvPr>
            <p:ph type="title"/>
          </p:nvPr>
        </p:nvSpPr>
        <p:spPr>
          <a:xfrm>
            <a:off x="609600" y="5618202"/>
            <a:ext cx="10972800" cy="553998"/>
          </a:xfrm>
          <a:prstGeom prst="rect">
            <a:avLst/>
          </a:prstGeom>
          <a:noFill/>
          <a:ln>
            <a:noFill/>
          </a:ln>
        </p:spPr>
        <p:txBody>
          <a:bodyPr spcFirstLastPara="1" wrap="square" lIns="0" tIns="0" rIns="0" bIns="0" anchor="b" anchorCtr="0">
            <a:spAutoFit/>
          </a:bodyPr>
          <a:lstStyle>
            <a:lvl1pPr marR="0" lvl="0" algn="r" rtl="0">
              <a:lnSpc>
                <a:spcPct val="90000"/>
              </a:lnSpc>
              <a:spcBef>
                <a:spcPts val="0"/>
              </a:spcBef>
              <a:spcAft>
                <a:spcPts val="0"/>
              </a:spcAft>
              <a:buClr>
                <a:schemeClr val="lt1"/>
              </a:buClr>
              <a:buSzPts val="4000"/>
              <a:buFont typeface="Arial Rounded"/>
              <a:buNone/>
              <a:defRPr sz="4000" b="1" i="0" u="none" strike="noStrike" cap="none">
                <a:solidFill>
                  <a:schemeClr val="lt1"/>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2">
          <p15:clr>
            <a:srgbClr val="F26B43"/>
          </p15:clr>
        </p15:guide>
        <p15:guide id="2" pos="7296">
          <p15:clr>
            <a:srgbClr val="F26B43"/>
          </p15:clr>
        </p15:guide>
        <p15:guide id="3" orient="horz" pos="3888">
          <p15:clr>
            <a:srgbClr val="F26B43"/>
          </p15:clr>
        </p15:guide>
        <p15:guide id="4" orient="horz" pos="2160">
          <p15:clr>
            <a:srgbClr val="F26B43"/>
          </p15:clr>
        </p15:guide>
        <p15:guide id="5" pos="384">
          <p15:clr>
            <a:srgbClr val="F26B43"/>
          </p15:clr>
        </p15:guide>
        <p15:guide id="6"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2">
          <p15:clr>
            <a:srgbClr val="F26B43"/>
          </p15:clr>
        </p15:guide>
        <p15:guide id="2" pos="7296">
          <p15:clr>
            <a:srgbClr val="F26B43"/>
          </p15:clr>
        </p15:guide>
        <p15:guide id="3" orient="horz" pos="3888">
          <p15:clr>
            <a:srgbClr val="F26B43"/>
          </p15:clr>
        </p15:guide>
        <p15:guide id="4" orient="horz" pos="2160">
          <p15:clr>
            <a:srgbClr val="F26B43"/>
          </p15:clr>
        </p15:guide>
        <p15:guide id="5" pos="384">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ZxMzvijm2yc"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jpg"/></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4"/>
        <p:cNvGrpSpPr/>
        <p:nvPr/>
      </p:nvGrpSpPr>
      <p:grpSpPr>
        <a:xfrm>
          <a:off x="0" y="0"/>
          <a:ext cx="0" cy="0"/>
          <a:chOff x="0" y="0"/>
          <a:chExt cx="0" cy="0"/>
        </a:xfrm>
      </p:grpSpPr>
      <p:pic>
        <p:nvPicPr>
          <p:cNvPr id="275" name="Google Shape;275;p58"/>
          <p:cNvPicPr preferRelativeResize="0"/>
          <p:nvPr/>
        </p:nvPicPr>
        <p:blipFill rotWithShape="1">
          <a:blip r:embed="rId3">
            <a:alphaModFix/>
          </a:blip>
          <a:srcRect t="23594" b="23593"/>
          <a:stretch/>
        </p:blipFill>
        <p:spPr>
          <a:xfrm>
            <a:off x="8010381" y="10756"/>
            <a:ext cx="4224651" cy="3346705"/>
          </a:xfrm>
          <a:custGeom>
            <a:avLst/>
            <a:gdLst/>
            <a:ahLst/>
            <a:cxnLst/>
            <a:rect l="l" t="t" r="r" b="b"/>
            <a:pathLst>
              <a:path w="4224651" h="3346705" extrusionOk="0">
                <a:moveTo>
                  <a:pt x="1549963" y="0"/>
                </a:moveTo>
                <a:lnTo>
                  <a:pt x="1555540" y="0"/>
                </a:lnTo>
                <a:lnTo>
                  <a:pt x="2621768" y="0"/>
                </a:lnTo>
                <a:lnTo>
                  <a:pt x="4224651" y="0"/>
                </a:lnTo>
                <a:lnTo>
                  <a:pt x="4224651" y="3346705"/>
                </a:lnTo>
                <a:lnTo>
                  <a:pt x="0" y="3346705"/>
                </a:lnTo>
                <a:close/>
              </a:path>
            </a:pathLst>
          </a:custGeom>
          <a:noFill/>
          <a:ln>
            <a:noFill/>
          </a:ln>
        </p:spPr>
      </p:pic>
      <p:pic>
        <p:nvPicPr>
          <p:cNvPr id="276" name="Google Shape;276;p58"/>
          <p:cNvPicPr preferRelativeResize="0"/>
          <p:nvPr/>
        </p:nvPicPr>
        <p:blipFill rotWithShape="1">
          <a:blip r:embed="rId4">
            <a:alphaModFix/>
          </a:blip>
          <a:srcRect t="28582" b="28582"/>
          <a:stretch/>
        </p:blipFill>
        <p:spPr>
          <a:xfrm>
            <a:off x="20" y="0"/>
            <a:ext cx="5859777" cy="3346695"/>
          </a:xfrm>
          <a:custGeom>
            <a:avLst/>
            <a:gdLst/>
            <a:ahLst/>
            <a:cxnLst/>
            <a:rect l="l" t="t" r="r" b="b"/>
            <a:pathLst>
              <a:path w="5859797" h="3346705" extrusionOk="0">
                <a:moveTo>
                  <a:pt x="0" y="0"/>
                </a:moveTo>
                <a:lnTo>
                  <a:pt x="5859797" y="0"/>
                </a:lnTo>
                <a:lnTo>
                  <a:pt x="4309834" y="3346705"/>
                </a:lnTo>
                <a:lnTo>
                  <a:pt x="4304257" y="3346705"/>
                </a:lnTo>
                <a:lnTo>
                  <a:pt x="3238029" y="3346705"/>
                </a:lnTo>
                <a:lnTo>
                  <a:pt x="0" y="3346705"/>
                </a:lnTo>
                <a:close/>
              </a:path>
            </a:pathLst>
          </a:custGeom>
          <a:noFill/>
          <a:ln>
            <a:noFill/>
          </a:ln>
        </p:spPr>
      </p:pic>
      <p:pic>
        <p:nvPicPr>
          <p:cNvPr id="277" name="Google Shape;277;p58"/>
          <p:cNvPicPr preferRelativeResize="0"/>
          <p:nvPr/>
        </p:nvPicPr>
        <p:blipFill rotWithShape="1">
          <a:blip r:embed="rId5">
            <a:alphaModFix/>
          </a:blip>
          <a:srcRect t="11808" b="11808"/>
          <a:stretch/>
        </p:blipFill>
        <p:spPr>
          <a:xfrm>
            <a:off x="6350090" y="3511295"/>
            <a:ext cx="5841911" cy="3346705"/>
          </a:xfrm>
          <a:custGeom>
            <a:avLst/>
            <a:gdLst/>
            <a:ahLst/>
            <a:cxnLst/>
            <a:rect l="l" t="t" r="r" b="b"/>
            <a:pathLst>
              <a:path w="5841911" h="3346705" extrusionOk="0">
                <a:moveTo>
                  <a:pt x="1549963" y="0"/>
                </a:moveTo>
                <a:lnTo>
                  <a:pt x="1555540" y="0"/>
                </a:lnTo>
                <a:lnTo>
                  <a:pt x="2621768" y="0"/>
                </a:lnTo>
                <a:lnTo>
                  <a:pt x="5841911" y="0"/>
                </a:lnTo>
                <a:lnTo>
                  <a:pt x="5841911" y="3346705"/>
                </a:lnTo>
                <a:lnTo>
                  <a:pt x="0" y="3346705"/>
                </a:lnTo>
                <a:close/>
              </a:path>
            </a:pathLst>
          </a:custGeom>
          <a:noFill/>
          <a:ln>
            <a:noFill/>
          </a:ln>
        </p:spPr>
      </p:pic>
      <p:pic>
        <p:nvPicPr>
          <p:cNvPr id="278" name="Google Shape;278;p58"/>
          <p:cNvPicPr preferRelativeResize="0"/>
          <p:nvPr/>
        </p:nvPicPr>
        <p:blipFill rotWithShape="1">
          <a:blip r:embed="rId6">
            <a:alphaModFix/>
          </a:blip>
          <a:srcRect t="20765" r="-2" b="21272"/>
          <a:stretch/>
        </p:blipFill>
        <p:spPr>
          <a:xfrm>
            <a:off x="-1" y="3531615"/>
            <a:ext cx="7698564" cy="3346705"/>
          </a:xfrm>
          <a:custGeom>
            <a:avLst/>
            <a:gdLst/>
            <a:ahLst/>
            <a:cxnLst/>
            <a:rect l="l" t="t" r="r" b="b"/>
            <a:pathLst>
              <a:path w="7698564" h="3346705" extrusionOk="0">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ln>
            <a:noFill/>
          </a:ln>
        </p:spPr>
      </p:pic>
      <p:pic>
        <p:nvPicPr>
          <p:cNvPr id="279" name="Google Shape;279;p58" descr="A picture containing logo&#10;&#10;Description automatically generated"/>
          <p:cNvPicPr preferRelativeResize="0"/>
          <p:nvPr/>
        </p:nvPicPr>
        <p:blipFill rotWithShape="1">
          <a:blip r:embed="rId7">
            <a:alphaModFix/>
          </a:blip>
          <a:srcRect l="-3302" b="11297"/>
          <a:stretch/>
        </p:blipFill>
        <p:spPr>
          <a:xfrm>
            <a:off x="5486400" y="772314"/>
            <a:ext cx="2786545" cy="158480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59"/>
          <p:cNvSpPr txBox="1">
            <a:spLocks noGrp="1"/>
          </p:cNvSpPr>
          <p:nvPr>
            <p:ph type="title"/>
          </p:nvPr>
        </p:nvSpPr>
        <p:spPr>
          <a:xfrm>
            <a:off x="609600" y="685800"/>
            <a:ext cx="10972800" cy="55399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4000"/>
              <a:buFont typeface="Arial Rounded"/>
              <a:buNone/>
            </a:pPr>
            <a:r>
              <a:rPr lang="en-US"/>
              <a:t>Innovia Brand Video</a:t>
            </a:r>
            <a:endParaRPr/>
          </a:p>
        </p:txBody>
      </p:sp>
      <p:sp>
        <p:nvSpPr>
          <p:cNvPr id="286" name="Google Shape;286;p59"/>
          <p:cNvSpPr txBox="1">
            <a:spLocks noGrp="1"/>
          </p:cNvSpPr>
          <p:nvPr>
            <p:ph type="body" idx="1"/>
          </p:nvPr>
        </p:nvSpPr>
        <p:spPr>
          <a:xfrm>
            <a:off x="609600" y="1485900"/>
            <a:ext cx="10972800" cy="468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4"/>
              </a:buClr>
              <a:buSzPts val="2400"/>
              <a:buNone/>
            </a:pPr>
            <a:endParaRPr/>
          </a:p>
        </p:txBody>
      </p:sp>
      <p:pic>
        <p:nvPicPr>
          <p:cNvPr id="287" name="Google Shape;287;p59" title="Innovia Foundation Brand Video">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10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
        <p:cNvGrpSpPr/>
        <p:nvPr/>
      </p:nvGrpSpPr>
      <p:grpSpPr>
        <a:xfrm>
          <a:off x="0" y="0"/>
          <a:ext cx="0" cy="0"/>
          <a:chOff x="0" y="0"/>
          <a:chExt cx="0" cy="0"/>
        </a:xfrm>
      </p:grpSpPr>
      <p:sp>
        <p:nvSpPr>
          <p:cNvPr id="293" name="Google Shape;293;p6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94" name="Google Shape;294;p60"/>
          <p:cNvSpPr/>
          <p:nvPr/>
        </p:nvSpPr>
        <p:spPr>
          <a:xfrm>
            <a:off x="554416" y="4218905"/>
            <a:ext cx="11167447" cy="2089317"/>
          </a:xfrm>
          <a:prstGeom prst="rect">
            <a:avLst/>
          </a:prstGeom>
          <a:solidFill>
            <a:schemeClr val="lt1"/>
          </a:solidFill>
          <a:ln w="12700" cap="flat" cmpd="sng">
            <a:solidFill>
              <a:srgbClr val="DEDEDE"/>
            </a:solidFill>
            <a:prstDash val="solid"/>
            <a:miter lim="800000"/>
            <a:headEnd type="none" w="sm" len="sm"/>
            <a:tailEnd type="none" w="sm" len="sm"/>
          </a:ln>
          <a:effectLst>
            <a:outerShdw blurRad="50800" dist="38100" dir="2700000" algn="tl" rotWithShape="0">
              <a:srgbClr val="C5C7C7">
                <a:alpha val="4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5" name="Google Shape;295;p60"/>
          <p:cNvSpPr txBox="1">
            <a:spLocks noGrp="1"/>
          </p:cNvSpPr>
          <p:nvPr>
            <p:ph type="title"/>
          </p:nvPr>
        </p:nvSpPr>
        <p:spPr>
          <a:xfrm>
            <a:off x="838200" y="4502287"/>
            <a:ext cx="3093720" cy="164592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US" sz="3100">
                <a:solidFill>
                  <a:schemeClr val="dk1"/>
                </a:solidFill>
                <a:latin typeface="Arial"/>
                <a:ea typeface="Arial"/>
                <a:cs typeface="Arial"/>
                <a:sym typeface="Arial"/>
              </a:rPr>
              <a:t>Donor Generosity</a:t>
            </a:r>
            <a:br>
              <a:rPr lang="en-US" sz="2600">
                <a:solidFill>
                  <a:schemeClr val="dk1"/>
                </a:solidFill>
                <a:latin typeface="Arial"/>
                <a:ea typeface="Arial"/>
                <a:cs typeface="Arial"/>
                <a:sym typeface="Arial"/>
              </a:rPr>
            </a:br>
            <a:br>
              <a:rPr lang="en-US" sz="2600">
                <a:solidFill>
                  <a:schemeClr val="dk1"/>
                </a:solidFill>
                <a:latin typeface="Arial"/>
                <a:ea typeface="Arial"/>
                <a:cs typeface="Arial"/>
                <a:sym typeface="Arial"/>
              </a:rPr>
            </a:br>
            <a:r>
              <a:rPr lang="en-US" sz="2700">
                <a:solidFill>
                  <a:schemeClr val="dk1"/>
                </a:solidFill>
                <a:latin typeface="Arial"/>
                <a:ea typeface="Arial"/>
                <a:cs typeface="Arial"/>
                <a:sym typeface="Arial"/>
              </a:rPr>
              <a:t>8</a:t>
            </a:r>
            <a:r>
              <a:rPr lang="en-US" sz="2700">
                <a:latin typeface="Arial"/>
                <a:ea typeface="Arial"/>
                <a:cs typeface="Arial"/>
                <a:sym typeface="Arial"/>
              </a:rPr>
              <a:t>00 Funds </a:t>
            </a:r>
            <a:br>
              <a:rPr lang="en-US" sz="2700">
                <a:latin typeface="Arial"/>
                <a:ea typeface="Arial"/>
                <a:cs typeface="Arial"/>
                <a:sym typeface="Arial"/>
              </a:rPr>
            </a:br>
            <a:r>
              <a:rPr lang="en-US" sz="2700">
                <a:latin typeface="Arial"/>
                <a:ea typeface="Arial"/>
                <a:cs typeface="Arial"/>
                <a:sym typeface="Arial"/>
              </a:rPr>
              <a:t>$200 m in assets</a:t>
            </a:r>
            <a:br>
              <a:rPr lang="en-US" sz="2800"/>
            </a:br>
            <a:endParaRPr sz="2600">
              <a:solidFill>
                <a:schemeClr val="dk1"/>
              </a:solidFill>
              <a:latin typeface="Arial"/>
              <a:ea typeface="Arial"/>
              <a:cs typeface="Arial"/>
              <a:sym typeface="Arial"/>
            </a:endParaRPr>
          </a:p>
        </p:txBody>
      </p:sp>
      <p:pic>
        <p:nvPicPr>
          <p:cNvPr id="296" name="Google Shape;296;p60" descr="A child painting on a table&#10;&#10;Description automatically generated with low confidence"/>
          <p:cNvPicPr preferRelativeResize="0"/>
          <p:nvPr/>
        </p:nvPicPr>
        <p:blipFill rotWithShape="1">
          <a:blip r:embed="rId3">
            <a:alphaModFix/>
          </a:blip>
          <a:srcRect t="5676" r="-3" b="2900"/>
          <a:stretch/>
        </p:blipFill>
        <p:spPr>
          <a:xfrm>
            <a:off x="20" y="-6"/>
            <a:ext cx="3931900" cy="4005072"/>
          </a:xfrm>
          <a:prstGeom prst="rect">
            <a:avLst/>
          </a:prstGeom>
          <a:noFill/>
          <a:ln>
            <a:noFill/>
          </a:ln>
        </p:spPr>
      </p:pic>
      <p:pic>
        <p:nvPicPr>
          <p:cNvPr id="297" name="Google Shape;297;p60" descr="A picture containing text, table, desk&#10;&#10;Description automatically generated"/>
          <p:cNvPicPr preferRelativeResize="0"/>
          <p:nvPr/>
        </p:nvPicPr>
        <p:blipFill rotWithShape="1">
          <a:blip r:embed="rId4">
            <a:alphaModFix/>
          </a:blip>
          <a:srcRect t="16424" r="-2" b="15583"/>
          <a:stretch/>
        </p:blipFill>
        <p:spPr>
          <a:xfrm>
            <a:off x="4130040" y="6"/>
            <a:ext cx="3931920" cy="4005071"/>
          </a:xfrm>
          <a:prstGeom prst="rect">
            <a:avLst/>
          </a:prstGeom>
          <a:noFill/>
          <a:ln>
            <a:noFill/>
          </a:ln>
        </p:spPr>
      </p:pic>
      <p:pic>
        <p:nvPicPr>
          <p:cNvPr id="298" name="Google Shape;298;p60" descr="A person holding a dog&#10;&#10;Description automatically generated with medium confidence"/>
          <p:cNvPicPr preferRelativeResize="0">
            <a:picLocks noGrp="1"/>
          </p:cNvPicPr>
          <p:nvPr>
            <p:ph type="body" idx="1"/>
          </p:nvPr>
        </p:nvPicPr>
        <p:blipFill rotWithShape="1">
          <a:blip r:embed="rId5">
            <a:alphaModFix/>
          </a:blip>
          <a:srcRect r="-1" b="16983"/>
          <a:stretch/>
        </p:blipFill>
        <p:spPr>
          <a:xfrm>
            <a:off x="8260080" y="-1"/>
            <a:ext cx="3931920" cy="4005072"/>
          </a:xfrm>
          <a:prstGeom prst="rect">
            <a:avLst/>
          </a:prstGeom>
          <a:noFill/>
          <a:ln>
            <a:noFill/>
          </a:ln>
        </p:spPr>
      </p:pic>
      <p:sp>
        <p:nvSpPr>
          <p:cNvPr id="299" name="Google Shape;299;p60"/>
          <p:cNvSpPr/>
          <p:nvPr/>
        </p:nvSpPr>
        <p:spPr>
          <a:xfrm>
            <a:off x="490408" y="4911519"/>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00" name="Google Shape;300;p60"/>
          <p:cNvSpPr/>
          <p:nvPr/>
        </p:nvSpPr>
        <p:spPr>
          <a:xfrm rot="5400000">
            <a:off x="3398520" y="5254418"/>
            <a:ext cx="1463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01" name="Google Shape;301;p60"/>
          <p:cNvSpPr txBox="1"/>
          <p:nvPr/>
        </p:nvSpPr>
        <p:spPr>
          <a:xfrm>
            <a:off x="4380266" y="4670376"/>
            <a:ext cx="7104188" cy="164592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r>
              <a:rPr lang="en-US" sz="4000" b="0" i="0" u="none" strike="noStrike" cap="none">
                <a:solidFill>
                  <a:schemeClr val="dk1"/>
                </a:solidFill>
                <a:latin typeface="Arial"/>
                <a:ea typeface="Arial"/>
                <a:cs typeface="Arial"/>
                <a:sym typeface="Arial"/>
              </a:rPr>
              <a:t>Over 1,700 grants totaling</a:t>
            </a:r>
            <a:endParaRPr/>
          </a:p>
          <a:p>
            <a:pPr marL="0" marR="0" lvl="0" indent="0" algn="ctr" rtl="0">
              <a:lnSpc>
                <a:spcPct val="90000"/>
              </a:lnSpc>
              <a:spcBef>
                <a:spcPts val="600"/>
              </a:spcBef>
              <a:spcAft>
                <a:spcPts val="0"/>
              </a:spcAft>
              <a:buNone/>
            </a:pPr>
            <a:r>
              <a:rPr lang="en-US" sz="4000" b="0" i="0" u="none" strike="noStrike" cap="none">
                <a:solidFill>
                  <a:schemeClr val="dk1"/>
                </a:solidFill>
                <a:latin typeface="Arial"/>
                <a:ea typeface="Arial"/>
                <a:cs typeface="Arial"/>
                <a:sym typeface="Arial"/>
              </a:rPr>
              <a:t>$10 million awarded in 2023</a:t>
            </a:r>
            <a:endParaRPr/>
          </a:p>
          <a:p>
            <a:pPr marL="0" marR="0" lvl="0" indent="152400" algn="l" rtl="0">
              <a:lnSpc>
                <a:spcPct val="90000"/>
              </a:lnSpc>
              <a:spcBef>
                <a:spcPts val="60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0" marR="0" lvl="0" indent="44450" algn="l" rtl="0">
              <a:lnSpc>
                <a:spcPct val="90000"/>
              </a:lnSpc>
              <a:spcBef>
                <a:spcPts val="600"/>
              </a:spcBef>
              <a:spcAft>
                <a:spcPts val="0"/>
              </a:spcAft>
              <a:buClr>
                <a:schemeClr val="dk1"/>
              </a:buClr>
              <a:buSzPts val="700"/>
              <a:buFont typeface="Arial"/>
              <a:buNone/>
            </a:pPr>
            <a:endParaRPr sz="700" b="0" i="0" u="none" strike="noStrike" cap="none">
              <a:solidFill>
                <a:schemeClr val="dk1"/>
              </a:solidFill>
              <a:latin typeface="Arial"/>
              <a:ea typeface="Arial"/>
              <a:cs typeface="Arial"/>
              <a:sym typeface="Arial"/>
            </a:endParaRPr>
          </a:p>
        </p:txBody>
      </p:sp>
      <p:sp>
        <p:nvSpPr>
          <p:cNvPr id="302" name="Google Shape;302;p60"/>
          <p:cNvSpPr txBox="1"/>
          <p:nvPr/>
        </p:nvSpPr>
        <p:spPr>
          <a:xfrm>
            <a:off x="2711009" y="6152718"/>
            <a:ext cx="609289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b="1" i="0" u="none" strike="noStrike" cap="none">
              <a:solidFill>
                <a:srgbClr val="59386F"/>
              </a:solidFill>
              <a:latin typeface="Arial Rounded"/>
              <a:ea typeface="Arial Rounded"/>
              <a:cs typeface="Arial Rounded"/>
              <a:sym typeface="Arial Rounde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7"/>
        <p:cNvGrpSpPr/>
        <p:nvPr/>
      </p:nvGrpSpPr>
      <p:grpSpPr>
        <a:xfrm>
          <a:off x="0" y="0"/>
          <a:ext cx="0" cy="0"/>
          <a:chOff x="0" y="0"/>
          <a:chExt cx="0" cy="0"/>
        </a:xfrm>
      </p:grpSpPr>
      <p:sp>
        <p:nvSpPr>
          <p:cNvPr id="308" name="Google Shape;308;p6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09" name="Google Shape;309;p61" descr="A group of kids on a swing&#10;&#10;Description automatically generated"/>
          <p:cNvPicPr preferRelativeResize="0"/>
          <p:nvPr/>
        </p:nvPicPr>
        <p:blipFill rotWithShape="1">
          <a:blip r:embed="rId3">
            <a:alphaModFix/>
          </a:blip>
          <a:srcRect l="13332" r="13331" b="-1"/>
          <a:stretch/>
        </p:blipFill>
        <p:spPr>
          <a:xfrm>
            <a:off x="-4" y="-4"/>
            <a:ext cx="7534640" cy="6857984"/>
          </a:xfrm>
          <a:custGeom>
            <a:avLst/>
            <a:gdLst/>
            <a:ahLst/>
            <a:cxnLst/>
            <a:rect l="l" t="t" r="r" b="b"/>
            <a:pathLst>
              <a:path w="7534640" h="6857984" extrusionOk="0">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ln>
            <a:noFill/>
          </a:ln>
        </p:spPr>
      </p:pic>
      <p:sp>
        <p:nvSpPr>
          <p:cNvPr id="310" name="Google Shape;310;p61"/>
          <p:cNvSpPr txBox="1">
            <a:spLocks noGrp="1"/>
          </p:cNvSpPr>
          <p:nvPr>
            <p:ph type="title"/>
          </p:nvPr>
        </p:nvSpPr>
        <p:spPr>
          <a:xfrm>
            <a:off x="6322869" y="4550044"/>
            <a:ext cx="5505814" cy="169040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Community Grants</a:t>
            </a:r>
            <a:endParaRPr/>
          </a:p>
        </p:txBody>
      </p:sp>
      <p:pic>
        <p:nvPicPr>
          <p:cNvPr id="311" name="Google Shape;311;p61" descr="A person and a child playing on a slide&#10;&#10;Description automatically generated"/>
          <p:cNvPicPr preferRelativeResize="0"/>
          <p:nvPr/>
        </p:nvPicPr>
        <p:blipFill rotWithShape="1">
          <a:blip r:embed="rId4">
            <a:alphaModFix/>
          </a:blip>
          <a:srcRect l="9091" r="12778" b="3"/>
          <a:stretch/>
        </p:blipFill>
        <p:spPr>
          <a:xfrm>
            <a:off x="7653541" y="6"/>
            <a:ext cx="4538463" cy="3877247"/>
          </a:xfrm>
          <a:custGeom>
            <a:avLst/>
            <a:gdLst/>
            <a:ahLst/>
            <a:cxnLst/>
            <a:rect l="l" t="t" r="r" b="b"/>
            <a:pathLst>
              <a:path w="4538463" h="3877247" extrusionOk="0">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ln>
            <a:noFill/>
          </a:ln>
        </p:spPr>
      </p:pic>
      <p:pic>
        <p:nvPicPr>
          <p:cNvPr id="312" name="Google Shape;312;p61" descr="A logo with a triangle in the middle&#10;&#10;Description automatically generated"/>
          <p:cNvPicPr preferRelativeResize="0"/>
          <p:nvPr/>
        </p:nvPicPr>
        <p:blipFill rotWithShape="1">
          <a:blip r:embed="rId5">
            <a:alphaModFix/>
          </a:blip>
          <a:srcRect/>
          <a:stretch/>
        </p:blipFill>
        <p:spPr>
          <a:xfrm>
            <a:off x="7864442" y="4033314"/>
            <a:ext cx="1974035" cy="13076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7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7"/>
        <p:cNvGrpSpPr/>
        <p:nvPr/>
      </p:nvGrpSpPr>
      <p:grpSpPr>
        <a:xfrm>
          <a:off x="0" y="0"/>
          <a:ext cx="0" cy="0"/>
          <a:chOff x="0" y="0"/>
          <a:chExt cx="0" cy="0"/>
        </a:xfrm>
      </p:grpSpPr>
      <p:sp>
        <p:nvSpPr>
          <p:cNvPr id="318" name="Google Shape;318;p6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19" name="Google Shape;319;p62" descr="A person and person standing back to back in front of silos&#10;&#10;Description automatically generated"/>
          <p:cNvPicPr preferRelativeResize="0"/>
          <p:nvPr/>
        </p:nvPicPr>
        <p:blipFill rotWithShape="1">
          <a:blip r:embed="rId3">
            <a:alphaModFix/>
          </a:blip>
          <a:srcRect l="7583" r="19079" b="-1"/>
          <a:stretch/>
        </p:blipFill>
        <p:spPr>
          <a:xfrm>
            <a:off x="-4" y="-4"/>
            <a:ext cx="7534640" cy="6857984"/>
          </a:xfrm>
          <a:custGeom>
            <a:avLst/>
            <a:gdLst/>
            <a:ahLst/>
            <a:cxnLst/>
            <a:rect l="l" t="t" r="r" b="b"/>
            <a:pathLst>
              <a:path w="7534640" h="6857984" extrusionOk="0">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ln>
            <a:noFill/>
          </a:ln>
        </p:spPr>
      </p:pic>
      <p:sp>
        <p:nvSpPr>
          <p:cNvPr id="320" name="Google Shape;320;p62"/>
          <p:cNvSpPr txBox="1">
            <a:spLocks noGrp="1"/>
          </p:cNvSpPr>
          <p:nvPr>
            <p:ph type="title"/>
          </p:nvPr>
        </p:nvSpPr>
        <p:spPr>
          <a:xfrm>
            <a:off x="7086600" y="4941883"/>
            <a:ext cx="5528101" cy="117746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Scholarships</a:t>
            </a:r>
            <a:endParaRPr/>
          </a:p>
        </p:txBody>
      </p:sp>
      <p:pic>
        <p:nvPicPr>
          <p:cNvPr id="321" name="Google Shape;321;p62" descr="A person in a graduation gown and cap with a person in a purple scarf&#10;&#10;Description automatically generated"/>
          <p:cNvPicPr preferRelativeResize="0"/>
          <p:nvPr/>
        </p:nvPicPr>
        <p:blipFill rotWithShape="1">
          <a:blip r:embed="rId4">
            <a:alphaModFix/>
          </a:blip>
          <a:srcRect t="5778" r="-1" b="30148"/>
          <a:stretch/>
        </p:blipFill>
        <p:spPr>
          <a:xfrm>
            <a:off x="7653541" y="6"/>
            <a:ext cx="4538463" cy="3877247"/>
          </a:xfrm>
          <a:custGeom>
            <a:avLst/>
            <a:gdLst/>
            <a:ahLst/>
            <a:cxnLst/>
            <a:rect l="l" t="t" r="r" b="b"/>
            <a:pathLst>
              <a:path w="4538463" h="3877247" extrusionOk="0">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ln>
            <a:noFill/>
          </a:ln>
        </p:spPr>
      </p:pic>
      <p:sp>
        <p:nvSpPr>
          <p:cNvPr id="322" name="Google Shape;322;p62"/>
          <p:cNvSpPr txBox="1">
            <a:spLocks noGrp="1"/>
          </p:cNvSpPr>
          <p:nvPr>
            <p:ph type="body" idx="1"/>
          </p:nvPr>
        </p:nvSpPr>
        <p:spPr>
          <a:xfrm>
            <a:off x="609600" y="7388376"/>
            <a:ext cx="10972800" cy="468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4"/>
              </a:buClr>
              <a:buSzPts val="2400"/>
              <a:buNone/>
            </a:pPr>
            <a:endParaRPr/>
          </a:p>
        </p:txBody>
      </p:sp>
      <p:pic>
        <p:nvPicPr>
          <p:cNvPr id="323" name="Google Shape;323;p62" descr="A logo with a triangle in the middle&#10;&#10;Description automatically generated"/>
          <p:cNvPicPr preferRelativeResize="0"/>
          <p:nvPr/>
        </p:nvPicPr>
        <p:blipFill rotWithShape="1">
          <a:blip r:embed="rId5">
            <a:alphaModFix/>
          </a:blip>
          <a:srcRect/>
          <a:stretch/>
        </p:blipFill>
        <p:spPr>
          <a:xfrm>
            <a:off x="7825670" y="4146099"/>
            <a:ext cx="1777555" cy="11774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4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63" descr="An old barn in a rural area&#10;&#10;Description automatically generated"/>
          <p:cNvPicPr preferRelativeResize="0"/>
          <p:nvPr/>
        </p:nvPicPr>
        <p:blipFill rotWithShape="1">
          <a:blip r:embed="rId3">
            <a:alphaModFix/>
          </a:blip>
          <a:srcRect/>
          <a:stretch/>
        </p:blipFill>
        <p:spPr>
          <a:xfrm>
            <a:off x="4749023" y="127000"/>
            <a:ext cx="9144000" cy="6858000"/>
          </a:xfrm>
          <a:prstGeom prst="rect">
            <a:avLst/>
          </a:prstGeom>
          <a:noFill/>
          <a:ln>
            <a:noFill/>
          </a:ln>
        </p:spPr>
      </p:pic>
      <p:sp>
        <p:nvSpPr>
          <p:cNvPr id="329" name="Google Shape;329;p63"/>
          <p:cNvSpPr/>
          <p:nvPr/>
        </p:nvSpPr>
        <p:spPr>
          <a:xfrm rot="-814812">
            <a:off x="-51940" y="89732"/>
            <a:ext cx="7135077" cy="807993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0" i="0" u="none" strike="noStrike" cap="none">
              <a:solidFill>
                <a:schemeClr val="dk1"/>
              </a:solidFill>
              <a:latin typeface="Arial"/>
              <a:ea typeface="Arial"/>
              <a:cs typeface="Arial"/>
              <a:sym typeface="Arial"/>
            </a:endParaRPr>
          </a:p>
        </p:txBody>
      </p:sp>
      <p:sp>
        <p:nvSpPr>
          <p:cNvPr id="330" name="Google Shape;330;p63"/>
          <p:cNvSpPr txBox="1"/>
          <p:nvPr/>
        </p:nvSpPr>
        <p:spPr>
          <a:xfrm>
            <a:off x="797442" y="3825921"/>
            <a:ext cx="5283200" cy="221599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i="0" u="none" strike="noStrike" cap="none">
                <a:solidFill>
                  <a:srgbClr val="283468"/>
                </a:solidFill>
                <a:latin typeface="Arial"/>
                <a:ea typeface="Arial"/>
                <a:cs typeface="Arial"/>
                <a:sym typeface="Arial"/>
              </a:rPr>
              <a:t>$120,000 </a:t>
            </a:r>
            <a:r>
              <a:rPr lang="en-US" sz="3600" b="0" i="0" u="none" strike="noStrike" cap="none">
                <a:solidFill>
                  <a:srgbClr val="283468"/>
                </a:solidFill>
                <a:latin typeface="Arial"/>
                <a:ea typeface="Arial"/>
                <a:cs typeface="Arial"/>
                <a:sym typeface="Arial"/>
              </a:rPr>
              <a:t>matching challenge to acquire the JC Barron Flour Mill in Oakesdale, WA</a:t>
            </a:r>
            <a:endParaRPr/>
          </a:p>
        </p:txBody>
      </p:sp>
      <p:sp>
        <p:nvSpPr>
          <p:cNvPr id="331" name="Google Shape;331;p63"/>
          <p:cNvSpPr txBox="1"/>
          <p:nvPr/>
        </p:nvSpPr>
        <p:spPr>
          <a:xfrm>
            <a:off x="797859" y="818030"/>
            <a:ext cx="10972800" cy="55399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000"/>
              <a:buFont typeface="Arial Rounded"/>
              <a:buNone/>
            </a:pPr>
            <a:r>
              <a:rPr lang="en-US" sz="4000" b="1" i="0" u="none" strike="noStrike" cap="none">
                <a:solidFill>
                  <a:schemeClr val="dk1"/>
                </a:solidFill>
                <a:latin typeface="Arial Rounded"/>
                <a:ea typeface="Arial Rounded"/>
                <a:cs typeface="Arial Rounded"/>
                <a:sym typeface="Arial Rounded"/>
              </a:rPr>
              <a:t>Community Initiatives</a:t>
            </a:r>
            <a:endParaRPr/>
          </a:p>
        </p:txBody>
      </p:sp>
      <p:sp>
        <p:nvSpPr>
          <p:cNvPr id="332" name="Google Shape;332;p63"/>
          <p:cNvSpPr txBox="1"/>
          <p:nvPr/>
        </p:nvSpPr>
        <p:spPr>
          <a:xfrm>
            <a:off x="797858" y="1860176"/>
            <a:ext cx="4854388" cy="159614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5400"/>
              <a:buFont typeface="Arial Rounded"/>
              <a:buNone/>
            </a:pPr>
            <a:r>
              <a:rPr lang="en-US" sz="5400" b="1" i="0" u="none" strike="noStrike" cap="none">
                <a:solidFill>
                  <a:schemeClr val="dk1"/>
                </a:solidFill>
                <a:latin typeface="Arial Rounded"/>
                <a:ea typeface="Arial Rounded"/>
                <a:cs typeface="Arial Rounded"/>
                <a:sym typeface="Arial Rounded"/>
              </a:rPr>
              <a:t>Oakesdale Old Mill Match</a:t>
            </a:r>
            <a:endParaRPr sz="5400" b="1" i="0" u="none" strike="noStrike" cap="none">
              <a:solidFill>
                <a:schemeClr val="dk1"/>
              </a:solidFill>
              <a:latin typeface="Arial Rounded"/>
              <a:ea typeface="Arial Rounded"/>
              <a:cs typeface="Arial Rounded"/>
              <a:sym typeface="Arial Rounded"/>
            </a:endParaRPr>
          </a:p>
        </p:txBody>
      </p:sp>
      <p:pic>
        <p:nvPicPr>
          <p:cNvPr id="333" name="Google Shape;333;p63" descr="A logo with a triangle in the middle&#10;&#10;Description automatically generated"/>
          <p:cNvPicPr preferRelativeResize="0"/>
          <p:nvPr/>
        </p:nvPicPr>
        <p:blipFill rotWithShape="1">
          <a:blip r:embed="rId4">
            <a:alphaModFix/>
          </a:blip>
          <a:srcRect/>
          <a:stretch/>
        </p:blipFill>
        <p:spPr>
          <a:xfrm>
            <a:off x="3064392" y="144041"/>
            <a:ext cx="1106517" cy="73296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64"/>
          <p:cNvSpPr txBox="1">
            <a:spLocks noGrp="1"/>
          </p:cNvSpPr>
          <p:nvPr>
            <p:ph type="title"/>
          </p:nvPr>
        </p:nvSpPr>
        <p:spPr>
          <a:xfrm>
            <a:off x="609600" y="685800"/>
            <a:ext cx="10972800" cy="55399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4000"/>
              <a:buFont typeface="Arial Rounded"/>
              <a:buNone/>
            </a:pPr>
            <a:r>
              <a:rPr lang="en-US"/>
              <a:t>Community Initiatives Slide 2</a:t>
            </a:r>
            <a:endParaRPr/>
          </a:p>
        </p:txBody>
      </p:sp>
      <p:sp>
        <p:nvSpPr>
          <p:cNvPr id="340" name="Google Shape;340;p64"/>
          <p:cNvSpPr txBox="1">
            <a:spLocks noGrp="1"/>
          </p:cNvSpPr>
          <p:nvPr>
            <p:ph type="body" idx="1"/>
          </p:nvPr>
        </p:nvSpPr>
        <p:spPr>
          <a:xfrm>
            <a:off x="609600" y="1485900"/>
            <a:ext cx="10972800" cy="468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4"/>
              </a:buClr>
              <a:buSzPts val="2400"/>
              <a:buNone/>
            </a:pPr>
            <a:r>
              <a:rPr lang="en-US"/>
              <a:t>Need slide of picture leadership council </a:t>
            </a:r>
            <a:endParaRPr/>
          </a:p>
          <a:p>
            <a:pPr marL="0" lvl="0" indent="0" algn="l" rtl="0">
              <a:lnSpc>
                <a:spcPct val="90000"/>
              </a:lnSpc>
              <a:spcBef>
                <a:spcPts val="1000"/>
              </a:spcBef>
              <a:spcAft>
                <a:spcPts val="0"/>
              </a:spcAft>
              <a:buClr>
                <a:schemeClr val="accent4"/>
              </a:buClr>
              <a:buSzPts val="2400"/>
              <a:buNone/>
            </a:pPr>
            <a:endParaRPr/>
          </a:p>
        </p:txBody>
      </p:sp>
      <p:pic>
        <p:nvPicPr>
          <p:cNvPr id="341" name="Google Shape;341;p64" descr="A group of people posing for a photo&#10;&#10;Description automatically generated"/>
          <p:cNvPicPr preferRelativeResize="0"/>
          <p:nvPr/>
        </p:nvPicPr>
        <p:blipFill rotWithShape="1">
          <a:blip r:embed="rId3">
            <a:alphaModFix/>
          </a:blip>
          <a:srcRect/>
          <a:stretch/>
        </p:blipFill>
        <p:spPr>
          <a:xfrm>
            <a:off x="0" y="-1269709"/>
            <a:ext cx="12192000" cy="8127999"/>
          </a:xfrm>
          <a:prstGeom prst="rect">
            <a:avLst/>
          </a:prstGeom>
          <a:noFill/>
          <a:ln>
            <a:noFill/>
          </a:ln>
        </p:spPr>
      </p:pic>
      <p:pic>
        <p:nvPicPr>
          <p:cNvPr id="342" name="Google Shape;342;p64" descr="A white letter on a black background&#10;&#10;Description automatically generated"/>
          <p:cNvPicPr preferRelativeResize="0"/>
          <p:nvPr/>
        </p:nvPicPr>
        <p:blipFill rotWithShape="1">
          <a:blip r:embed="rId4">
            <a:alphaModFix/>
          </a:blip>
          <a:srcRect/>
          <a:stretch/>
        </p:blipFill>
        <p:spPr>
          <a:xfrm>
            <a:off x="604762" y="5791442"/>
            <a:ext cx="6096000" cy="766354"/>
          </a:xfrm>
          <a:prstGeom prst="rect">
            <a:avLst/>
          </a:prstGeom>
          <a:noFill/>
          <a:ln>
            <a:noFill/>
          </a:ln>
        </p:spPr>
      </p:pic>
      <p:pic>
        <p:nvPicPr>
          <p:cNvPr id="343" name="Google Shape;343;p64" descr="A white text on a black background&#10;&#10;Description automatically generated"/>
          <p:cNvPicPr preferRelativeResize="0"/>
          <p:nvPr/>
        </p:nvPicPr>
        <p:blipFill rotWithShape="1">
          <a:blip r:embed="rId5">
            <a:alphaModFix/>
          </a:blip>
          <a:srcRect/>
          <a:stretch/>
        </p:blipFill>
        <p:spPr>
          <a:xfrm>
            <a:off x="7039429" y="5333758"/>
            <a:ext cx="3967240" cy="122210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8"/>
        <p:cNvGrpSpPr/>
        <p:nvPr/>
      </p:nvGrpSpPr>
      <p:grpSpPr>
        <a:xfrm>
          <a:off x="0" y="0"/>
          <a:ext cx="0" cy="0"/>
          <a:chOff x="0" y="0"/>
          <a:chExt cx="0" cy="0"/>
        </a:xfrm>
      </p:grpSpPr>
      <p:sp>
        <p:nvSpPr>
          <p:cNvPr id="349" name="Google Shape;349;p65"/>
          <p:cNvSpPr txBox="1">
            <a:spLocks noGrp="1"/>
          </p:cNvSpPr>
          <p:nvPr>
            <p:ph type="title"/>
          </p:nvPr>
        </p:nvSpPr>
        <p:spPr>
          <a:xfrm>
            <a:off x="1524000" y="5011713"/>
            <a:ext cx="9144000" cy="75731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3200"/>
              <a:buFont typeface="Arial"/>
              <a:buNone/>
            </a:pPr>
            <a:r>
              <a:rPr lang="en-US" sz="3200">
                <a:solidFill>
                  <a:schemeClr val="dk1"/>
                </a:solidFill>
                <a:latin typeface="Arial"/>
                <a:ea typeface="Arial"/>
                <a:cs typeface="Arial"/>
                <a:sym typeface="Arial"/>
              </a:rPr>
              <a:t>Regional Engagement Managers </a:t>
            </a:r>
            <a:endParaRPr/>
          </a:p>
        </p:txBody>
      </p:sp>
      <p:pic>
        <p:nvPicPr>
          <p:cNvPr id="350" name="Google Shape;350;p65"/>
          <p:cNvPicPr preferRelativeResize="0"/>
          <p:nvPr/>
        </p:nvPicPr>
        <p:blipFill rotWithShape="1">
          <a:blip r:embed="rId3">
            <a:alphaModFix/>
          </a:blip>
          <a:srcRect r="-2" b="12585"/>
          <a:stretch/>
        </p:blipFill>
        <p:spPr>
          <a:xfrm>
            <a:off x="877415" y="877413"/>
            <a:ext cx="3457978" cy="3778368"/>
          </a:xfrm>
          <a:prstGeom prst="rect">
            <a:avLst/>
          </a:prstGeom>
          <a:noFill/>
          <a:ln>
            <a:noFill/>
          </a:ln>
        </p:spPr>
      </p:pic>
      <p:pic>
        <p:nvPicPr>
          <p:cNvPr id="351" name="Google Shape;351;p65"/>
          <p:cNvPicPr preferRelativeResize="0"/>
          <p:nvPr/>
        </p:nvPicPr>
        <p:blipFill rotWithShape="1">
          <a:blip r:embed="rId4">
            <a:alphaModFix/>
          </a:blip>
          <a:srcRect l="4288" r="4196" b="5"/>
          <a:stretch/>
        </p:blipFill>
        <p:spPr>
          <a:xfrm>
            <a:off x="4398631" y="877413"/>
            <a:ext cx="3457978" cy="3778368"/>
          </a:xfrm>
          <a:prstGeom prst="rect">
            <a:avLst/>
          </a:prstGeom>
          <a:noFill/>
          <a:ln>
            <a:noFill/>
          </a:ln>
        </p:spPr>
      </p:pic>
      <p:pic>
        <p:nvPicPr>
          <p:cNvPr id="352" name="Google Shape;352;p65"/>
          <p:cNvPicPr preferRelativeResize="0"/>
          <p:nvPr/>
        </p:nvPicPr>
        <p:blipFill rotWithShape="1">
          <a:blip r:embed="rId5">
            <a:alphaModFix/>
          </a:blip>
          <a:srcRect l="6336" r="86" b="1"/>
          <a:stretch/>
        </p:blipFill>
        <p:spPr>
          <a:xfrm>
            <a:off x="7778837" y="877413"/>
            <a:ext cx="3535748" cy="3778368"/>
          </a:xfrm>
          <a:prstGeom prst="rect">
            <a:avLst/>
          </a:prstGeom>
          <a:noFill/>
          <a:ln w="9525" cap="flat" cmpd="sng">
            <a:solidFill>
              <a:schemeClr val="dk1"/>
            </a:solidFill>
            <a:prstDash val="solid"/>
            <a:round/>
            <a:headEnd type="none" w="sm" len="sm"/>
            <a:tailEnd type="none" w="sm" len="sm"/>
          </a:ln>
        </p:spPr>
      </p:pic>
      <p:grpSp>
        <p:nvGrpSpPr>
          <p:cNvPr id="353" name="Google Shape;353;p65"/>
          <p:cNvGrpSpPr/>
          <p:nvPr/>
        </p:nvGrpSpPr>
        <p:grpSpPr>
          <a:xfrm>
            <a:off x="876692" y="4594098"/>
            <a:ext cx="10439007" cy="123364"/>
            <a:chOff x="876692" y="4888672"/>
            <a:chExt cx="10439007" cy="123364"/>
          </a:xfrm>
        </p:grpSpPr>
        <p:sp>
          <p:nvSpPr>
            <p:cNvPr id="354" name="Google Shape;354;p65"/>
            <p:cNvSpPr/>
            <p:nvPr/>
          </p:nvSpPr>
          <p:spPr>
            <a:xfrm rot="-5400000">
              <a:off x="6034515" y="-269151"/>
              <a:ext cx="123362" cy="10439007"/>
            </a:xfrm>
            <a:prstGeom prst="rect">
              <a:avLst/>
            </a:prstGeom>
            <a:gradFill>
              <a:gsLst>
                <a:gs pos="0">
                  <a:schemeClr val="accent2"/>
                </a:gs>
                <a:gs pos="100000">
                  <a:schemeClr val="accent5"/>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55" name="Google Shape;355;p65"/>
            <p:cNvSpPr/>
            <p:nvPr/>
          </p:nvSpPr>
          <p:spPr>
            <a:xfrm rot="-5400000">
              <a:off x="8719273" y="2415609"/>
              <a:ext cx="123362" cy="5069490"/>
            </a:xfrm>
            <a:prstGeom prst="rect">
              <a:avLst/>
            </a:prstGeom>
            <a:gradFill>
              <a:gsLst>
                <a:gs pos="0">
                  <a:srgbClr val="DCECC9">
                    <a:alpha val="0"/>
                  </a:srgbClr>
                </a:gs>
                <a:gs pos="30000">
                  <a:srgbClr val="DCECC9">
                    <a:alpha val="0"/>
                  </a:srgbClr>
                </a:gs>
                <a:gs pos="100000">
                  <a:srgbClr val="E9F3DD"/>
                </a:gs>
              </a:gsLst>
              <a:lin ang="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356" name="Google Shape;356;p65" descr="A logo with a triangle in the middle&#10;&#10;Description automatically generated"/>
          <p:cNvPicPr preferRelativeResize="0"/>
          <p:nvPr/>
        </p:nvPicPr>
        <p:blipFill rotWithShape="1">
          <a:blip r:embed="rId6">
            <a:alphaModFix/>
          </a:blip>
          <a:srcRect/>
          <a:stretch/>
        </p:blipFill>
        <p:spPr>
          <a:xfrm>
            <a:off x="1320961" y="5107876"/>
            <a:ext cx="1285443" cy="85148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7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ntent Slide Options">
  <a:themeElements>
    <a:clrScheme name="Custom 1">
      <a:dk1>
        <a:srgbClr val="283468"/>
      </a:dk1>
      <a:lt1>
        <a:srgbClr val="FFFFFF"/>
      </a:lt1>
      <a:dk2>
        <a:srgbClr val="1D366B"/>
      </a:dk2>
      <a:lt2>
        <a:srgbClr val="E9EAEA"/>
      </a:lt2>
      <a:accent1>
        <a:srgbClr val="56437E"/>
      </a:accent1>
      <a:accent2>
        <a:srgbClr val="774B95"/>
      </a:accent2>
      <a:accent3>
        <a:srgbClr val="3EAACE"/>
      </a:accent3>
      <a:accent4>
        <a:srgbClr val="8BCDCE"/>
      </a:accent4>
      <a:accent5>
        <a:srgbClr val="DCECC9"/>
      </a:accent5>
      <a:accent6>
        <a:srgbClr val="FDE74C"/>
      </a:accent6>
      <a:hlink>
        <a:srgbClr val="F9A041"/>
      </a:hlink>
      <a:folHlink>
        <a:srgbClr val="ED6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 Options">
  <a:themeElements>
    <a:clrScheme name="Custom 1">
      <a:dk1>
        <a:srgbClr val="283468"/>
      </a:dk1>
      <a:lt1>
        <a:srgbClr val="FFFFFF"/>
      </a:lt1>
      <a:dk2>
        <a:srgbClr val="1D366B"/>
      </a:dk2>
      <a:lt2>
        <a:srgbClr val="E9EAEA"/>
      </a:lt2>
      <a:accent1>
        <a:srgbClr val="56437E"/>
      </a:accent1>
      <a:accent2>
        <a:srgbClr val="774B95"/>
      </a:accent2>
      <a:accent3>
        <a:srgbClr val="3EAACE"/>
      </a:accent3>
      <a:accent4>
        <a:srgbClr val="8BCDCE"/>
      </a:accent4>
      <a:accent5>
        <a:srgbClr val="DCECC9"/>
      </a:accent5>
      <a:accent6>
        <a:srgbClr val="FDE74C"/>
      </a:accent6>
      <a:hlink>
        <a:srgbClr val="F9A041"/>
      </a:hlink>
      <a:folHlink>
        <a:srgbClr val="ED6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vider Slide Options">
  <a:themeElements>
    <a:clrScheme name="Custom 1">
      <a:dk1>
        <a:srgbClr val="283468"/>
      </a:dk1>
      <a:lt1>
        <a:srgbClr val="FFFFFF"/>
      </a:lt1>
      <a:dk2>
        <a:srgbClr val="1D366B"/>
      </a:dk2>
      <a:lt2>
        <a:srgbClr val="E9EAEA"/>
      </a:lt2>
      <a:accent1>
        <a:srgbClr val="56437E"/>
      </a:accent1>
      <a:accent2>
        <a:srgbClr val="774B95"/>
      </a:accent2>
      <a:accent3>
        <a:srgbClr val="3EAACE"/>
      </a:accent3>
      <a:accent4>
        <a:srgbClr val="8BCDCE"/>
      </a:accent4>
      <a:accent5>
        <a:srgbClr val="DCECC9"/>
      </a:accent5>
      <a:accent6>
        <a:srgbClr val="FDE74C"/>
      </a:accent6>
      <a:hlink>
        <a:srgbClr val="F9A041"/>
      </a:hlink>
      <a:folHlink>
        <a:srgbClr val="ED6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Background Options">
  <a:themeElements>
    <a:clrScheme name="Custom 1">
      <a:dk1>
        <a:srgbClr val="283468"/>
      </a:dk1>
      <a:lt1>
        <a:srgbClr val="FFFFFF"/>
      </a:lt1>
      <a:dk2>
        <a:srgbClr val="1D366B"/>
      </a:dk2>
      <a:lt2>
        <a:srgbClr val="E9EAEA"/>
      </a:lt2>
      <a:accent1>
        <a:srgbClr val="56437E"/>
      </a:accent1>
      <a:accent2>
        <a:srgbClr val="774B95"/>
      </a:accent2>
      <a:accent3>
        <a:srgbClr val="3EAACE"/>
      </a:accent3>
      <a:accent4>
        <a:srgbClr val="8BCDCE"/>
      </a:accent4>
      <a:accent5>
        <a:srgbClr val="DCECC9"/>
      </a:accent5>
      <a:accent6>
        <a:srgbClr val="FDE74C"/>
      </a:accent6>
      <a:hlink>
        <a:srgbClr val="F9A041"/>
      </a:hlink>
      <a:folHlink>
        <a:srgbClr val="ED6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769</Words>
  <Application>Microsoft Macintosh PowerPoint</Application>
  <PresentationFormat>Widescreen</PresentationFormat>
  <Paragraphs>83</Paragraphs>
  <Slides>8</Slides>
  <Notes>8</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8</vt:i4>
      </vt:variant>
    </vt:vector>
  </HeadingPairs>
  <TitlesOfParts>
    <vt:vector size="18" baseType="lpstr">
      <vt:lpstr>Arial</vt:lpstr>
      <vt:lpstr>Arial Rounded</vt:lpstr>
      <vt:lpstr>Calibri</vt:lpstr>
      <vt:lpstr>Courier New</vt:lpstr>
      <vt:lpstr>Georgia</vt:lpstr>
      <vt:lpstr>Noto Sans Symbols</vt:lpstr>
      <vt:lpstr>Content Slide Options</vt:lpstr>
      <vt:lpstr>Title Slide Options</vt:lpstr>
      <vt:lpstr>Divider Slide Options</vt:lpstr>
      <vt:lpstr>Blank Background Options</vt:lpstr>
      <vt:lpstr>PowerPoint Presentation</vt:lpstr>
      <vt:lpstr>Innovia Brand Video</vt:lpstr>
      <vt:lpstr>Donor Generosity  800 Funds  $200 m in assets </vt:lpstr>
      <vt:lpstr>Community Grants</vt:lpstr>
      <vt:lpstr>Scholarships</vt:lpstr>
      <vt:lpstr>PowerPoint Presentation</vt:lpstr>
      <vt:lpstr>Community Initiatives Slide 2</vt:lpstr>
      <vt:lpstr>Regional Engagement Managers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info inwp.org</cp:lastModifiedBy>
  <cp:revision>1</cp:revision>
  <dcterms:modified xsi:type="dcterms:W3CDTF">2024-07-24T19:02:44Z</dcterms:modified>
</cp:coreProperties>
</file>