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716" r:id="rId5"/>
    <p:sldMasterId id="2147483683" r:id="rId6"/>
    <p:sldMasterId id="2147483743" r:id="rId7"/>
  </p:sldMasterIdLst>
  <p:notesMasterIdLst>
    <p:notesMasterId r:id="rId39"/>
  </p:notesMasterIdLst>
  <p:sldIdLst>
    <p:sldId id="4105" r:id="rId8"/>
    <p:sldId id="263" r:id="rId9"/>
    <p:sldId id="3781" r:id="rId10"/>
    <p:sldId id="371" r:id="rId11"/>
    <p:sldId id="321" r:id="rId12"/>
    <p:sldId id="3782" r:id="rId13"/>
    <p:sldId id="278" r:id="rId14"/>
    <p:sldId id="279" r:id="rId15"/>
    <p:sldId id="272" r:id="rId16"/>
    <p:sldId id="286" r:id="rId17"/>
    <p:sldId id="287" r:id="rId18"/>
    <p:sldId id="285" r:id="rId19"/>
    <p:sldId id="276" r:id="rId20"/>
    <p:sldId id="4098" r:id="rId21"/>
    <p:sldId id="381" r:id="rId22"/>
    <p:sldId id="4086" r:id="rId23"/>
    <p:sldId id="4099" r:id="rId24"/>
    <p:sldId id="256" r:id="rId25"/>
    <p:sldId id="258" r:id="rId26"/>
    <p:sldId id="4100" r:id="rId27"/>
    <p:sldId id="257" r:id="rId28"/>
    <p:sldId id="4101" r:id="rId29"/>
    <p:sldId id="297" r:id="rId30"/>
    <p:sldId id="296" r:id="rId31"/>
    <p:sldId id="354" r:id="rId32"/>
    <p:sldId id="440" r:id="rId33"/>
    <p:sldId id="4102" r:id="rId34"/>
    <p:sldId id="4103" r:id="rId35"/>
    <p:sldId id="3783" r:id="rId36"/>
    <p:sldId id="4104" r:id="rId37"/>
    <p:sldId id="37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DF2104-CECA-F3A1-6AA8-2D99EB144E28}" name="Goldinger, Chelsea A." initials="GA" userId="S::cagoldinger@sba.gov::54fff044-fb0e-47d9-b10d-c57d355cec1a" providerId="AD"/>
  <p188:author id="{21D67B0C-C1B5-1AE4-3DE3-2CB81754A2E6}" name="Bork, Skye K." initials="BK" userId="S::skbork@sba.gov::49024956-84aa-4b3d-8871-bedf212c068c" providerId="AD"/>
  <p188:author id="{95E9FF0D-C2E3-AB69-2755-5545460AC163}" name="Goldberg, Beth L." initials="GL" userId="S::blgoldbe@sba.gov::9b2a7d34-4f04-4f87-aa5f-648f806e0c06" providerId="AD"/>
  <p188:author id="{4C5A1E5C-2DB9-6DE3-7F89-CB9510503AD8}" name="Goldinger, Chelsea A." initials="CG" userId="S::CAGoldinger@sba.gov::54fff044-fb0e-47d9-b10d-c57d355cec1a" providerId="AD"/>
  <p188:author id="{95A53986-1C8A-3351-5FF5-B731B153BA54}" name="Skye Bork" initials="SB" userId="S::SKBork@sba.gov::49024956-84aa-4b3d-8871-bedf212c068c" providerId="AD"/>
  <p188:author id="{B475A2A7-0C94-6E92-3316-EFECA23E2A60}" name="Murray, Liz A." initials="MA" userId="S::eamurray@sba.gov::1c744749-95f7-4cc3-87d8-0cc52cef43e3" providerId="AD"/>
  <p188:author id="{69E675C2-85CA-CDD0-FB5B-7B90CA8D4169}" name="Hagmaier, Patrick I." initials="HI" userId="S::pihagmaier@sba.gov::97e8e4a1-c517-44e3-a9e0-1a73cd61c8a3" providerId="AD"/>
  <p188:author id="{BCDD29C6-609F-C28D-98C2-CC40210A8725}" name="Hagmaier, Patrick I." initials="HPI" userId="S::PIHagmaier@sba.gov::97e8e4a1-c517-44e3-a9e0-1a73cd61c8a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A2C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7" autoAdjust="0"/>
    <p:restoredTop sz="68119" autoAdjust="0"/>
  </p:normalViewPr>
  <p:slideViewPr>
    <p:cSldViewPr snapToGrid="0">
      <p:cViewPr varScale="1">
        <p:scale>
          <a:sx n="75" d="100"/>
          <a:sy n="75" d="100"/>
        </p:scale>
        <p:origin x="1984"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4F0C40-7444-4373-BF18-E50CDD693E1F}" type="datetimeFigureOut">
              <a:rPr lang="en-US" smtClean="0"/>
              <a:t>7/23/24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97BF21-E7CF-4932-9401-AC703E63050C}" type="slidenum">
              <a:rPr lang="en-US" smtClean="0"/>
              <a:t>‹#›</a:t>
            </a:fld>
            <a:endParaRPr lang="en-US"/>
          </a:p>
        </p:txBody>
      </p:sp>
    </p:spTree>
    <p:extLst>
      <p:ext uri="{BB962C8B-B14F-4D97-AF65-F5344CB8AC3E}">
        <p14:creationId xmlns:p14="http://schemas.microsoft.com/office/powerpoint/2010/main" val="4077292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ba.gov/sba-learning-platform/investing-america/manufacturing"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sba.gov/sba-learning-platform/investing-america/rural-and-agricultural-small-businesses" TargetMode="External"/><Relationship Id="rId5" Type="http://schemas.openxmlformats.org/officeDocument/2006/relationships/hyperlink" Target="https://www.sba.gov/sba-learning-platform/investing-america/government-contracting-subcontracting" TargetMode="External"/><Relationship Id="rId4" Type="http://schemas.openxmlformats.org/officeDocument/2006/relationships/hyperlink" Target="https://www.sba.gov/sba-learning-platform/investing-america/home-repair-construction"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buFontTx/>
              <a:buNone/>
            </a:pPr>
            <a:r>
              <a:rPr lang="en-US" dirty="0">
                <a:latin typeface="Source Sans Pro"/>
                <a:ea typeface="Source Sans Pro"/>
              </a:rPr>
              <a:t>What is Investing in American initiative?</a:t>
            </a:r>
          </a:p>
          <a:p>
            <a:pPr marL="171450" indent="-171450">
              <a:lnSpc>
                <a:spcPct val="120000"/>
              </a:lnSpc>
              <a:buFont typeface="Arial" panose="020B0604020202020204" pitchFamily="34" charset="0"/>
              <a:buChar char="•"/>
            </a:pPr>
            <a:r>
              <a:rPr lang="en-US" dirty="0">
                <a:latin typeface="Source Sans Pro"/>
                <a:ea typeface="Source Sans Pro"/>
              </a:rPr>
              <a:t>In order to help small biz better navigate the many opportunities through various legislation passed in recent years, including the </a:t>
            </a:r>
          </a:p>
          <a:p>
            <a:pPr marL="628650" lvl="1" indent="-171450">
              <a:lnSpc>
                <a:spcPct val="120000"/>
              </a:lnSpc>
              <a:buFont typeface="Arial" panose="020B0604020202020204" pitchFamily="34" charset="0"/>
              <a:buChar char="•"/>
            </a:pPr>
            <a:r>
              <a:rPr lang="en-US" dirty="0">
                <a:latin typeface="Source Sans Pro"/>
                <a:ea typeface="Source Sans Pro"/>
              </a:rPr>
              <a:t>American Rescue Plan, </a:t>
            </a:r>
          </a:p>
          <a:p>
            <a:pPr marL="628650" lvl="1" indent="-171450">
              <a:lnSpc>
                <a:spcPct val="120000"/>
              </a:lnSpc>
              <a:buFont typeface="Arial" panose="020B0604020202020204" pitchFamily="34" charset="0"/>
              <a:buChar char="•"/>
            </a:pPr>
            <a:r>
              <a:rPr lang="en-US" dirty="0">
                <a:latin typeface="Source Sans Pro"/>
                <a:ea typeface="Source Sans Pro"/>
              </a:rPr>
              <a:t>Bipartisan Infrastructure Law (BIL), </a:t>
            </a:r>
          </a:p>
          <a:p>
            <a:pPr marL="628650" lvl="1" indent="-171450">
              <a:lnSpc>
                <a:spcPct val="120000"/>
              </a:lnSpc>
              <a:buFont typeface="Arial" panose="020B0604020202020204" pitchFamily="34" charset="0"/>
              <a:buChar char="•"/>
            </a:pPr>
            <a:r>
              <a:rPr lang="en-US" dirty="0">
                <a:latin typeface="Source Sans Pro"/>
                <a:ea typeface="Source Sans Pro"/>
              </a:rPr>
              <a:t>CHIPS and Science Act, </a:t>
            </a:r>
          </a:p>
          <a:p>
            <a:pPr marL="628650" lvl="1" indent="-171450">
              <a:lnSpc>
                <a:spcPct val="120000"/>
              </a:lnSpc>
              <a:buFont typeface="Arial" panose="020B0604020202020204" pitchFamily="34" charset="0"/>
              <a:buChar char="•"/>
            </a:pPr>
            <a:r>
              <a:rPr lang="en-US" dirty="0">
                <a:latin typeface="Source Sans Pro"/>
                <a:ea typeface="Source Sans Pro"/>
              </a:rPr>
              <a:t>Inflation Reduction Act (IRA) </a:t>
            </a:r>
          </a:p>
          <a:p>
            <a:pPr marL="171450" lvl="0" indent="-171450">
              <a:lnSpc>
                <a:spcPct val="120000"/>
              </a:lnSpc>
              <a:buFont typeface="Arial" panose="020B0604020202020204" pitchFamily="34" charset="0"/>
              <a:buChar char="•"/>
            </a:pPr>
            <a:r>
              <a:rPr lang="en-US" dirty="0">
                <a:latin typeface="Source Sans Pro"/>
                <a:ea typeface="Source Sans Pro"/>
              </a:rPr>
              <a:t>Spur public and private investment in critical sectors of the economy such as infrastructure, clean energy, semiconductors, and biotechnology.</a:t>
            </a:r>
            <a:endParaRPr lang="en-US" dirty="0">
              <a:latin typeface="+mn-lt"/>
              <a:ea typeface="+mn-ea"/>
            </a:endParaRPr>
          </a:p>
          <a:p>
            <a:pPr marL="171450" indent="-171450">
              <a:lnSpc>
                <a:spcPct val="120000"/>
              </a:lnSpc>
              <a:buFont typeface="Arial" panose="020B0604020202020204" pitchFamily="34" charset="0"/>
              <a:buChar char="•"/>
            </a:pPr>
            <a:r>
              <a:rPr lang="en-US" dirty="0">
                <a:latin typeface="Source Sans Pro"/>
                <a:ea typeface="Source Sans Pro"/>
              </a:rPr>
              <a:t>These investments present opportunities for small businesses and the SBA wants to help educate about opportunities and provide resources to support pursuing those opps.</a:t>
            </a:r>
          </a:p>
          <a:p>
            <a:endParaRPr lang="en-US" dirty="0"/>
          </a:p>
        </p:txBody>
      </p:sp>
      <p:sp>
        <p:nvSpPr>
          <p:cNvPr id="4" name="Slide Number Placeholder 3"/>
          <p:cNvSpPr>
            <a:spLocks noGrp="1"/>
          </p:cNvSpPr>
          <p:nvPr>
            <p:ph type="sldNum" sz="quarter" idx="5"/>
          </p:nvPr>
        </p:nvSpPr>
        <p:spPr/>
        <p:txBody>
          <a:bodyPr/>
          <a:lstStyle/>
          <a:p>
            <a:fld id="{3B97BF21-E7CF-4932-9401-AC703E63050C}" type="slidenum">
              <a:rPr lang="en-US" smtClean="0"/>
              <a:t>1</a:t>
            </a:fld>
            <a:endParaRPr lang="en-US"/>
          </a:p>
        </p:txBody>
      </p:sp>
    </p:spTree>
    <p:extLst>
      <p:ext uri="{BB962C8B-B14F-4D97-AF65-F5344CB8AC3E}">
        <p14:creationId xmlns:p14="http://schemas.microsoft.com/office/powerpoint/2010/main" val="453167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7FDA6D-5163-C147-BB6B-68EA57AE6B52}" type="slidenum">
              <a:rPr lang="en-US" smtClean="0"/>
              <a:t>21</a:t>
            </a:fld>
            <a:endParaRPr lang="en-US"/>
          </a:p>
        </p:txBody>
      </p:sp>
    </p:spTree>
    <p:extLst>
      <p:ext uri="{BB962C8B-B14F-4D97-AF65-F5344CB8AC3E}">
        <p14:creationId xmlns:p14="http://schemas.microsoft.com/office/powerpoint/2010/main" val="3261892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052731-0461-4EFA-9CC5-52BA330AC834}" type="slidenum">
              <a:rPr lang="en-US" smtClean="0"/>
              <a:t>23</a:t>
            </a:fld>
            <a:endParaRPr lang="en-US"/>
          </a:p>
        </p:txBody>
      </p:sp>
    </p:spTree>
    <p:extLst>
      <p:ext uri="{BB962C8B-B14F-4D97-AF65-F5344CB8AC3E}">
        <p14:creationId xmlns:p14="http://schemas.microsoft.com/office/powerpoint/2010/main" val="2446574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97BF21-E7CF-4932-9401-AC703E63050C}" type="slidenum">
              <a:rPr lang="en-US" smtClean="0"/>
              <a:t>28</a:t>
            </a:fld>
            <a:endParaRPr lang="en-US"/>
          </a:p>
        </p:txBody>
      </p:sp>
    </p:spTree>
    <p:extLst>
      <p:ext uri="{BB962C8B-B14F-4D97-AF65-F5344CB8AC3E}">
        <p14:creationId xmlns:p14="http://schemas.microsoft.com/office/powerpoint/2010/main" val="4055483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452140A9-11FD-AB46-B99D-C1331D8D84D1}" type="slidenum">
              <a:rPr lang="en-US" smtClean="0"/>
              <a:pPr/>
              <a:t>29</a:t>
            </a:fld>
            <a:endParaRPr lang="en-US" dirty="0"/>
          </a:p>
        </p:txBody>
      </p:sp>
      <p:sp>
        <p:nvSpPr>
          <p:cNvPr id="6" name="Slide Image Placeholder 5">
            <a:extLst>
              <a:ext uri="{FF2B5EF4-FFF2-40B4-BE49-F238E27FC236}">
                <a16:creationId xmlns:a16="http://schemas.microsoft.com/office/drawing/2014/main" id="{F02207D4-0A27-0A4E-632F-B250A0ABEB14}"/>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1317BBB1-7A3D-32CD-6B50-1114D1BBC24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19876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dirty="0"/>
              <a:t>Business lifecycle</a:t>
            </a:r>
            <a:endParaRPr lang="en-US" baseline="0" dirty="0"/>
          </a:p>
        </p:txBody>
      </p:sp>
      <p:sp>
        <p:nvSpPr>
          <p:cNvPr id="4" name="Slide Number Placeholder 3"/>
          <p:cNvSpPr>
            <a:spLocks noGrp="1"/>
          </p:cNvSpPr>
          <p:nvPr>
            <p:ph type="sldNum" sz="quarter" idx="10"/>
          </p:nvPr>
        </p:nvSpPr>
        <p:spPr/>
        <p:txBody>
          <a:bodyPr/>
          <a:lstStyle/>
          <a:p>
            <a:fld id="{452140A9-11FD-AB46-B99D-C1331D8D84D1}" type="slidenum">
              <a:rPr lang="en-US" smtClean="0"/>
              <a:t>2</a:t>
            </a:fld>
            <a:endParaRPr lang="en-US"/>
          </a:p>
        </p:txBody>
      </p:sp>
    </p:spTree>
    <p:extLst>
      <p:ext uri="{BB962C8B-B14F-4D97-AF65-F5344CB8AC3E}">
        <p14:creationId xmlns:p14="http://schemas.microsoft.com/office/powerpoint/2010/main" val="1252253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2524" indent="-332524" defTabSz="1773464">
              <a:buFontTx/>
              <a:buChar char="-"/>
              <a:defRPr/>
            </a:pPr>
            <a:r>
              <a:rPr lang="en-US" b="0" i="0" dirty="0">
                <a:solidFill>
                  <a:srgbClr val="1B1E29"/>
                </a:solidFill>
                <a:effectLst/>
                <a:latin typeface="Source Sans Pro" panose="020B0503030403020204" pitchFamily="34" charset="0"/>
              </a:rPr>
              <a:t>What does this look like when focused on a local level?</a:t>
            </a:r>
          </a:p>
          <a:p>
            <a:pPr marL="332524" indent="-332524" defTabSz="1773464">
              <a:buFontTx/>
              <a:buChar char="-"/>
              <a:defRPr/>
            </a:pPr>
            <a:r>
              <a:rPr lang="en-US" b="0" i="0" dirty="0">
                <a:solidFill>
                  <a:srgbClr val="1B1E29"/>
                </a:solidFill>
                <a:effectLst/>
                <a:latin typeface="Source Sans Pro" panose="020B0503030403020204" pitchFamily="34" charset="0"/>
              </a:rPr>
              <a:t>Our local team is honing in to provide </a:t>
            </a:r>
            <a:r>
              <a:rPr lang="en-US" b="1" i="0" dirty="0">
                <a:solidFill>
                  <a:srgbClr val="1B1E29"/>
                </a:solidFill>
                <a:effectLst/>
                <a:latin typeface="Source Sans Pro" panose="020B0503030403020204" pitchFamily="34" charset="0"/>
              </a:rPr>
              <a:t>equitable </a:t>
            </a:r>
            <a:r>
              <a:rPr lang="en-US" b="0" i="0" dirty="0">
                <a:solidFill>
                  <a:srgbClr val="1B1E29"/>
                </a:solidFill>
                <a:effectLst/>
                <a:latin typeface="Source Sans Pro" panose="020B0503030403020204" pitchFamily="34" charset="0"/>
              </a:rPr>
              <a:t>access to capital, and, increase contracting opportunities for small businesses.</a:t>
            </a:r>
          </a:p>
          <a:p>
            <a:pPr marL="332524" indent="-332524" defTabSz="1773464">
              <a:buFontTx/>
              <a:buChar char="-"/>
              <a:defRPr/>
            </a:pPr>
            <a:r>
              <a:rPr lang="en-US" b="0" i="0" dirty="0">
                <a:solidFill>
                  <a:srgbClr val="1B1E29"/>
                </a:solidFill>
                <a:effectLst/>
                <a:latin typeface="Source Sans Pro" panose="020B0503030403020204" pitchFamily="34" charset="0"/>
              </a:rPr>
              <a:t>Both of these areas of growth are supported by a robust network of technical assistance providers helping entrepreneurs get from idea to reality.</a:t>
            </a:r>
          </a:p>
          <a:p>
            <a:pPr marL="332524" indent="-332524" defTabSz="1773464">
              <a:buFontTx/>
              <a:buChar char="-"/>
              <a:defRPr/>
            </a:pPr>
            <a:r>
              <a:rPr lang="en-US" b="0" i="0" dirty="0">
                <a:solidFill>
                  <a:srgbClr val="1B1E29"/>
                </a:solidFill>
                <a:effectLst/>
                <a:latin typeface="Source Sans Pro" panose="020B0503030403020204" pitchFamily="34" charset="0"/>
              </a:rPr>
              <a:t>We’re expanding our network of lenders to include more community-based banks, credit unions and Certified Development Financial Institutions - or CDFIs – to make sure no small business is left behind when it comes to financing. </a:t>
            </a:r>
          </a:p>
          <a:p>
            <a:pPr marL="332524" indent="-332524" defTabSz="1773464">
              <a:buFontTx/>
              <a:buChar char="-"/>
              <a:defRPr/>
            </a:pPr>
            <a:r>
              <a:rPr lang="en-US" b="0" i="0" dirty="0">
                <a:solidFill>
                  <a:srgbClr val="1B1E29"/>
                </a:solidFill>
                <a:effectLst/>
                <a:latin typeface="Source Sans Pro" panose="020B0503030403020204" pitchFamily="34" charset="0"/>
              </a:rPr>
              <a:t>And, we’re provided the financial education to help small business owners be more confident, knowledgeable and successful when it comes to managing their business finances.</a:t>
            </a:r>
          </a:p>
          <a:p>
            <a:pPr marL="332524" indent="-332524" defTabSz="1773464">
              <a:buFontTx/>
              <a:buChar char="-"/>
              <a:defRPr/>
            </a:pPr>
            <a:r>
              <a:rPr lang="en-US" b="0" i="0" dirty="0">
                <a:solidFill>
                  <a:srgbClr val="1B1E29"/>
                </a:solidFill>
                <a:effectLst/>
                <a:latin typeface="Source Sans Pro" panose="020B0503030403020204" pitchFamily="34" charset="0"/>
              </a:rPr>
              <a:t>We’re also working to expand the number of federal contracting opportunities for small businesses.</a:t>
            </a:r>
          </a:p>
          <a:p>
            <a:pPr marL="332524" indent="-332524" defTabSz="1773464">
              <a:buFontTx/>
              <a:buChar char="-"/>
              <a:defRPr/>
            </a:pPr>
            <a:r>
              <a:rPr lang="en-US" b="0" i="0" dirty="0">
                <a:solidFill>
                  <a:srgbClr val="1B1E29"/>
                </a:solidFill>
                <a:effectLst/>
                <a:latin typeface="Source Sans Pro" panose="020B0503030403020204" pitchFamily="34" charset="0"/>
              </a:rPr>
              <a:t>With the massive infrastructure package and increase small business set-aside goals, there’s never been a better time than now for businesses to grow and diversify their customer portfolio by doing business with Uncle Sam. </a:t>
            </a:r>
          </a:p>
          <a:p>
            <a:pPr marL="332524" indent="-332524" defTabSz="1773464">
              <a:buFontTx/>
              <a:buChar char="-"/>
              <a:defRPr/>
            </a:pPr>
            <a:r>
              <a:rPr lang="en-US" b="0" i="0" dirty="0">
                <a:solidFill>
                  <a:srgbClr val="1B1E29"/>
                </a:solidFill>
                <a:effectLst/>
                <a:latin typeface="Source Sans Pro" panose="020B0503030403020204" pitchFamily="34" charset="0"/>
              </a:rPr>
              <a:t>We’re coordinating with the experts in federal procurement and local government to help small businesses get certified and get contracts.</a:t>
            </a:r>
          </a:p>
          <a:p>
            <a:endParaRPr lang="en-US" dirty="0"/>
          </a:p>
        </p:txBody>
      </p:sp>
      <p:sp>
        <p:nvSpPr>
          <p:cNvPr id="4" name="Slide Number Placeholder 3"/>
          <p:cNvSpPr>
            <a:spLocks noGrp="1"/>
          </p:cNvSpPr>
          <p:nvPr>
            <p:ph type="sldNum" sz="quarter" idx="5"/>
          </p:nvPr>
        </p:nvSpPr>
        <p:spPr/>
        <p:txBody>
          <a:bodyPr/>
          <a:lstStyle/>
          <a:p>
            <a:fld id="{452140A9-11FD-AB46-B99D-C1331D8D84D1}" type="slidenum">
              <a:rPr lang="en-US" smtClean="0"/>
              <a:t>4</a:t>
            </a:fld>
            <a:endParaRPr lang="en-US"/>
          </a:p>
        </p:txBody>
      </p:sp>
    </p:spTree>
    <p:extLst>
      <p:ext uri="{BB962C8B-B14F-4D97-AF65-F5344CB8AC3E}">
        <p14:creationId xmlns:p14="http://schemas.microsoft.com/office/powerpoint/2010/main" val="1055448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Small biz boom – record 5.5 million in 2023, 97,000 in WA</a:t>
            </a:r>
          </a:p>
          <a:p>
            <a:pPr marL="171450" indent="-171450">
              <a:buFontTx/>
              <a:buChar char="-"/>
            </a:pPr>
            <a:r>
              <a:rPr lang="en-US" dirty="0"/>
              <a:t>Bipartisan Infrastructure Law (BIL)</a:t>
            </a:r>
          </a:p>
          <a:p>
            <a:pPr marL="171450" indent="-171450">
              <a:buFontTx/>
              <a:buChar char="-"/>
            </a:pPr>
            <a:r>
              <a:rPr lang="en-US" dirty="0"/>
              <a:t>CHIPS and Science Act</a:t>
            </a:r>
          </a:p>
          <a:p>
            <a:pPr marL="171450" indent="-171450">
              <a:buFontTx/>
              <a:buChar char="-"/>
            </a:pPr>
            <a:endParaRPr lang="en-US" dirty="0"/>
          </a:p>
          <a:p>
            <a:pPr marL="171450" indent="-171450">
              <a:buFontTx/>
              <a:buChar char="-"/>
            </a:pPr>
            <a:endParaRPr lang="en-US" dirty="0"/>
          </a:p>
          <a:p>
            <a:endParaRPr lang="en-US" dirty="0"/>
          </a:p>
          <a:p>
            <a:pPr marL="0" indent="0">
              <a:buFontTx/>
              <a:buNone/>
            </a:pPr>
            <a:endParaRPr lang="en-US" dirty="0"/>
          </a:p>
        </p:txBody>
      </p:sp>
      <p:sp>
        <p:nvSpPr>
          <p:cNvPr id="4" name="Slide Number Placeholder 3"/>
          <p:cNvSpPr>
            <a:spLocks noGrp="1"/>
          </p:cNvSpPr>
          <p:nvPr>
            <p:ph type="sldNum" sz="quarter" idx="5"/>
          </p:nvPr>
        </p:nvSpPr>
        <p:spPr/>
        <p:txBody>
          <a:bodyPr/>
          <a:lstStyle/>
          <a:p>
            <a:fld id="{3B97BF21-E7CF-4932-9401-AC703E63050C}" type="slidenum">
              <a:rPr lang="en-US" smtClean="0"/>
              <a:t>7</a:t>
            </a:fld>
            <a:endParaRPr lang="en-US"/>
          </a:p>
        </p:txBody>
      </p:sp>
    </p:spTree>
    <p:extLst>
      <p:ext uri="{BB962C8B-B14F-4D97-AF65-F5344CB8AC3E}">
        <p14:creationId xmlns:p14="http://schemas.microsoft.com/office/powerpoint/2010/main" val="1059350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latin typeface="Source Sans Pro"/>
                <a:ea typeface="Source Sans Pro"/>
                <a:hlinkClick r:id="rId3"/>
              </a:rPr>
              <a:t>Manufacturing grants</a:t>
            </a:r>
            <a:endParaRPr lang="en-US" b="1" dirty="0">
              <a:latin typeface="Source Sans Pro"/>
              <a:ea typeface="Source Sans Pro"/>
            </a:endParaRPr>
          </a:p>
          <a:p>
            <a:r>
              <a:rPr lang="en-US" dirty="0">
                <a:latin typeface="Source Sans Pro"/>
                <a:ea typeface="Source Sans Pro"/>
              </a:rPr>
              <a:t>New federal grants to become more energy and water-waste efficient means more opportunities for your business to save and grow</a:t>
            </a:r>
            <a:endParaRPr lang="en-US" b="1" dirty="0">
              <a:latin typeface="Source Sans Pro"/>
              <a:ea typeface="Source Sans Pro"/>
              <a:hlinkClick r:id="rId4"/>
            </a:endParaRPr>
          </a:p>
          <a:p>
            <a:pPr marL="0" indent="0">
              <a:buNone/>
            </a:pPr>
            <a:r>
              <a:rPr lang="en-US" b="1" dirty="0">
                <a:latin typeface="Source Sans Pro"/>
                <a:ea typeface="Source Sans Pro"/>
                <a:hlinkClick r:id="rId4"/>
              </a:rPr>
              <a:t>Home repair and construction</a:t>
            </a:r>
            <a:endParaRPr lang="en-US" b="1" dirty="0">
              <a:latin typeface="Source Sans Pro"/>
              <a:ea typeface="Source Sans Pro"/>
            </a:endParaRPr>
          </a:p>
          <a:p>
            <a:pPr marL="342900" indent="-342900"/>
            <a:r>
              <a:rPr lang="en-US" dirty="0">
                <a:latin typeface="Source Sans Pro"/>
                <a:ea typeface="Source Sans Pro"/>
              </a:rPr>
              <a:t>Rebates and tax credits will make home energy projects more affordable to your current and potential customers, leading to more customers for your business</a:t>
            </a:r>
            <a:endParaRPr lang="en-US" b="1" dirty="0">
              <a:latin typeface="Source Sans Pro"/>
              <a:ea typeface="Source Sans Pro"/>
            </a:endParaRPr>
          </a:p>
          <a:p>
            <a:pPr marL="0" indent="0">
              <a:buNone/>
            </a:pPr>
            <a:r>
              <a:rPr lang="en-US" b="1" dirty="0">
                <a:latin typeface="Source Sans Pro"/>
                <a:ea typeface="Source Sans Pro"/>
                <a:hlinkClick r:id="rId5"/>
              </a:rPr>
              <a:t>Government contracting &amp; subcontracting</a:t>
            </a:r>
          </a:p>
          <a:p>
            <a:pPr marL="342900" indent="-342900"/>
            <a:r>
              <a:rPr lang="en-US" dirty="0">
                <a:latin typeface="Source Sans Pro"/>
                <a:ea typeface="Source Sans Pro"/>
              </a:rPr>
              <a:t>More federal, state, and local contracts means more opportunities for small businesses to receive contracts and grow</a:t>
            </a:r>
          </a:p>
          <a:p>
            <a:pPr marL="0" indent="0">
              <a:buNone/>
            </a:pPr>
            <a:r>
              <a:rPr lang="en-US" b="1" dirty="0">
                <a:latin typeface="Source Sans Pro"/>
                <a:ea typeface="Source Sans Pro"/>
                <a:hlinkClick r:id="rId6"/>
              </a:rPr>
              <a:t>Rural and agricultural small businesses</a:t>
            </a:r>
            <a:endParaRPr lang="en-US" b="1" dirty="0">
              <a:latin typeface="Source Sans Pro"/>
              <a:ea typeface="Source Sans Pro"/>
            </a:endParaRPr>
          </a:p>
          <a:p>
            <a:pPr marL="342900" indent="-342900"/>
            <a:r>
              <a:rPr lang="en-US" dirty="0">
                <a:latin typeface="Source Sans Pro"/>
                <a:ea typeface="Source Sans Pro"/>
              </a:rPr>
              <a:t>Loans and grants for rural small business or agricultural production firm</a:t>
            </a:r>
          </a:p>
          <a:p>
            <a:endParaRPr lang="en-US" dirty="0"/>
          </a:p>
          <a:p>
            <a:r>
              <a:rPr lang="en-US" dirty="0"/>
              <a:t>SCORECARD</a:t>
            </a:r>
          </a:p>
          <a:p>
            <a:endParaRPr lang="en-US" dirty="0"/>
          </a:p>
          <a:p>
            <a:endParaRPr lang="en-US" dirty="0"/>
          </a:p>
        </p:txBody>
      </p:sp>
      <p:sp>
        <p:nvSpPr>
          <p:cNvPr id="4" name="Slide Number Placeholder 3"/>
          <p:cNvSpPr>
            <a:spLocks noGrp="1"/>
          </p:cNvSpPr>
          <p:nvPr>
            <p:ph type="sldNum" sz="quarter" idx="5"/>
          </p:nvPr>
        </p:nvSpPr>
        <p:spPr/>
        <p:txBody>
          <a:bodyPr/>
          <a:lstStyle/>
          <a:p>
            <a:fld id="{3B97BF21-E7CF-4932-9401-AC703E63050C}" type="slidenum">
              <a:rPr lang="en-US" smtClean="0"/>
              <a:t>8</a:t>
            </a:fld>
            <a:endParaRPr lang="en-US"/>
          </a:p>
        </p:txBody>
      </p:sp>
    </p:spTree>
    <p:extLst>
      <p:ext uri="{BB962C8B-B14F-4D97-AF65-F5344CB8AC3E}">
        <p14:creationId xmlns:p14="http://schemas.microsoft.com/office/powerpoint/2010/main" val="2222998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buFontTx/>
              <a:buNone/>
            </a:pPr>
            <a:r>
              <a:rPr lang="en-US" dirty="0">
                <a:latin typeface="Source Sans Pro"/>
                <a:ea typeface="Source Sans Pro"/>
              </a:rPr>
              <a:t>What is Investing in American initiative?</a:t>
            </a:r>
          </a:p>
          <a:p>
            <a:pPr marL="171450" indent="-171450">
              <a:lnSpc>
                <a:spcPct val="120000"/>
              </a:lnSpc>
              <a:buFont typeface="Arial" panose="020B0604020202020204" pitchFamily="34" charset="0"/>
              <a:buChar char="•"/>
            </a:pPr>
            <a:r>
              <a:rPr lang="en-US" dirty="0">
                <a:latin typeface="Source Sans Pro"/>
                <a:ea typeface="Source Sans Pro"/>
              </a:rPr>
              <a:t>In order to help small biz better navigate the many opportunities through various legislation passed in recent years, including the </a:t>
            </a:r>
          </a:p>
          <a:p>
            <a:pPr marL="628650" lvl="1" indent="-171450">
              <a:lnSpc>
                <a:spcPct val="120000"/>
              </a:lnSpc>
              <a:buFont typeface="Arial" panose="020B0604020202020204" pitchFamily="34" charset="0"/>
              <a:buChar char="•"/>
            </a:pPr>
            <a:r>
              <a:rPr lang="en-US" dirty="0">
                <a:latin typeface="Source Sans Pro"/>
                <a:ea typeface="Source Sans Pro"/>
              </a:rPr>
              <a:t>American Rescue Plan, </a:t>
            </a:r>
          </a:p>
          <a:p>
            <a:pPr marL="628650" lvl="1" indent="-171450">
              <a:lnSpc>
                <a:spcPct val="120000"/>
              </a:lnSpc>
              <a:buFont typeface="Arial" panose="020B0604020202020204" pitchFamily="34" charset="0"/>
              <a:buChar char="•"/>
            </a:pPr>
            <a:r>
              <a:rPr lang="en-US" dirty="0">
                <a:latin typeface="Source Sans Pro"/>
                <a:ea typeface="Source Sans Pro"/>
              </a:rPr>
              <a:t>Bipartisan Infrastructure Law (BIL), </a:t>
            </a:r>
          </a:p>
          <a:p>
            <a:pPr marL="628650" lvl="1" indent="-171450">
              <a:lnSpc>
                <a:spcPct val="120000"/>
              </a:lnSpc>
              <a:buFont typeface="Arial" panose="020B0604020202020204" pitchFamily="34" charset="0"/>
              <a:buChar char="•"/>
            </a:pPr>
            <a:r>
              <a:rPr lang="en-US" dirty="0">
                <a:latin typeface="Source Sans Pro"/>
                <a:ea typeface="Source Sans Pro"/>
              </a:rPr>
              <a:t>CHIPS and Science Act, </a:t>
            </a:r>
          </a:p>
          <a:p>
            <a:pPr marL="628650" lvl="1" indent="-171450">
              <a:lnSpc>
                <a:spcPct val="120000"/>
              </a:lnSpc>
              <a:buFont typeface="Arial" panose="020B0604020202020204" pitchFamily="34" charset="0"/>
              <a:buChar char="•"/>
            </a:pPr>
            <a:r>
              <a:rPr lang="en-US" dirty="0">
                <a:latin typeface="Source Sans Pro"/>
                <a:ea typeface="Source Sans Pro"/>
              </a:rPr>
              <a:t>Inflation Reduction Act (IRA) </a:t>
            </a:r>
          </a:p>
          <a:p>
            <a:pPr marL="171450" lvl="0" indent="-171450">
              <a:lnSpc>
                <a:spcPct val="120000"/>
              </a:lnSpc>
              <a:buFont typeface="Arial" panose="020B0604020202020204" pitchFamily="34" charset="0"/>
              <a:buChar char="•"/>
            </a:pPr>
            <a:r>
              <a:rPr lang="en-US" dirty="0">
                <a:latin typeface="Source Sans Pro"/>
                <a:ea typeface="Source Sans Pro"/>
              </a:rPr>
              <a:t>Spur public and private investment in critical sectors of the economy such as infrastructure, clean energy, semiconductors, and biotechnology.</a:t>
            </a:r>
            <a:endParaRPr lang="en-US" dirty="0">
              <a:latin typeface="+mn-lt"/>
              <a:ea typeface="+mn-ea"/>
            </a:endParaRPr>
          </a:p>
          <a:p>
            <a:pPr marL="171450" indent="-171450">
              <a:lnSpc>
                <a:spcPct val="120000"/>
              </a:lnSpc>
              <a:buFont typeface="Arial" panose="020B0604020202020204" pitchFamily="34" charset="0"/>
              <a:buChar char="•"/>
            </a:pPr>
            <a:r>
              <a:rPr lang="en-US" dirty="0">
                <a:latin typeface="Source Sans Pro"/>
                <a:ea typeface="Source Sans Pro"/>
              </a:rPr>
              <a:t>These investments present opportunities for small businesses and the SBA wants to help educate about opportunities and provide resources to support pursuing those opps.</a:t>
            </a:r>
          </a:p>
          <a:p>
            <a:endParaRPr lang="en-US" dirty="0"/>
          </a:p>
        </p:txBody>
      </p:sp>
      <p:sp>
        <p:nvSpPr>
          <p:cNvPr id="4" name="Slide Number Placeholder 3"/>
          <p:cNvSpPr>
            <a:spLocks noGrp="1"/>
          </p:cNvSpPr>
          <p:nvPr>
            <p:ph type="sldNum" sz="quarter" idx="5"/>
          </p:nvPr>
        </p:nvSpPr>
        <p:spPr/>
        <p:txBody>
          <a:bodyPr/>
          <a:lstStyle/>
          <a:p>
            <a:fld id="{3B97BF21-E7CF-4932-9401-AC703E63050C}" type="slidenum">
              <a:rPr lang="en-US" smtClean="0"/>
              <a:t>13</a:t>
            </a:fld>
            <a:endParaRPr lang="en-US"/>
          </a:p>
        </p:txBody>
      </p:sp>
    </p:spTree>
    <p:extLst>
      <p:ext uri="{BB962C8B-B14F-4D97-AF65-F5344CB8AC3E}">
        <p14:creationId xmlns:p14="http://schemas.microsoft.com/office/powerpoint/2010/main" val="3405792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25" y="454025"/>
            <a:ext cx="7778750" cy="4375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140A9-11FD-AB46-B99D-C1331D8D84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1114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97BF21-E7CF-4932-9401-AC703E63050C}" type="slidenum">
              <a:rPr lang="en-US" smtClean="0"/>
              <a:t>15</a:t>
            </a:fld>
            <a:endParaRPr lang="en-US"/>
          </a:p>
        </p:txBody>
      </p:sp>
    </p:spTree>
    <p:extLst>
      <p:ext uri="{BB962C8B-B14F-4D97-AF65-F5344CB8AC3E}">
        <p14:creationId xmlns:p14="http://schemas.microsoft.com/office/powerpoint/2010/main" val="974206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140A9-11FD-AB46-B99D-C1331D8D84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56014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SBA Logo Slide">
    <p:bg>
      <p:bgPr>
        <a:solidFill>
          <a:srgbClr val="003F80"/>
        </a:solidFill>
        <a:effectLst/>
      </p:bgPr>
    </p:bg>
    <p:spTree>
      <p:nvGrpSpPr>
        <p:cNvPr id="1" name=""/>
        <p:cNvGrpSpPr/>
        <p:nvPr/>
      </p:nvGrpSpPr>
      <p:grpSpPr>
        <a:xfrm>
          <a:off x="0" y="0"/>
          <a:ext cx="0" cy="0"/>
          <a:chOff x="0" y="0"/>
          <a:chExt cx="0" cy="0"/>
        </a:xfrm>
      </p:grpSpPr>
      <p:pic>
        <p:nvPicPr>
          <p:cNvPr id="7" name="Picture 6" descr="SBA Logo">
            <a:extLst>
              <a:ext uri="{FF2B5EF4-FFF2-40B4-BE49-F238E27FC236}">
                <a16:creationId xmlns:a16="http://schemas.microsoft.com/office/drawing/2014/main" id="{4A7BA6A9-732F-DD4D-A79A-0CD8BD766550}"/>
              </a:ext>
            </a:extLst>
          </p:cNvPr>
          <p:cNvPicPr>
            <a:picLocks noChangeAspect="1"/>
          </p:cNvPicPr>
          <p:nvPr/>
        </p:nvPicPr>
        <p:blipFill rotWithShape="1">
          <a:blip r:embed="rId2"/>
          <a:srcRect b="26065"/>
          <a:stretch/>
        </p:blipFill>
        <p:spPr>
          <a:xfrm>
            <a:off x="4425387" y="1606513"/>
            <a:ext cx="3341226" cy="2694899"/>
          </a:xfrm>
          <a:prstGeom prst="rect">
            <a:avLst/>
          </a:prstGeom>
        </p:spPr>
      </p:pic>
    </p:spTree>
    <p:extLst>
      <p:ext uri="{BB962C8B-B14F-4D97-AF65-F5344CB8AC3E}">
        <p14:creationId xmlns:p14="http://schemas.microsoft.com/office/powerpoint/2010/main" val="1068803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ottom Takeaway">
    <p:spTree>
      <p:nvGrpSpPr>
        <p:cNvPr id="1" name=""/>
        <p:cNvGrpSpPr/>
        <p:nvPr/>
      </p:nvGrpSpPr>
      <p:grpSpPr>
        <a:xfrm>
          <a:off x="0" y="0"/>
          <a:ext cx="0" cy="0"/>
          <a:chOff x="0" y="0"/>
          <a:chExt cx="0" cy="0"/>
        </a:xfrm>
      </p:grpSpPr>
      <p:sp>
        <p:nvSpPr>
          <p:cNvPr id="2" name="Title 1"/>
          <p:cNvSpPr>
            <a:spLocks noGrp="1"/>
          </p:cNvSpPr>
          <p:nvPr>
            <p:ph type="title"/>
          </p:nvPr>
        </p:nvSpPr>
        <p:spPr>
          <a:xfrm>
            <a:off x="838200" y="530650"/>
            <a:ext cx="10515600" cy="598904"/>
          </a:xfrm>
        </p:spPr>
        <p:txBody>
          <a:bodyPr/>
          <a:lstStyle/>
          <a:p>
            <a:r>
              <a:rPr lang="en-US"/>
              <a:t>Click to edit Master title style</a:t>
            </a:r>
          </a:p>
        </p:txBody>
      </p:sp>
      <p:sp>
        <p:nvSpPr>
          <p:cNvPr id="3" name="Content Placeholder 2"/>
          <p:cNvSpPr>
            <a:spLocks noGrp="1"/>
          </p:cNvSpPr>
          <p:nvPr>
            <p:ph idx="1"/>
          </p:nvPr>
        </p:nvSpPr>
        <p:spPr>
          <a:xfrm>
            <a:off x="838200" y="1226721"/>
            <a:ext cx="10515600" cy="39151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a:xfrm>
            <a:off x="521226" y="6194300"/>
            <a:ext cx="2394420" cy="365125"/>
          </a:xfrm>
        </p:spPr>
        <p:txBody>
          <a:bodyPr/>
          <a:lstStyle/>
          <a:p>
            <a:fld id="{C68035A5-65C1-45B4-9576-57C44C05FD0E}" type="datetimeFigureOut">
              <a:rPr lang="en-US" smtClean="0"/>
              <a:t>7/23/24</a:t>
            </a:fld>
            <a:endParaRPr lang="en-US"/>
          </a:p>
        </p:txBody>
      </p:sp>
      <p:sp>
        <p:nvSpPr>
          <p:cNvPr id="9" name="Footer Placeholder 5"/>
          <p:cNvSpPr>
            <a:spLocks noGrp="1"/>
          </p:cNvSpPr>
          <p:nvPr>
            <p:ph type="ftr" sz="quarter" idx="11"/>
          </p:nvPr>
        </p:nvSpPr>
        <p:spPr>
          <a:xfrm>
            <a:off x="4038600" y="6194300"/>
            <a:ext cx="4114800" cy="365125"/>
          </a:xfrm>
        </p:spPr>
        <p:txBody>
          <a:bodyPr/>
          <a:lstStyle/>
          <a:p>
            <a:endParaRPr lang="en-US"/>
          </a:p>
        </p:txBody>
      </p:sp>
      <p:sp>
        <p:nvSpPr>
          <p:cNvPr id="10" name="Slide Number Placeholder 6"/>
          <p:cNvSpPr>
            <a:spLocks noGrp="1"/>
          </p:cNvSpPr>
          <p:nvPr>
            <p:ph type="sldNum" sz="quarter" idx="12"/>
          </p:nvPr>
        </p:nvSpPr>
        <p:spPr>
          <a:xfrm>
            <a:off x="9062013" y="6194300"/>
            <a:ext cx="2743200" cy="365125"/>
          </a:xfrm>
        </p:spPr>
        <p:txBody>
          <a:bodyPr/>
          <a:lstStyle/>
          <a:p>
            <a:fld id="{DAF675D9-CAB6-48E2-A2BA-1C1257856700}" type="slidenum">
              <a:rPr lang="en-US" smtClean="0"/>
              <a:t>‹#›</a:t>
            </a:fld>
            <a:endParaRPr lang="en-US"/>
          </a:p>
        </p:txBody>
      </p:sp>
      <p:sp>
        <p:nvSpPr>
          <p:cNvPr id="11" name="Subtitle 2"/>
          <p:cNvSpPr>
            <a:spLocks noGrp="1"/>
          </p:cNvSpPr>
          <p:nvPr>
            <p:ph type="subTitle" idx="13" hasCustomPrompt="1"/>
          </p:nvPr>
        </p:nvSpPr>
        <p:spPr>
          <a:xfrm>
            <a:off x="838200" y="5239012"/>
            <a:ext cx="10515600" cy="793238"/>
          </a:xfrm>
          <a:solidFill>
            <a:schemeClr val="tx2"/>
          </a:solidFill>
        </p:spPr>
        <p:txBody>
          <a:bodyPr anchor="ctr">
            <a:normAutofit/>
          </a:bodyPr>
          <a:lstStyle>
            <a:lvl1pPr marL="0" indent="0" algn="ctr">
              <a:buNone/>
              <a:defRPr sz="22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takeaway</a:t>
            </a:r>
          </a:p>
        </p:txBody>
      </p:sp>
    </p:spTree>
    <p:extLst>
      <p:ext uri="{BB962C8B-B14F-4D97-AF65-F5344CB8AC3E}">
        <p14:creationId xmlns:p14="http://schemas.microsoft.com/office/powerpoint/2010/main" val="4263295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96701"/>
            <a:ext cx="5181600" cy="41802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996701"/>
            <a:ext cx="5181600" cy="4180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8035A5-65C1-45B4-9576-57C44C05FD0E}" type="datetimeFigureOut">
              <a:rPr lang="en-US" smtClean="0"/>
              <a:t>7/23/24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F675D9-CAB6-48E2-A2BA-1C1257856700}" type="slidenum">
              <a:rPr lang="en-US" smtClean="0"/>
              <a:t>‹#›</a:t>
            </a:fld>
            <a:endParaRPr lang="en-US"/>
          </a:p>
        </p:txBody>
      </p:sp>
      <p:sp>
        <p:nvSpPr>
          <p:cNvPr id="9" name="Text Placeholder 8">
            <a:extLst>
              <a:ext uri="{FF2B5EF4-FFF2-40B4-BE49-F238E27FC236}">
                <a16:creationId xmlns:a16="http://schemas.microsoft.com/office/drawing/2014/main" id="{32462862-1E2D-430D-A39F-479BD39F222B}"/>
              </a:ext>
            </a:extLst>
          </p:cNvPr>
          <p:cNvSpPr>
            <a:spLocks noGrp="1"/>
          </p:cNvSpPr>
          <p:nvPr>
            <p:ph type="body" sz="quarter" idx="13"/>
          </p:nvPr>
        </p:nvSpPr>
        <p:spPr>
          <a:xfrm>
            <a:off x="838200" y="1263650"/>
            <a:ext cx="5181600" cy="645832"/>
          </a:xfrm>
          <a:solidFill>
            <a:schemeClr val="tx2"/>
          </a:solidFill>
        </p:spPr>
        <p:txBody>
          <a:bodyPr anchor="ctr"/>
          <a:lstStyle>
            <a:lvl1pPr marL="0" indent="0">
              <a:buNone/>
              <a:defRPr b="1">
                <a:solidFill>
                  <a:schemeClr val="bg1"/>
                </a:solidFill>
              </a:defRPr>
            </a:lvl1pPr>
            <a:lvl2pPr marL="457200" indent="0">
              <a:buNone/>
              <a:defRPr/>
            </a:lvl2pPr>
          </a:lstStyle>
          <a:p>
            <a:pPr lvl="0"/>
            <a:r>
              <a:rPr lang="en-US"/>
              <a:t>Click to edit Master text styles</a:t>
            </a:r>
          </a:p>
        </p:txBody>
      </p:sp>
      <p:sp>
        <p:nvSpPr>
          <p:cNvPr id="10" name="Text Placeholder 8">
            <a:extLst>
              <a:ext uri="{FF2B5EF4-FFF2-40B4-BE49-F238E27FC236}">
                <a16:creationId xmlns:a16="http://schemas.microsoft.com/office/drawing/2014/main" id="{149378F1-77CB-46F8-B58C-769AAE8A16BC}"/>
              </a:ext>
            </a:extLst>
          </p:cNvPr>
          <p:cNvSpPr>
            <a:spLocks noGrp="1"/>
          </p:cNvSpPr>
          <p:nvPr>
            <p:ph type="body" sz="quarter" idx="14"/>
          </p:nvPr>
        </p:nvSpPr>
        <p:spPr>
          <a:xfrm>
            <a:off x="6172200" y="1263650"/>
            <a:ext cx="5181600" cy="645832"/>
          </a:xfrm>
          <a:solidFill>
            <a:schemeClr val="tx2"/>
          </a:solidFill>
        </p:spPr>
        <p:txBody>
          <a:bodyPr anchor="ctr"/>
          <a:lstStyle>
            <a:lvl1pPr marL="0" indent="0">
              <a:buNone/>
              <a:defRPr b="1">
                <a:solidFill>
                  <a:schemeClr val="bg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969561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8035A5-65C1-45B4-9576-57C44C05FD0E}" type="datetimeFigureOut">
              <a:rPr lang="en-US" smtClean="0"/>
              <a:t>7/23/24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F675D9-CAB6-48E2-A2BA-1C1257856700}" type="slidenum">
              <a:rPr lang="en-US" smtClean="0"/>
              <a:t>‹#›</a:t>
            </a:fld>
            <a:endParaRPr lang="en-US"/>
          </a:p>
        </p:txBody>
      </p:sp>
    </p:spTree>
    <p:extLst>
      <p:ext uri="{BB962C8B-B14F-4D97-AF65-F5344CB8AC3E}">
        <p14:creationId xmlns:p14="http://schemas.microsoft.com/office/powerpoint/2010/main" val="4215852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8035A5-65C1-45B4-9576-57C44C05FD0E}" type="datetimeFigureOut">
              <a:rPr lang="en-US" smtClean="0"/>
              <a:t>7/23/24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F675D9-CAB6-48E2-A2BA-1C1257856700}" type="slidenum">
              <a:rPr lang="en-US" smtClean="0"/>
              <a:t>‹#›</a:t>
            </a:fld>
            <a:endParaRPr lang="en-US"/>
          </a:p>
        </p:txBody>
      </p:sp>
      <p:sp>
        <p:nvSpPr>
          <p:cNvPr id="6" name="Rectangle 5"/>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p:cNvSpPr>
            <a:spLocks noGrp="1"/>
          </p:cNvSpPr>
          <p:nvPr>
            <p:ph type="pic" sz="quarter" idx="13"/>
          </p:nvPr>
        </p:nvSpPr>
        <p:spPr>
          <a:xfrm>
            <a:off x="0" y="0"/>
            <a:ext cx="12192000" cy="6858000"/>
          </a:xfrm>
        </p:spPr>
        <p:txBody>
          <a:bodyPr/>
          <a:lstStyle/>
          <a:p>
            <a:r>
              <a:rPr lang="en-US"/>
              <a:t>Click icon to add picture</a:t>
            </a:r>
          </a:p>
        </p:txBody>
      </p:sp>
    </p:spTree>
    <p:extLst>
      <p:ext uri="{BB962C8B-B14F-4D97-AF65-F5344CB8AC3E}">
        <p14:creationId xmlns:p14="http://schemas.microsoft.com/office/powerpoint/2010/main" val="2565032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8035A5-65C1-45B4-9576-57C44C05FD0E}" type="datetimeFigureOut">
              <a:rPr lang="en-US" smtClean="0"/>
              <a:t>7/23/24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F675D9-CAB6-48E2-A2BA-1C1257856700}" type="slidenum">
              <a:rPr lang="en-US" smtClean="0"/>
              <a:t>‹#›</a:t>
            </a:fld>
            <a:endParaRPr lang="en-US"/>
          </a:p>
        </p:txBody>
      </p:sp>
      <p:sp>
        <p:nvSpPr>
          <p:cNvPr id="6" name="Rectangle 5"/>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70483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3932237" cy="1224275"/>
          </a:xfrm>
        </p:spPr>
        <p:txBody>
          <a:bodyPr anchor="t">
            <a:normAutofit/>
          </a:bodyPr>
          <a:lstStyle>
            <a:lvl1pPr algn="l">
              <a:defRPr sz="36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211700"/>
            <a:ext cx="3932237" cy="3657288"/>
          </a:xfrm>
        </p:spPr>
        <p:txBody>
          <a:bodyPr/>
          <a:lstStyle>
            <a:lvl1pPr marL="0" indent="0">
              <a:buNone/>
              <a:defRPr sz="1600" b="1">
                <a:solidFill>
                  <a:srgbClr val="898989"/>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8035A5-65C1-45B4-9576-57C44C05FD0E}" type="datetimeFigureOut">
              <a:rPr lang="en-US" smtClean="0"/>
              <a:t>7/23/24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F675D9-CAB6-48E2-A2BA-1C1257856700}" type="slidenum">
              <a:rPr lang="en-US" smtClean="0"/>
              <a:t>‹#›</a:t>
            </a:fld>
            <a:endParaRPr lang="en-US"/>
          </a:p>
        </p:txBody>
      </p:sp>
    </p:spTree>
    <p:extLst>
      <p:ext uri="{BB962C8B-B14F-4D97-AF65-F5344CB8AC3E}">
        <p14:creationId xmlns:p14="http://schemas.microsoft.com/office/powerpoint/2010/main" val="31847216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p:txBody>
          <a:bodyPr/>
          <a:lstStyle/>
          <a:p>
            <a:fld id="{C68035A5-65C1-45B4-9576-57C44C05FD0E}" type="datetimeFigureOut">
              <a:rPr lang="en-US" smtClean="0"/>
              <a:t>7/23/24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F675D9-CAB6-48E2-A2BA-1C1257856700}" type="slidenum">
              <a:rPr lang="en-US" smtClean="0"/>
              <a:t>‹#›</a:t>
            </a:fld>
            <a:endParaRPr lang="en-US"/>
          </a:p>
        </p:txBody>
      </p:sp>
      <p:sp>
        <p:nvSpPr>
          <p:cNvPr id="8" name="Title 1"/>
          <p:cNvSpPr>
            <a:spLocks noGrp="1"/>
          </p:cNvSpPr>
          <p:nvPr>
            <p:ph type="title"/>
          </p:nvPr>
        </p:nvSpPr>
        <p:spPr>
          <a:xfrm>
            <a:off x="839788" y="987425"/>
            <a:ext cx="3932237" cy="1224275"/>
          </a:xfrm>
        </p:spPr>
        <p:txBody>
          <a:bodyPr anchor="t">
            <a:normAutofit/>
          </a:bodyPr>
          <a:lstStyle>
            <a:lvl1pPr algn="l">
              <a:defRPr sz="3600"/>
            </a:lvl1pPr>
          </a:lstStyle>
          <a:p>
            <a:r>
              <a:rPr lang="en-US"/>
              <a:t>Click to edit Master title style</a:t>
            </a:r>
          </a:p>
        </p:txBody>
      </p:sp>
      <p:sp>
        <p:nvSpPr>
          <p:cNvPr id="9" name="Text Placeholder 3"/>
          <p:cNvSpPr>
            <a:spLocks noGrp="1"/>
          </p:cNvSpPr>
          <p:nvPr>
            <p:ph type="body" sz="half" idx="2"/>
          </p:nvPr>
        </p:nvSpPr>
        <p:spPr>
          <a:xfrm>
            <a:off x="839788" y="2211700"/>
            <a:ext cx="3932237" cy="3657288"/>
          </a:xfrm>
        </p:spPr>
        <p:txBody>
          <a:bodyPr/>
          <a:lstStyle>
            <a:lvl1pPr marL="0" indent="0">
              <a:buNone/>
              <a:defRPr sz="1600" b="1">
                <a:solidFill>
                  <a:srgbClr val="898989"/>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262268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itle Slide (2 lines) - Screen Only">
    <p:bg>
      <p:bgPr>
        <a:solidFill>
          <a:srgbClr val="003E7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939655"/>
            <a:ext cx="9144000" cy="2387600"/>
          </a:xfrm>
        </p:spPr>
        <p:txBody>
          <a:bodyPr anchor="b">
            <a:normAutofit/>
          </a:bodyPr>
          <a:lstStyle>
            <a:lvl1pPr algn="ctr">
              <a:lnSpc>
                <a:spcPct val="75000"/>
              </a:lnSpc>
              <a:defRPr sz="6000" spc="-300">
                <a:solidFill>
                  <a:schemeClr val="bg1"/>
                </a:solidFill>
              </a:defRPr>
            </a:lvl1pPr>
          </a:lstStyle>
          <a:p>
            <a:r>
              <a:rPr lang="en-US"/>
              <a:t>Click to edit Master title style (2 lines)</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p:cNvPicPr>
            <a:picLocks noChangeAspect="1"/>
          </p:cNvPicPr>
          <p:nvPr/>
        </p:nvPicPr>
        <p:blipFill>
          <a:blip r:embed="rId2"/>
          <a:stretch>
            <a:fillRect/>
          </a:stretch>
        </p:blipFill>
        <p:spPr>
          <a:xfrm>
            <a:off x="4873716" y="686745"/>
            <a:ext cx="2444567" cy="673869"/>
          </a:xfrm>
          <a:prstGeom prst="rect">
            <a:avLst/>
          </a:prstGeom>
        </p:spPr>
      </p:pic>
      <p:sp>
        <p:nvSpPr>
          <p:cNvPr id="8" name="Text Placeholder 7"/>
          <p:cNvSpPr>
            <a:spLocks noGrp="1"/>
          </p:cNvSpPr>
          <p:nvPr>
            <p:ph type="body" sz="quarter" idx="10" hasCustomPrompt="1"/>
          </p:nvPr>
        </p:nvSpPr>
        <p:spPr>
          <a:xfrm>
            <a:off x="1524000" y="4327255"/>
            <a:ext cx="9144000" cy="1646237"/>
          </a:xfrm>
        </p:spPr>
        <p:txBody>
          <a:bodyPr>
            <a:noAutofit/>
          </a:bodyPr>
          <a:lstStyle>
            <a:lvl1pPr marL="0" indent="0" algn="ctr">
              <a:buNone/>
              <a:defRPr sz="3200" b="1">
                <a:solidFill>
                  <a:schemeClr val="bg1">
                    <a:lumMod val="65000"/>
                  </a:schemeClr>
                </a:solidFill>
              </a:defRPr>
            </a:lvl1pPr>
            <a:lvl2pPr marL="457200" indent="0" algn="ctr">
              <a:buNone/>
              <a:defRPr sz="3200" b="1">
                <a:solidFill>
                  <a:srgbClr val="898989"/>
                </a:solidFill>
              </a:defRPr>
            </a:lvl2pPr>
            <a:lvl3pPr marL="914400" indent="0" algn="ctr">
              <a:buNone/>
              <a:defRPr sz="3200" b="1">
                <a:solidFill>
                  <a:srgbClr val="898989"/>
                </a:solidFill>
              </a:defRPr>
            </a:lvl3pPr>
            <a:lvl4pPr marL="1371600" indent="0" algn="ctr">
              <a:buNone/>
              <a:defRPr sz="3200" b="1">
                <a:solidFill>
                  <a:srgbClr val="898989"/>
                </a:solidFill>
              </a:defRPr>
            </a:lvl4pPr>
            <a:lvl5pPr marL="1828800" indent="0" algn="ctr">
              <a:buNone/>
              <a:defRPr sz="3200" b="1">
                <a:solidFill>
                  <a:srgbClr val="898989"/>
                </a:solidFill>
              </a:defRPr>
            </a:lvl5pPr>
          </a:lstStyle>
          <a:p>
            <a:pPr lvl="0"/>
            <a:r>
              <a:rPr lang="en-US"/>
              <a:t>Click to edit Master subtitle styles</a:t>
            </a:r>
          </a:p>
        </p:txBody>
      </p:sp>
    </p:spTree>
    <p:extLst>
      <p:ext uri="{BB962C8B-B14F-4D97-AF65-F5344CB8AC3E}">
        <p14:creationId xmlns:p14="http://schemas.microsoft.com/office/powerpoint/2010/main" val="25476504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Title Slide (1 line) - Screen Only">
    <p:bg>
      <p:bgPr>
        <a:solidFill>
          <a:srgbClr val="003E7F"/>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0" y="1360614"/>
            <a:ext cx="9144000" cy="2387600"/>
          </a:xfrm>
        </p:spPr>
        <p:txBody>
          <a:bodyPr anchor="b">
            <a:normAutofit/>
          </a:bodyPr>
          <a:lstStyle>
            <a:lvl1pPr algn="ctr">
              <a:lnSpc>
                <a:spcPct val="75000"/>
              </a:lnSpc>
              <a:defRPr sz="6000" spc="-300">
                <a:solidFill>
                  <a:srgbClr val="003F80"/>
                </a:solidFill>
              </a:defRPr>
            </a:lvl1pPr>
          </a:lstStyle>
          <a:p>
            <a:r>
              <a:rPr lang="en-US"/>
              <a:t>Click to edit Master title style (1 line)</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800">
                <a:solidFill>
                  <a:srgbClr val="003F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2048" y="683381"/>
            <a:ext cx="2407901" cy="661370"/>
          </a:xfrm>
          <a:prstGeom prst="rect">
            <a:avLst/>
          </a:prstGeom>
        </p:spPr>
      </p:pic>
      <p:sp>
        <p:nvSpPr>
          <p:cNvPr id="9" name="Text Placeholder 7"/>
          <p:cNvSpPr>
            <a:spLocks noGrp="1"/>
          </p:cNvSpPr>
          <p:nvPr>
            <p:ph type="body" sz="quarter" idx="10" hasCustomPrompt="1"/>
          </p:nvPr>
        </p:nvSpPr>
        <p:spPr>
          <a:xfrm>
            <a:off x="1524000" y="3748088"/>
            <a:ext cx="9144000" cy="1646237"/>
          </a:xfrm>
        </p:spPr>
        <p:txBody>
          <a:bodyPr>
            <a:noAutofit/>
          </a:bodyPr>
          <a:lstStyle>
            <a:lvl1pPr marL="0" indent="0" algn="ctr">
              <a:buNone/>
              <a:defRPr sz="3200" b="1">
                <a:solidFill>
                  <a:schemeClr val="bg1">
                    <a:lumMod val="65000"/>
                  </a:schemeClr>
                </a:solidFill>
              </a:defRPr>
            </a:lvl1pPr>
            <a:lvl2pPr marL="457200" indent="0" algn="ctr">
              <a:buNone/>
              <a:defRPr sz="3200" b="1">
                <a:solidFill>
                  <a:srgbClr val="898989"/>
                </a:solidFill>
              </a:defRPr>
            </a:lvl2pPr>
            <a:lvl3pPr marL="914400" indent="0" algn="ctr">
              <a:buNone/>
              <a:defRPr sz="3200" b="1">
                <a:solidFill>
                  <a:srgbClr val="898989"/>
                </a:solidFill>
              </a:defRPr>
            </a:lvl3pPr>
            <a:lvl4pPr marL="1371600" indent="0" algn="ctr">
              <a:buNone/>
              <a:defRPr sz="3200" b="1">
                <a:solidFill>
                  <a:srgbClr val="898989"/>
                </a:solidFill>
              </a:defRPr>
            </a:lvl4pPr>
            <a:lvl5pPr marL="1828800" indent="0" algn="ctr">
              <a:buNone/>
              <a:defRPr sz="3200" b="1">
                <a:solidFill>
                  <a:srgbClr val="898989"/>
                </a:solidFill>
              </a:defRPr>
            </a:lvl5pPr>
          </a:lstStyle>
          <a:p>
            <a:pPr lvl="0"/>
            <a:r>
              <a:rPr lang="en-US"/>
              <a:t>Click to edit Master subtitle styles</a:t>
            </a:r>
          </a:p>
        </p:txBody>
      </p:sp>
    </p:spTree>
    <p:extLst>
      <p:ext uri="{BB962C8B-B14F-4D97-AF65-F5344CB8AC3E}">
        <p14:creationId xmlns:p14="http://schemas.microsoft.com/office/powerpoint/2010/main" val="7413554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Title Slide">
    <p:bg>
      <p:bgPr>
        <a:solidFill>
          <a:srgbClr val="003E7F"/>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p:cNvSpPr>
            <a:spLocks noGrp="1"/>
          </p:cNvSpPr>
          <p:nvPr>
            <p:ph type="ctrTitle" hasCustomPrompt="1"/>
          </p:nvPr>
        </p:nvSpPr>
        <p:spPr>
          <a:xfrm>
            <a:off x="1524000" y="1939655"/>
            <a:ext cx="9144000" cy="2387600"/>
          </a:xfrm>
        </p:spPr>
        <p:txBody>
          <a:bodyPr anchor="b">
            <a:normAutofit/>
          </a:bodyPr>
          <a:lstStyle>
            <a:lvl1pPr algn="ctr">
              <a:lnSpc>
                <a:spcPct val="75000"/>
              </a:lnSpc>
              <a:defRPr sz="6000" spc="-300">
                <a:solidFill>
                  <a:srgbClr val="003F80"/>
                </a:solidFill>
              </a:defRPr>
            </a:lvl1pPr>
          </a:lstStyle>
          <a:p>
            <a:r>
              <a:rPr lang="en-US"/>
              <a:t>Click to edit Master title style (2 lines)</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800">
                <a:solidFill>
                  <a:srgbClr val="003F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2048" y="683381"/>
            <a:ext cx="2407901" cy="661370"/>
          </a:xfrm>
          <a:prstGeom prst="rect">
            <a:avLst/>
          </a:prstGeom>
        </p:spPr>
      </p:pic>
      <p:sp>
        <p:nvSpPr>
          <p:cNvPr id="9" name="Text Placeholder 7"/>
          <p:cNvSpPr>
            <a:spLocks noGrp="1"/>
          </p:cNvSpPr>
          <p:nvPr>
            <p:ph type="body" sz="quarter" idx="10" hasCustomPrompt="1"/>
          </p:nvPr>
        </p:nvSpPr>
        <p:spPr>
          <a:xfrm>
            <a:off x="1524000" y="4327255"/>
            <a:ext cx="9144000" cy="1646237"/>
          </a:xfrm>
        </p:spPr>
        <p:txBody>
          <a:bodyPr>
            <a:noAutofit/>
          </a:bodyPr>
          <a:lstStyle>
            <a:lvl1pPr marL="0" indent="0" algn="ctr">
              <a:buNone/>
              <a:defRPr sz="3200" b="1">
                <a:solidFill>
                  <a:schemeClr val="bg1">
                    <a:lumMod val="65000"/>
                  </a:schemeClr>
                </a:solidFill>
              </a:defRPr>
            </a:lvl1pPr>
            <a:lvl2pPr marL="457200" indent="0" algn="ctr">
              <a:buNone/>
              <a:defRPr sz="3200" b="1">
                <a:solidFill>
                  <a:srgbClr val="898989"/>
                </a:solidFill>
              </a:defRPr>
            </a:lvl2pPr>
            <a:lvl3pPr marL="914400" indent="0" algn="ctr">
              <a:buNone/>
              <a:defRPr sz="3200" b="1">
                <a:solidFill>
                  <a:srgbClr val="898989"/>
                </a:solidFill>
              </a:defRPr>
            </a:lvl3pPr>
            <a:lvl4pPr marL="1371600" indent="0" algn="ctr">
              <a:buNone/>
              <a:defRPr sz="3200" b="1">
                <a:solidFill>
                  <a:srgbClr val="898989"/>
                </a:solidFill>
              </a:defRPr>
            </a:lvl4pPr>
            <a:lvl5pPr marL="1828800" indent="0" algn="ctr">
              <a:buNone/>
              <a:defRPr sz="3200" b="1">
                <a:solidFill>
                  <a:srgbClr val="898989"/>
                </a:solidFill>
              </a:defRPr>
            </a:lvl5pPr>
          </a:lstStyle>
          <a:p>
            <a:pPr lvl="0"/>
            <a:r>
              <a:rPr lang="en-US"/>
              <a:t>Click to edit Master subtitle styles</a:t>
            </a:r>
          </a:p>
        </p:txBody>
      </p:sp>
    </p:spTree>
    <p:extLst>
      <p:ext uri="{BB962C8B-B14F-4D97-AF65-F5344CB8AC3E}">
        <p14:creationId xmlns:p14="http://schemas.microsoft.com/office/powerpoint/2010/main" val="4007530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SBA Logo Slide">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352D0A3C-C83A-0D4E-8111-FCAFA77D5B25}"/>
              </a:ext>
            </a:extLst>
          </p:cNvPr>
          <p:cNvPicPr>
            <a:picLocks noChangeAspect="1"/>
          </p:cNvPicPr>
          <p:nvPr/>
        </p:nvPicPr>
        <p:blipFill>
          <a:blip r:embed="rId2"/>
          <a:stretch>
            <a:fillRect/>
          </a:stretch>
        </p:blipFill>
        <p:spPr>
          <a:xfrm>
            <a:off x="3950488" y="1095755"/>
            <a:ext cx="4291024" cy="4666489"/>
          </a:xfrm>
          <a:prstGeom prst="rect">
            <a:avLst/>
          </a:prstGeom>
        </p:spPr>
      </p:pic>
    </p:spTree>
    <p:extLst>
      <p:ext uri="{BB962C8B-B14F-4D97-AF65-F5344CB8AC3E}">
        <p14:creationId xmlns:p14="http://schemas.microsoft.com/office/powerpoint/2010/main" val="1608742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Chapter Slide">
    <p:bg>
      <p:bgPr>
        <a:solidFill>
          <a:srgbClr val="003E7F"/>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0" y="1122363"/>
            <a:ext cx="9144000" cy="2387600"/>
          </a:xfrm>
        </p:spPr>
        <p:txBody>
          <a:bodyPr anchor="b"/>
          <a:lstStyle>
            <a:lvl1pPr algn="ctr">
              <a:lnSpc>
                <a:spcPts val="6000"/>
              </a:lnSpc>
              <a:defRPr sz="6000">
                <a:solidFill>
                  <a:srgbClr val="007EB4"/>
                </a:solidFill>
              </a:defRPr>
            </a:lvl1pPr>
          </a:lstStyle>
          <a:p>
            <a:r>
              <a:rPr lang="en-US"/>
              <a:t>Click to edit Master </a:t>
            </a:r>
            <a:br>
              <a:rPr lang="en-US"/>
            </a:br>
            <a:r>
              <a:rPr lang="en-US"/>
              <a:t>chapter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1">
                <a:solidFill>
                  <a:srgbClr val="89898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665352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CAAA6B-4527-405F-AA6F-7C36B2ADE800}"/>
              </a:ext>
            </a:extLst>
          </p:cNvPr>
          <p:cNvSpPr/>
          <p:nvPr/>
        </p:nvSpPr>
        <p:spPr>
          <a:xfrm>
            <a:off x="0" y="0"/>
            <a:ext cx="12192000" cy="6858000"/>
          </a:xfrm>
          <a:prstGeom prst="rect">
            <a:avLst/>
          </a:prstGeom>
          <a:solidFill>
            <a:srgbClr val="002E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8B6B0DF4-8D33-4DD8-A1FE-B3E954E0394F}"/>
              </a:ext>
            </a:extLst>
          </p:cNvPr>
          <p:cNvSpPr>
            <a:spLocks noGrp="1"/>
          </p:cNvSpPr>
          <p:nvPr>
            <p:ph type="title"/>
          </p:nvPr>
        </p:nvSpPr>
        <p:spPr>
          <a:xfrm>
            <a:off x="838200" y="4539940"/>
            <a:ext cx="10515600" cy="1160039"/>
          </a:xfrm>
        </p:spPr>
        <p:txBody>
          <a:bodyPr/>
          <a:lstStyle/>
          <a:p>
            <a:r>
              <a:rPr lang="en-US"/>
              <a:t>Click to edit Master title style</a:t>
            </a:r>
          </a:p>
        </p:txBody>
      </p:sp>
      <p:pic>
        <p:nvPicPr>
          <p:cNvPr id="5" name="Picture 4" descr="U.S. Small Business Administration (SBA) logo.">
            <a:extLst>
              <a:ext uri="{FF2B5EF4-FFF2-40B4-BE49-F238E27FC236}">
                <a16:creationId xmlns:a16="http://schemas.microsoft.com/office/drawing/2014/main" id="{4AC9F962-2A99-458C-ACB0-17459A57BDD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19312" y="1606513"/>
            <a:ext cx="3353375" cy="3644973"/>
          </a:xfrm>
          <a:prstGeom prst="rect">
            <a:avLst/>
          </a:prstGeom>
        </p:spPr>
      </p:pic>
    </p:spTree>
    <p:extLst>
      <p:ext uri="{BB962C8B-B14F-4D97-AF65-F5344CB8AC3E}">
        <p14:creationId xmlns:p14="http://schemas.microsoft.com/office/powerpoint/2010/main" val="38480802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 column - white">
    <p:spTree>
      <p:nvGrpSpPr>
        <p:cNvPr id="1" name=""/>
        <p:cNvGrpSpPr/>
        <p:nvPr/>
      </p:nvGrpSpPr>
      <p:grpSpPr>
        <a:xfrm>
          <a:off x="0" y="0"/>
          <a:ext cx="0" cy="0"/>
          <a:chOff x="0" y="0"/>
          <a:chExt cx="0" cy="0"/>
        </a:xfrm>
      </p:grpSpPr>
      <p:sp>
        <p:nvSpPr>
          <p:cNvPr id="7" name="Content Placeholder 6"/>
          <p:cNvSpPr>
            <a:spLocks noGrp="1"/>
          </p:cNvSpPr>
          <p:nvPr>
            <p:ph sz="quarter" idx="10"/>
          </p:nvPr>
        </p:nvSpPr>
        <p:spPr>
          <a:xfrm>
            <a:off x="477616" y="1046534"/>
            <a:ext cx="11236267"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90EBDC47-9A32-FA0B-49AB-05245CE0D2BA}"/>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B3D2A472-31EA-1BB8-E230-5318B9313B83}"/>
              </a:ext>
            </a:extLst>
          </p:cNvPr>
          <p:cNvSpPr>
            <a:spLocks noGrp="1"/>
          </p:cNvSpPr>
          <p:nvPr>
            <p:ph type="sldNum" sz="quarter" idx="4"/>
          </p:nvPr>
        </p:nvSpPr>
        <p:spPr>
          <a:xfrm>
            <a:off x="9370484" y="6528326"/>
            <a:ext cx="2743200" cy="365125"/>
          </a:xfrm>
          <a:prstGeom prst="rect">
            <a:avLst/>
          </a:prstGeom>
        </p:spPr>
        <p:txBody>
          <a:bodyPr vert="horz" lIns="91440" tIns="45720" rIns="91440" bIns="45720" rtlCol="0" anchor="ctr"/>
          <a:lstStyle>
            <a:lvl1pPr algn="r">
              <a:defRPr sz="1200">
                <a:solidFill>
                  <a:schemeClr val="bg1"/>
                </a:solidFill>
              </a:defRPr>
            </a:lvl1pPr>
          </a:lstStyle>
          <a:p>
            <a:fld id="{DAF675D9-CAB6-48E2-A2BA-1C1257856700}" type="slidenum">
              <a:rPr lang="en-US" smtClean="0"/>
              <a:t>‹#›</a:t>
            </a:fld>
            <a:endParaRPr lang="en-US"/>
          </a:p>
        </p:txBody>
      </p:sp>
    </p:spTree>
    <p:extLst>
      <p:ext uri="{BB962C8B-B14F-4D97-AF65-F5344CB8AC3E}">
        <p14:creationId xmlns:p14="http://schemas.microsoft.com/office/powerpoint/2010/main" val="36390300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8390F-8B2E-537B-88BE-834602F9F9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A78C1B-759D-E301-4E3E-92C522D53FCC}"/>
              </a:ext>
            </a:extLst>
          </p:cNvPr>
          <p:cNvSpPr>
            <a:spLocks noGrp="1"/>
          </p:cNvSpPr>
          <p:nvPr>
            <p:ph type="dt" sz="half" idx="10"/>
          </p:nvPr>
        </p:nvSpPr>
        <p:spPr/>
        <p:txBody>
          <a:bodyPr/>
          <a:lstStyle/>
          <a:p>
            <a:fld id="{C68035A5-65C1-45B4-9576-57C44C05FD0E}" type="datetimeFigureOut">
              <a:rPr lang="en-US" smtClean="0"/>
              <a:t>7/23/24</a:t>
            </a:fld>
            <a:endParaRPr lang="en-US"/>
          </a:p>
        </p:txBody>
      </p:sp>
      <p:sp>
        <p:nvSpPr>
          <p:cNvPr id="4" name="Footer Placeholder 3">
            <a:extLst>
              <a:ext uri="{FF2B5EF4-FFF2-40B4-BE49-F238E27FC236}">
                <a16:creationId xmlns:a16="http://schemas.microsoft.com/office/drawing/2014/main" id="{436E8F6E-A695-573B-6400-47ADD642ED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065B08-C6E8-EAD4-BCFE-9590AA76A15A}"/>
              </a:ext>
            </a:extLst>
          </p:cNvPr>
          <p:cNvSpPr>
            <a:spLocks noGrp="1"/>
          </p:cNvSpPr>
          <p:nvPr>
            <p:ph type="sldNum" sz="quarter" idx="12"/>
          </p:nvPr>
        </p:nvSpPr>
        <p:spPr/>
        <p:txBody>
          <a:bodyPr/>
          <a:lstStyle/>
          <a:p>
            <a:fld id="{DAF675D9-CAB6-48E2-A2BA-1C1257856700}" type="slidenum">
              <a:rPr lang="en-US" smtClean="0"/>
              <a:t>‹#›</a:t>
            </a:fld>
            <a:endParaRPr lang="en-US"/>
          </a:p>
        </p:txBody>
      </p:sp>
    </p:spTree>
    <p:extLst>
      <p:ext uri="{BB962C8B-B14F-4D97-AF65-F5344CB8AC3E}">
        <p14:creationId xmlns:p14="http://schemas.microsoft.com/office/powerpoint/2010/main" val="385468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206625"/>
          </a:xfrm>
          <a:prstGeom prst="rect">
            <a:avLst/>
          </a:prstGeo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Slide Number Placeholder 5"/>
          <p:cNvSpPr>
            <a:spLocks noGrp="1"/>
          </p:cNvSpPr>
          <p:nvPr>
            <p:ph type="sldNum" sz="quarter" idx="12"/>
          </p:nvPr>
        </p:nvSpPr>
        <p:spPr/>
        <p:txBody>
          <a:bodyPr/>
          <a:lstStyle/>
          <a:p>
            <a:fld id="{9D21CDB5-DECC-4A94-8D7D-DC48D525BC69}" type="slidenum">
              <a:rPr lang="en-US" smtClean="0"/>
              <a:t>‹#›</a:t>
            </a:fld>
            <a:endParaRPr lang="en-US"/>
          </a:p>
        </p:txBody>
      </p:sp>
      <p:sp>
        <p:nvSpPr>
          <p:cNvPr id="7" name="Title 6"/>
          <p:cNvSpPr>
            <a:spLocks noGrp="1"/>
          </p:cNvSpPr>
          <p:nvPr>
            <p:ph type="title"/>
          </p:nvPr>
        </p:nvSpPr>
        <p:spPr>
          <a:xfrm>
            <a:off x="838200" y="530649"/>
            <a:ext cx="10515600" cy="1160039"/>
          </a:xfrm>
          <a:prstGeom prst="rect">
            <a:avLst/>
          </a:prstGeom>
        </p:spPr>
        <p:txBody>
          <a:bodyPr rtlCol="0"/>
          <a:lstStyle/>
          <a:p>
            <a:r>
              <a:rPr kumimoji="0" lang="en-US"/>
              <a:t>Click to edit Master title style</a:t>
            </a:r>
          </a:p>
        </p:txBody>
      </p:sp>
    </p:spTree>
    <p:extLst>
      <p:ext uri="{BB962C8B-B14F-4D97-AF65-F5344CB8AC3E}">
        <p14:creationId xmlns:p14="http://schemas.microsoft.com/office/powerpoint/2010/main" val="32671051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Content -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368608"/>
            <a:ext cx="10515600" cy="598904"/>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0"/>
          </p:nvPr>
        </p:nvSpPr>
        <p:spPr>
          <a:xfrm>
            <a:off x="557087" y="6194308"/>
            <a:ext cx="2394420" cy="365125"/>
          </a:xfrm>
        </p:spPr>
        <p:txBody>
          <a:bodyPr/>
          <a:lstStyle/>
          <a:p>
            <a:fld id="{5C63769D-CC2F-864E-9501-A077951EC7AD}" type="datetime4">
              <a:rPr lang="en-US" smtClean="0"/>
              <a:t>July 23, 2024</a:t>
            </a:fld>
            <a:endParaRPr lang="en-US" dirty="0"/>
          </a:p>
        </p:txBody>
      </p:sp>
      <p:sp>
        <p:nvSpPr>
          <p:cNvPr id="9" name="Footer Placeholder 5"/>
          <p:cNvSpPr>
            <a:spLocks noGrp="1"/>
          </p:cNvSpPr>
          <p:nvPr>
            <p:ph type="ftr" sz="quarter" idx="11"/>
          </p:nvPr>
        </p:nvSpPr>
        <p:spPr>
          <a:xfrm>
            <a:off x="4038600" y="6194308"/>
            <a:ext cx="4114800" cy="365125"/>
          </a:xfrm>
        </p:spPr>
        <p:txBody>
          <a:bodyPr/>
          <a:lstStyle/>
          <a:p>
            <a:endParaRPr lang="en-US"/>
          </a:p>
        </p:txBody>
      </p:sp>
      <p:sp>
        <p:nvSpPr>
          <p:cNvPr id="10" name="Slide Number Placeholder 6"/>
          <p:cNvSpPr>
            <a:spLocks noGrp="1"/>
          </p:cNvSpPr>
          <p:nvPr>
            <p:ph type="sldNum" sz="quarter" idx="12"/>
          </p:nvPr>
        </p:nvSpPr>
        <p:spPr>
          <a:xfrm>
            <a:off x="9062013" y="6194308"/>
            <a:ext cx="2743200" cy="365125"/>
          </a:xfrm>
        </p:spPr>
        <p:txBody>
          <a:bodyPr/>
          <a:lstStyle/>
          <a:p>
            <a:fld id="{B1AB44B9-F1EC-4F4B-88D4-413245C9CD3E}" type="slidenum">
              <a:rPr lang="en-US" smtClean="0"/>
              <a:t>‹#›</a:t>
            </a:fld>
            <a:endParaRPr lang="en-US"/>
          </a:p>
        </p:txBody>
      </p:sp>
      <p:sp>
        <p:nvSpPr>
          <p:cNvPr id="11" name="Subtitle 2"/>
          <p:cNvSpPr>
            <a:spLocks noGrp="1"/>
          </p:cNvSpPr>
          <p:nvPr>
            <p:ph type="subTitle" idx="13"/>
          </p:nvPr>
        </p:nvSpPr>
        <p:spPr>
          <a:xfrm>
            <a:off x="838200" y="967513"/>
            <a:ext cx="10515600" cy="696071"/>
          </a:xfrm>
        </p:spPr>
        <p:txBody>
          <a:bodyPr>
            <a:normAutofit/>
          </a:bodyPr>
          <a:lstStyle>
            <a:lvl1pPr marL="0" indent="0" algn="ctr">
              <a:buNone/>
              <a:defRPr sz="1575" b="1">
                <a:solidFill>
                  <a:srgbClr val="898989"/>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57932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cSld name="1_Title Slide (2 lines) - Screen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5B8858A-EDE6-40BD-9EB5-21E4470ECB35}"/>
              </a:ext>
            </a:extLst>
          </p:cNvPr>
          <p:cNvSpPr/>
          <p:nvPr/>
        </p:nvSpPr>
        <p:spPr>
          <a:xfrm>
            <a:off x="0" y="0"/>
            <a:ext cx="12192000" cy="6858000"/>
          </a:xfrm>
          <a:prstGeom prst="rect">
            <a:avLst/>
          </a:prstGeom>
          <a:solidFill>
            <a:srgbClr val="007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1">
            <a:extLst>
              <a:ext uri="{FF2B5EF4-FFF2-40B4-BE49-F238E27FC236}">
                <a16:creationId xmlns:a16="http://schemas.microsoft.com/office/drawing/2014/main" id="{69BB24EA-F954-4007-8437-F199915416AD}"/>
              </a:ext>
            </a:extLst>
          </p:cNvPr>
          <p:cNvSpPr>
            <a:spLocks noGrp="1"/>
          </p:cNvSpPr>
          <p:nvPr>
            <p:ph type="ctrTitle" hasCustomPrompt="1"/>
          </p:nvPr>
        </p:nvSpPr>
        <p:spPr>
          <a:xfrm>
            <a:off x="2667000" y="2235200"/>
            <a:ext cx="6858000" cy="2387600"/>
          </a:xfrm>
          <a:prstGeom prst="rect">
            <a:avLst/>
          </a:prstGeom>
        </p:spPr>
        <p:txBody>
          <a:bodyPr anchor="ctr"/>
          <a:lstStyle>
            <a:lvl1pPr algn="ctr">
              <a:lnSpc>
                <a:spcPts val="4500"/>
              </a:lnSpc>
              <a:defRPr sz="4500">
                <a:solidFill>
                  <a:schemeClr val="bg1"/>
                </a:solidFill>
              </a:defRPr>
            </a:lvl1pPr>
          </a:lstStyle>
          <a:p>
            <a:r>
              <a:rPr lang="en-US"/>
              <a:t>Click to edit Master </a:t>
            </a:r>
            <a:br>
              <a:rPr lang="en-US"/>
            </a:br>
            <a:r>
              <a:rPr lang="en-US"/>
              <a:t>chapter style</a:t>
            </a:r>
          </a:p>
        </p:txBody>
      </p:sp>
      <p:pic>
        <p:nvPicPr>
          <p:cNvPr id="4" name="Picture 3" descr="U.S. Small Business Administration (SBA) logo.">
            <a:extLst>
              <a:ext uri="{FF2B5EF4-FFF2-40B4-BE49-F238E27FC236}">
                <a16:creationId xmlns:a16="http://schemas.microsoft.com/office/drawing/2014/main" id="{0E7F0366-694B-4F1B-A246-5511FB22378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96593" y="566675"/>
            <a:ext cx="2409324" cy="661760"/>
          </a:xfrm>
          <a:prstGeom prst="rect">
            <a:avLst/>
          </a:prstGeom>
        </p:spPr>
      </p:pic>
    </p:spTree>
    <p:extLst>
      <p:ext uri="{BB962C8B-B14F-4D97-AF65-F5344CB8AC3E}">
        <p14:creationId xmlns:p14="http://schemas.microsoft.com/office/powerpoint/2010/main" val="37622294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SBA Logo Slide">
    <p:bg>
      <p:bgPr>
        <a:solidFill>
          <a:srgbClr val="003F80"/>
        </a:solidFill>
        <a:effectLst/>
      </p:bgPr>
    </p:bg>
    <p:spTree>
      <p:nvGrpSpPr>
        <p:cNvPr id="1" name=""/>
        <p:cNvGrpSpPr/>
        <p:nvPr/>
      </p:nvGrpSpPr>
      <p:grpSpPr>
        <a:xfrm>
          <a:off x="0" y="0"/>
          <a:ext cx="0" cy="0"/>
          <a:chOff x="0" y="0"/>
          <a:chExt cx="0" cy="0"/>
        </a:xfrm>
      </p:grpSpPr>
      <p:pic>
        <p:nvPicPr>
          <p:cNvPr id="7" name="Picture 6" descr="SBA Logo">
            <a:extLst>
              <a:ext uri="{FF2B5EF4-FFF2-40B4-BE49-F238E27FC236}">
                <a16:creationId xmlns:a16="http://schemas.microsoft.com/office/drawing/2014/main" id="{4A7BA6A9-732F-DD4D-A79A-0CD8BD766550}"/>
              </a:ext>
            </a:extLst>
          </p:cNvPr>
          <p:cNvPicPr>
            <a:picLocks noChangeAspect="1"/>
          </p:cNvPicPr>
          <p:nvPr/>
        </p:nvPicPr>
        <p:blipFill rotWithShape="1">
          <a:blip r:embed="rId2"/>
          <a:srcRect b="26065"/>
          <a:stretch/>
        </p:blipFill>
        <p:spPr>
          <a:xfrm>
            <a:off x="4425387" y="1606513"/>
            <a:ext cx="3341226" cy="2694899"/>
          </a:xfrm>
          <a:prstGeom prst="rect">
            <a:avLst/>
          </a:prstGeom>
        </p:spPr>
      </p:pic>
    </p:spTree>
    <p:extLst>
      <p:ext uri="{BB962C8B-B14F-4D97-AF65-F5344CB8AC3E}">
        <p14:creationId xmlns:p14="http://schemas.microsoft.com/office/powerpoint/2010/main" val="1282320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1_SBA Logo Slide">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352D0A3C-C83A-0D4E-8111-FCAFA77D5B25}"/>
              </a:ext>
            </a:extLst>
          </p:cNvPr>
          <p:cNvPicPr>
            <a:picLocks noChangeAspect="1"/>
          </p:cNvPicPr>
          <p:nvPr/>
        </p:nvPicPr>
        <p:blipFill>
          <a:blip r:embed="rId2"/>
          <a:stretch>
            <a:fillRect/>
          </a:stretch>
        </p:blipFill>
        <p:spPr>
          <a:xfrm>
            <a:off x="3950488" y="1095755"/>
            <a:ext cx="4291024" cy="4666489"/>
          </a:xfrm>
          <a:prstGeom prst="rect">
            <a:avLst/>
          </a:prstGeom>
        </p:spPr>
      </p:pic>
    </p:spTree>
    <p:extLst>
      <p:ext uri="{BB962C8B-B14F-4D97-AF65-F5344CB8AC3E}">
        <p14:creationId xmlns:p14="http://schemas.microsoft.com/office/powerpoint/2010/main" val="15147403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8035A5-65C1-45B4-9576-57C44C05FD0E}" type="datetimeFigureOut">
              <a:rPr lang="en-US" smtClean="0"/>
              <a:t>7/23/24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F675D9-CAB6-48E2-A2BA-1C1257856700}" type="slidenum">
              <a:rPr lang="en-US" smtClean="0"/>
              <a:t>‹#›</a:t>
            </a:fld>
            <a:endParaRPr lang="en-US"/>
          </a:p>
        </p:txBody>
      </p:sp>
    </p:spTree>
    <p:extLst>
      <p:ext uri="{BB962C8B-B14F-4D97-AF65-F5344CB8AC3E}">
        <p14:creationId xmlns:p14="http://schemas.microsoft.com/office/powerpoint/2010/main" val="3096686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8035A5-65C1-45B4-9576-57C44C05FD0E}" type="datetimeFigureOut">
              <a:rPr lang="en-US" smtClean="0"/>
              <a:t>7/23/24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F675D9-CAB6-48E2-A2BA-1C1257856700}" type="slidenum">
              <a:rPr lang="en-US" smtClean="0"/>
              <a:t>‹#›</a:t>
            </a:fld>
            <a:endParaRPr lang="en-US"/>
          </a:p>
        </p:txBody>
      </p:sp>
    </p:spTree>
    <p:extLst>
      <p:ext uri="{BB962C8B-B14F-4D97-AF65-F5344CB8AC3E}">
        <p14:creationId xmlns:p14="http://schemas.microsoft.com/office/powerpoint/2010/main" val="32750563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Slide (1 line) - Screen Only">
    <p:bg>
      <p:bgPr>
        <a:solidFill>
          <a:srgbClr val="003E7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360614"/>
            <a:ext cx="9144000" cy="2387600"/>
          </a:xfrm>
        </p:spPr>
        <p:txBody>
          <a:bodyPr anchor="b">
            <a:normAutofit/>
          </a:bodyPr>
          <a:lstStyle>
            <a:lvl1pPr algn="l">
              <a:lnSpc>
                <a:spcPct val="75000"/>
              </a:lnSpc>
              <a:defRPr sz="6000" spc="-300">
                <a:solidFill>
                  <a:schemeClr val="bg1"/>
                </a:solidFill>
              </a:defRPr>
            </a:lvl1pPr>
          </a:lstStyle>
          <a:p>
            <a:r>
              <a:rPr lang="en-US"/>
              <a:t>Click to edit Master title style </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p:cNvPicPr>
            <a:picLocks noChangeAspect="1"/>
          </p:cNvPicPr>
          <p:nvPr/>
        </p:nvPicPr>
        <p:blipFill>
          <a:blip r:embed="rId2"/>
          <a:stretch>
            <a:fillRect/>
          </a:stretch>
        </p:blipFill>
        <p:spPr>
          <a:xfrm>
            <a:off x="4873716" y="686745"/>
            <a:ext cx="2444567" cy="673869"/>
          </a:xfrm>
          <a:prstGeom prst="rect">
            <a:avLst/>
          </a:prstGeom>
        </p:spPr>
      </p:pic>
      <p:sp>
        <p:nvSpPr>
          <p:cNvPr id="8" name="Text Placeholder 7"/>
          <p:cNvSpPr>
            <a:spLocks noGrp="1"/>
          </p:cNvSpPr>
          <p:nvPr>
            <p:ph type="body" sz="quarter" idx="10" hasCustomPrompt="1"/>
          </p:nvPr>
        </p:nvSpPr>
        <p:spPr>
          <a:xfrm>
            <a:off x="1524000" y="3748088"/>
            <a:ext cx="9144000" cy="1646237"/>
          </a:xfrm>
        </p:spPr>
        <p:txBody>
          <a:bodyPr>
            <a:noAutofit/>
          </a:bodyPr>
          <a:lstStyle>
            <a:lvl1pPr marL="0" indent="0" algn="l">
              <a:buNone/>
              <a:defRPr sz="3200" b="1">
                <a:solidFill>
                  <a:schemeClr val="bg1">
                    <a:lumMod val="65000"/>
                  </a:schemeClr>
                </a:solidFill>
              </a:defRPr>
            </a:lvl1pPr>
            <a:lvl2pPr marL="457200" indent="0" algn="ctr">
              <a:buNone/>
              <a:defRPr sz="3200" b="1">
                <a:solidFill>
                  <a:srgbClr val="898989"/>
                </a:solidFill>
              </a:defRPr>
            </a:lvl2pPr>
            <a:lvl3pPr marL="914400" indent="0" algn="ctr">
              <a:buNone/>
              <a:defRPr sz="3200" b="1">
                <a:solidFill>
                  <a:srgbClr val="898989"/>
                </a:solidFill>
              </a:defRPr>
            </a:lvl3pPr>
            <a:lvl4pPr marL="1371600" indent="0" algn="ctr">
              <a:buNone/>
              <a:defRPr sz="3200" b="1">
                <a:solidFill>
                  <a:srgbClr val="898989"/>
                </a:solidFill>
              </a:defRPr>
            </a:lvl4pPr>
            <a:lvl5pPr marL="1828800" indent="0" algn="ctr">
              <a:buNone/>
              <a:defRPr sz="3200" b="1">
                <a:solidFill>
                  <a:srgbClr val="898989"/>
                </a:solidFill>
              </a:defRPr>
            </a:lvl5pPr>
          </a:lstStyle>
          <a:p>
            <a:pPr lvl="0"/>
            <a:r>
              <a:rPr lang="en-US"/>
              <a:t>Click to edit Master subtitle styles</a:t>
            </a:r>
          </a:p>
        </p:txBody>
      </p:sp>
    </p:spTree>
    <p:extLst>
      <p:ext uri="{BB962C8B-B14F-4D97-AF65-F5344CB8AC3E}">
        <p14:creationId xmlns:p14="http://schemas.microsoft.com/office/powerpoint/2010/main" val="3833811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Chapter Slide - Screen Only">
    <p:bg>
      <p:bgPr>
        <a:solidFill>
          <a:srgbClr val="007EB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lnSpc>
                <a:spcPts val="6000"/>
              </a:lnSpc>
              <a:defRPr sz="6000">
                <a:solidFill>
                  <a:schemeClr val="bg1"/>
                </a:solidFill>
              </a:defRPr>
            </a:lvl1pPr>
          </a:lstStyle>
          <a:p>
            <a:r>
              <a:rPr lang="en-US"/>
              <a:t>Click to edit Master </a:t>
            </a:r>
            <a:br>
              <a:rPr lang="en-US"/>
            </a:br>
            <a:r>
              <a:rPr lang="en-US"/>
              <a:t>chapter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1">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381163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Chapter Slide Al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66126" y="1268765"/>
            <a:ext cx="9259747" cy="2237228"/>
          </a:xfrm>
        </p:spPr>
        <p:txBody>
          <a:bodyPr anchor="b"/>
          <a:lstStyle>
            <a:lvl1pPr algn="ctr">
              <a:lnSpc>
                <a:spcPts val="6000"/>
              </a:lnSpc>
              <a:defRPr sz="6000"/>
            </a:lvl1pPr>
          </a:lstStyle>
          <a:p>
            <a:r>
              <a:rPr lang="en-US"/>
              <a:t>Click to edit Master </a:t>
            </a:r>
            <a:br>
              <a:rPr lang="en-US"/>
            </a:br>
            <a:r>
              <a:rPr lang="en-US"/>
              <a:t>chapter style</a:t>
            </a:r>
          </a:p>
        </p:txBody>
      </p:sp>
      <p:sp>
        <p:nvSpPr>
          <p:cNvPr id="3" name="Text Placeholder 2"/>
          <p:cNvSpPr>
            <a:spLocks noGrp="1"/>
          </p:cNvSpPr>
          <p:nvPr>
            <p:ph type="body" idx="1" hasCustomPrompt="1"/>
          </p:nvPr>
        </p:nvSpPr>
        <p:spPr>
          <a:xfrm>
            <a:off x="1471005" y="3613572"/>
            <a:ext cx="9259747" cy="1500187"/>
          </a:xfrm>
        </p:spPr>
        <p:txBody>
          <a:bodyPr/>
          <a:lstStyle>
            <a:lvl1pPr marL="0" indent="0" algn="ctr">
              <a:buNone/>
              <a:defRPr sz="24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subtitle style</a:t>
            </a:r>
          </a:p>
        </p:txBody>
      </p:sp>
      <p:sp>
        <p:nvSpPr>
          <p:cNvPr id="4" name="Date Placeholder 3"/>
          <p:cNvSpPr>
            <a:spLocks noGrp="1"/>
          </p:cNvSpPr>
          <p:nvPr>
            <p:ph type="dt" sz="half" idx="10"/>
          </p:nvPr>
        </p:nvSpPr>
        <p:spPr/>
        <p:txBody>
          <a:bodyPr/>
          <a:lstStyle/>
          <a:p>
            <a:fld id="{C68035A5-65C1-45B4-9576-57C44C05FD0E}" type="datetimeFigureOut">
              <a:rPr lang="en-US" smtClean="0"/>
              <a:t>7/23/24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F675D9-CAB6-48E2-A2BA-1C1257856700}" type="slidenum">
              <a:rPr lang="en-US" smtClean="0"/>
              <a:t>‹#›</a:t>
            </a:fld>
            <a:endParaRPr lang="en-US"/>
          </a:p>
        </p:txBody>
      </p:sp>
    </p:spTree>
    <p:extLst>
      <p:ext uri="{BB962C8B-B14F-4D97-AF65-F5344CB8AC3E}">
        <p14:creationId xmlns:p14="http://schemas.microsoft.com/office/powerpoint/2010/main" val="11774092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tandard">
    <p:spTree>
      <p:nvGrpSpPr>
        <p:cNvPr id="1" name=""/>
        <p:cNvGrpSpPr/>
        <p:nvPr/>
      </p:nvGrpSpPr>
      <p:grpSpPr>
        <a:xfrm>
          <a:off x="0" y="0"/>
          <a:ext cx="0" cy="0"/>
          <a:chOff x="0" y="0"/>
          <a:chExt cx="0" cy="0"/>
        </a:xfrm>
      </p:grpSpPr>
      <p:sp>
        <p:nvSpPr>
          <p:cNvPr id="2" name="Title 1"/>
          <p:cNvSpPr>
            <a:spLocks noGrp="1"/>
          </p:cNvSpPr>
          <p:nvPr>
            <p:ph type="title"/>
          </p:nvPr>
        </p:nvSpPr>
        <p:spPr>
          <a:xfrm>
            <a:off x="838200" y="530650"/>
            <a:ext cx="10515600" cy="598904"/>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a:xfrm>
            <a:off x="521226" y="6194300"/>
            <a:ext cx="2394420" cy="365125"/>
          </a:xfrm>
        </p:spPr>
        <p:txBody>
          <a:bodyPr/>
          <a:lstStyle/>
          <a:p>
            <a:fld id="{C68035A5-65C1-45B4-9576-57C44C05FD0E}" type="datetimeFigureOut">
              <a:rPr lang="en-US" smtClean="0"/>
              <a:t>7/23/24</a:t>
            </a:fld>
            <a:endParaRPr lang="en-US"/>
          </a:p>
        </p:txBody>
      </p:sp>
      <p:sp>
        <p:nvSpPr>
          <p:cNvPr id="9" name="Footer Placeholder 5"/>
          <p:cNvSpPr>
            <a:spLocks noGrp="1"/>
          </p:cNvSpPr>
          <p:nvPr>
            <p:ph type="ftr" sz="quarter" idx="11"/>
          </p:nvPr>
        </p:nvSpPr>
        <p:spPr>
          <a:xfrm>
            <a:off x="4038600" y="6194300"/>
            <a:ext cx="4114800" cy="365125"/>
          </a:xfrm>
        </p:spPr>
        <p:txBody>
          <a:bodyPr/>
          <a:lstStyle/>
          <a:p>
            <a:endParaRPr lang="en-US"/>
          </a:p>
        </p:txBody>
      </p:sp>
      <p:sp>
        <p:nvSpPr>
          <p:cNvPr id="10" name="Slide Number Placeholder 6"/>
          <p:cNvSpPr>
            <a:spLocks noGrp="1"/>
          </p:cNvSpPr>
          <p:nvPr>
            <p:ph type="sldNum" sz="quarter" idx="12"/>
          </p:nvPr>
        </p:nvSpPr>
        <p:spPr>
          <a:xfrm>
            <a:off x="9062013" y="6194300"/>
            <a:ext cx="2743200" cy="365125"/>
          </a:xfrm>
        </p:spPr>
        <p:txBody>
          <a:bodyPr/>
          <a:lstStyle/>
          <a:p>
            <a:fld id="{DAF675D9-CAB6-48E2-A2BA-1C1257856700}" type="slidenum">
              <a:rPr lang="en-US" smtClean="0"/>
              <a:t>‹#›</a:t>
            </a:fld>
            <a:endParaRPr lang="en-US"/>
          </a:p>
        </p:txBody>
      </p:sp>
    </p:spTree>
    <p:extLst>
      <p:ext uri="{BB962C8B-B14F-4D97-AF65-F5344CB8AC3E}">
        <p14:creationId xmlns:p14="http://schemas.microsoft.com/office/powerpoint/2010/main" val="30765550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tandard_Sub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530650"/>
            <a:ext cx="10515600" cy="598904"/>
          </a:xfrm>
        </p:spPr>
        <p:txBody>
          <a:bodyPr/>
          <a:lstStyle/>
          <a:p>
            <a:r>
              <a:rPr lang="en-US"/>
              <a:t>Click to edit Master title style</a:t>
            </a:r>
          </a:p>
        </p:txBody>
      </p:sp>
      <p:sp>
        <p:nvSpPr>
          <p:cNvPr id="3" name="Content Placeholder 2"/>
          <p:cNvSpPr>
            <a:spLocks noGrp="1"/>
          </p:cNvSpPr>
          <p:nvPr>
            <p:ph idx="1"/>
          </p:nvPr>
        </p:nvSpPr>
        <p:spPr>
          <a:xfrm>
            <a:off x="838200" y="2019959"/>
            <a:ext cx="10515600" cy="4012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a:xfrm>
            <a:off x="521226" y="6194300"/>
            <a:ext cx="2394420" cy="365125"/>
          </a:xfrm>
        </p:spPr>
        <p:txBody>
          <a:bodyPr/>
          <a:lstStyle/>
          <a:p>
            <a:fld id="{C68035A5-65C1-45B4-9576-57C44C05FD0E}" type="datetimeFigureOut">
              <a:rPr lang="en-US" smtClean="0"/>
              <a:t>7/23/24</a:t>
            </a:fld>
            <a:endParaRPr lang="en-US"/>
          </a:p>
        </p:txBody>
      </p:sp>
      <p:sp>
        <p:nvSpPr>
          <p:cNvPr id="9" name="Footer Placeholder 5"/>
          <p:cNvSpPr>
            <a:spLocks noGrp="1"/>
          </p:cNvSpPr>
          <p:nvPr>
            <p:ph type="ftr" sz="quarter" idx="11"/>
          </p:nvPr>
        </p:nvSpPr>
        <p:spPr>
          <a:xfrm>
            <a:off x="4038600" y="6194300"/>
            <a:ext cx="4114800" cy="365125"/>
          </a:xfrm>
        </p:spPr>
        <p:txBody>
          <a:bodyPr/>
          <a:lstStyle/>
          <a:p>
            <a:endParaRPr lang="en-US"/>
          </a:p>
        </p:txBody>
      </p:sp>
      <p:sp>
        <p:nvSpPr>
          <p:cNvPr id="10" name="Slide Number Placeholder 6"/>
          <p:cNvSpPr>
            <a:spLocks noGrp="1"/>
          </p:cNvSpPr>
          <p:nvPr>
            <p:ph type="sldNum" sz="quarter" idx="12"/>
          </p:nvPr>
        </p:nvSpPr>
        <p:spPr>
          <a:xfrm>
            <a:off x="9062013" y="6194300"/>
            <a:ext cx="2743200" cy="365125"/>
          </a:xfrm>
        </p:spPr>
        <p:txBody>
          <a:bodyPr/>
          <a:lstStyle/>
          <a:p>
            <a:fld id="{DAF675D9-CAB6-48E2-A2BA-1C1257856700}" type="slidenum">
              <a:rPr lang="en-US" smtClean="0"/>
              <a:t>‹#›</a:t>
            </a:fld>
            <a:endParaRPr lang="en-US"/>
          </a:p>
        </p:txBody>
      </p:sp>
      <p:sp>
        <p:nvSpPr>
          <p:cNvPr id="11" name="Subtitle 2"/>
          <p:cNvSpPr>
            <a:spLocks noGrp="1"/>
          </p:cNvSpPr>
          <p:nvPr>
            <p:ph type="subTitle" idx="13"/>
          </p:nvPr>
        </p:nvSpPr>
        <p:spPr>
          <a:xfrm>
            <a:off x="838200" y="1226721"/>
            <a:ext cx="10515600" cy="696071"/>
          </a:xfrm>
        </p:spPr>
        <p:txBody>
          <a:bodyPr>
            <a:normAutofit/>
          </a:bodyPr>
          <a:lstStyle>
            <a:lvl1pPr marL="0" indent="0" algn="l">
              <a:buNone/>
              <a:defRPr sz="2200" b="1">
                <a:solidFill>
                  <a:srgbClr val="89898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834909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op Headline">
    <p:spTree>
      <p:nvGrpSpPr>
        <p:cNvPr id="1" name=""/>
        <p:cNvGrpSpPr/>
        <p:nvPr/>
      </p:nvGrpSpPr>
      <p:grpSpPr>
        <a:xfrm>
          <a:off x="0" y="0"/>
          <a:ext cx="0" cy="0"/>
          <a:chOff x="0" y="0"/>
          <a:chExt cx="0" cy="0"/>
        </a:xfrm>
      </p:grpSpPr>
      <p:sp>
        <p:nvSpPr>
          <p:cNvPr id="2" name="Title 1"/>
          <p:cNvSpPr>
            <a:spLocks noGrp="1"/>
          </p:cNvSpPr>
          <p:nvPr>
            <p:ph type="title"/>
          </p:nvPr>
        </p:nvSpPr>
        <p:spPr>
          <a:xfrm>
            <a:off x="838200" y="530650"/>
            <a:ext cx="10515600" cy="598904"/>
          </a:xfrm>
        </p:spPr>
        <p:txBody>
          <a:bodyPr/>
          <a:lstStyle/>
          <a:p>
            <a:r>
              <a:rPr lang="en-US"/>
              <a:t>Click to edit Master title style</a:t>
            </a:r>
          </a:p>
        </p:txBody>
      </p:sp>
      <p:sp>
        <p:nvSpPr>
          <p:cNvPr id="3" name="Content Placeholder 2"/>
          <p:cNvSpPr>
            <a:spLocks noGrp="1"/>
          </p:cNvSpPr>
          <p:nvPr>
            <p:ph idx="1"/>
          </p:nvPr>
        </p:nvSpPr>
        <p:spPr>
          <a:xfrm>
            <a:off x="838200" y="2117126"/>
            <a:ext cx="10515600" cy="39151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a:xfrm>
            <a:off x="521226" y="6194300"/>
            <a:ext cx="2394420" cy="365125"/>
          </a:xfrm>
        </p:spPr>
        <p:txBody>
          <a:bodyPr/>
          <a:lstStyle/>
          <a:p>
            <a:fld id="{C68035A5-65C1-45B4-9576-57C44C05FD0E}" type="datetimeFigureOut">
              <a:rPr lang="en-US" smtClean="0"/>
              <a:t>7/23/24</a:t>
            </a:fld>
            <a:endParaRPr lang="en-US"/>
          </a:p>
        </p:txBody>
      </p:sp>
      <p:sp>
        <p:nvSpPr>
          <p:cNvPr id="9" name="Footer Placeholder 5"/>
          <p:cNvSpPr>
            <a:spLocks noGrp="1"/>
          </p:cNvSpPr>
          <p:nvPr>
            <p:ph type="ftr" sz="quarter" idx="11"/>
          </p:nvPr>
        </p:nvSpPr>
        <p:spPr>
          <a:xfrm>
            <a:off x="4038600" y="6194300"/>
            <a:ext cx="4114800" cy="365125"/>
          </a:xfrm>
        </p:spPr>
        <p:txBody>
          <a:bodyPr/>
          <a:lstStyle/>
          <a:p>
            <a:endParaRPr lang="en-US"/>
          </a:p>
        </p:txBody>
      </p:sp>
      <p:sp>
        <p:nvSpPr>
          <p:cNvPr id="10" name="Slide Number Placeholder 6"/>
          <p:cNvSpPr>
            <a:spLocks noGrp="1"/>
          </p:cNvSpPr>
          <p:nvPr>
            <p:ph type="sldNum" sz="quarter" idx="12"/>
          </p:nvPr>
        </p:nvSpPr>
        <p:spPr>
          <a:xfrm>
            <a:off x="9062013" y="6194300"/>
            <a:ext cx="2743200" cy="365125"/>
          </a:xfrm>
        </p:spPr>
        <p:txBody>
          <a:bodyPr/>
          <a:lstStyle/>
          <a:p>
            <a:fld id="{DAF675D9-CAB6-48E2-A2BA-1C1257856700}" type="slidenum">
              <a:rPr lang="en-US" smtClean="0"/>
              <a:t>‹#›</a:t>
            </a:fld>
            <a:endParaRPr lang="en-US"/>
          </a:p>
        </p:txBody>
      </p:sp>
      <p:sp>
        <p:nvSpPr>
          <p:cNvPr id="11" name="Subtitle 2"/>
          <p:cNvSpPr>
            <a:spLocks noGrp="1"/>
          </p:cNvSpPr>
          <p:nvPr>
            <p:ph type="subTitle" idx="13" hasCustomPrompt="1"/>
          </p:nvPr>
        </p:nvSpPr>
        <p:spPr>
          <a:xfrm>
            <a:off x="838200" y="1226721"/>
            <a:ext cx="10515600" cy="793238"/>
          </a:xfrm>
          <a:solidFill>
            <a:schemeClr val="tx2"/>
          </a:solidFill>
        </p:spPr>
        <p:txBody>
          <a:bodyPr anchor="ctr">
            <a:normAutofit/>
          </a:bodyPr>
          <a:lstStyle>
            <a:lvl1pPr marL="0" indent="0" algn="ctr">
              <a:buNone/>
              <a:defRPr sz="22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headline</a:t>
            </a:r>
          </a:p>
        </p:txBody>
      </p:sp>
    </p:spTree>
    <p:extLst>
      <p:ext uri="{BB962C8B-B14F-4D97-AF65-F5344CB8AC3E}">
        <p14:creationId xmlns:p14="http://schemas.microsoft.com/office/powerpoint/2010/main" val="187764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ottom Takeaway">
    <p:spTree>
      <p:nvGrpSpPr>
        <p:cNvPr id="1" name=""/>
        <p:cNvGrpSpPr/>
        <p:nvPr/>
      </p:nvGrpSpPr>
      <p:grpSpPr>
        <a:xfrm>
          <a:off x="0" y="0"/>
          <a:ext cx="0" cy="0"/>
          <a:chOff x="0" y="0"/>
          <a:chExt cx="0" cy="0"/>
        </a:xfrm>
      </p:grpSpPr>
      <p:sp>
        <p:nvSpPr>
          <p:cNvPr id="2" name="Title 1"/>
          <p:cNvSpPr>
            <a:spLocks noGrp="1"/>
          </p:cNvSpPr>
          <p:nvPr>
            <p:ph type="title"/>
          </p:nvPr>
        </p:nvSpPr>
        <p:spPr>
          <a:xfrm>
            <a:off x="838200" y="530650"/>
            <a:ext cx="10515600" cy="598904"/>
          </a:xfrm>
        </p:spPr>
        <p:txBody>
          <a:bodyPr/>
          <a:lstStyle/>
          <a:p>
            <a:r>
              <a:rPr lang="en-US"/>
              <a:t>Click to edit Master title style</a:t>
            </a:r>
          </a:p>
        </p:txBody>
      </p:sp>
      <p:sp>
        <p:nvSpPr>
          <p:cNvPr id="3" name="Content Placeholder 2"/>
          <p:cNvSpPr>
            <a:spLocks noGrp="1"/>
          </p:cNvSpPr>
          <p:nvPr>
            <p:ph idx="1"/>
          </p:nvPr>
        </p:nvSpPr>
        <p:spPr>
          <a:xfrm>
            <a:off x="838200" y="1226721"/>
            <a:ext cx="10515600" cy="39151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a:xfrm>
            <a:off x="521226" y="6194300"/>
            <a:ext cx="2394420" cy="365125"/>
          </a:xfrm>
        </p:spPr>
        <p:txBody>
          <a:bodyPr/>
          <a:lstStyle/>
          <a:p>
            <a:fld id="{C68035A5-65C1-45B4-9576-57C44C05FD0E}" type="datetimeFigureOut">
              <a:rPr lang="en-US" smtClean="0"/>
              <a:t>7/23/24</a:t>
            </a:fld>
            <a:endParaRPr lang="en-US"/>
          </a:p>
        </p:txBody>
      </p:sp>
      <p:sp>
        <p:nvSpPr>
          <p:cNvPr id="9" name="Footer Placeholder 5"/>
          <p:cNvSpPr>
            <a:spLocks noGrp="1"/>
          </p:cNvSpPr>
          <p:nvPr>
            <p:ph type="ftr" sz="quarter" idx="11"/>
          </p:nvPr>
        </p:nvSpPr>
        <p:spPr>
          <a:xfrm>
            <a:off x="4038600" y="6194300"/>
            <a:ext cx="4114800" cy="365125"/>
          </a:xfrm>
        </p:spPr>
        <p:txBody>
          <a:bodyPr/>
          <a:lstStyle/>
          <a:p>
            <a:endParaRPr lang="en-US"/>
          </a:p>
        </p:txBody>
      </p:sp>
      <p:sp>
        <p:nvSpPr>
          <p:cNvPr id="10" name="Slide Number Placeholder 6"/>
          <p:cNvSpPr>
            <a:spLocks noGrp="1"/>
          </p:cNvSpPr>
          <p:nvPr>
            <p:ph type="sldNum" sz="quarter" idx="12"/>
          </p:nvPr>
        </p:nvSpPr>
        <p:spPr>
          <a:xfrm>
            <a:off x="9062013" y="6194300"/>
            <a:ext cx="2743200" cy="365125"/>
          </a:xfrm>
        </p:spPr>
        <p:txBody>
          <a:bodyPr/>
          <a:lstStyle/>
          <a:p>
            <a:fld id="{DAF675D9-CAB6-48E2-A2BA-1C1257856700}" type="slidenum">
              <a:rPr lang="en-US" smtClean="0"/>
              <a:t>‹#›</a:t>
            </a:fld>
            <a:endParaRPr lang="en-US"/>
          </a:p>
        </p:txBody>
      </p:sp>
      <p:sp>
        <p:nvSpPr>
          <p:cNvPr id="11" name="Subtitle 2"/>
          <p:cNvSpPr>
            <a:spLocks noGrp="1"/>
          </p:cNvSpPr>
          <p:nvPr>
            <p:ph type="subTitle" idx="13" hasCustomPrompt="1"/>
          </p:nvPr>
        </p:nvSpPr>
        <p:spPr>
          <a:xfrm>
            <a:off x="838200" y="5239012"/>
            <a:ext cx="10515600" cy="793238"/>
          </a:xfrm>
          <a:solidFill>
            <a:schemeClr val="tx2"/>
          </a:solidFill>
        </p:spPr>
        <p:txBody>
          <a:bodyPr anchor="ctr">
            <a:normAutofit/>
          </a:bodyPr>
          <a:lstStyle>
            <a:lvl1pPr marL="0" indent="0" algn="ctr">
              <a:buNone/>
              <a:defRPr sz="22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takeaway</a:t>
            </a:r>
          </a:p>
        </p:txBody>
      </p:sp>
    </p:spTree>
    <p:extLst>
      <p:ext uri="{BB962C8B-B14F-4D97-AF65-F5344CB8AC3E}">
        <p14:creationId xmlns:p14="http://schemas.microsoft.com/office/powerpoint/2010/main" val="32005015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96701"/>
            <a:ext cx="5181600" cy="41802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996701"/>
            <a:ext cx="5181600" cy="4180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8035A5-65C1-45B4-9576-57C44C05FD0E}" type="datetimeFigureOut">
              <a:rPr lang="en-US" smtClean="0"/>
              <a:t>7/23/24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F675D9-CAB6-48E2-A2BA-1C1257856700}" type="slidenum">
              <a:rPr lang="en-US" smtClean="0"/>
              <a:t>‹#›</a:t>
            </a:fld>
            <a:endParaRPr lang="en-US"/>
          </a:p>
        </p:txBody>
      </p:sp>
      <p:sp>
        <p:nvSpPr>
          <p:cNvPr id="9" name="Text Placeholder 8">
            <a:extLst>
              <a:ext uri="{FF2B5EF4-FFF2-40B4-BE49-F238E27FC236}">
                <a16:creationId xmlns:a16="http://schemas.microsoft.com/office/drawing/2014/main" id="{32462862-1E2D-430D-A39F-479BD39F222B}"/>
              </a:ext>
            </a:extLst>
          </p:cNvPr>
          <p:cNvSpPr>
            <a:spLocks noGrp="1"/>
          </p:cNvSpPr>
          <p:nvPr>
            <p:ph type="body" sz="quarter" idx="13"/>
          </p:nvPr>
        </p:nvSpPr>
        <p:spPr>
          <a:xfrm>
            <a:off x="838200" y="1263650"/>
            <a:ext cx="5181600" cy="645832"/>
          </a:xfrm>
          <a:solidFill>
            <a:schemeClr val="tx2"/>
          </a:solidFill>
        </p:spPr>
        <p:txBody>
          <a:bodyPr anchor="ctr"/>
          <a:lstStyle>
            <a:lvl1pPr marL="0" indent="0">
              <a:buNone/>
              <a:defRPr b="1">
                <a:solidFill>
                  <a:schemeClr val="bg1"/>
                </a:solidFill>
              </a:defRPr>
            </a:lvl1pPr>
            <a:lvl2pPr marL="457200" indent="0">
              <a:buNone/>
              <a:defRPr/>
            </a:lvl2pPr>
          </a:lstStyle>
          <a:p>
            <a:pPr lvl="0"/>
            <a:r>
              <a:rPr lang="en-US"/>
              <a:t>Click to edit Master text styles</a:t>
            </a:r>
          </a:p>
        </p:txBody>
      </p:sp>
      <p:sp>
        <p:nvSpPr>
          <p:cNvPr id="10" name="Text Placeholder 8">
            <a:extLst>
              <a:ext uri="{FF2B5EF4-FFF2-40B4-BE49-F238E27FC236}">
                <a16:creationId xmlns:a16="http://schemas.microsoft.com/office/drawing/2014/main" id="{149378F1-77CB-46F8-B58C-769AAE8A16BC}"/>
              </a:ext>
            </a:extLst>
          </p:cNvPr>
          <p:cNvSpPr>
            <a:spLocks noGrp="1"/>
          </p:cNvSpPr>
          <p:nvPr>
            <p:ph type="body" sz="quarter" idx="14"/>
          </p:nvPr>
        </p:nvSpPr>
        <p:spPr>
          <a:xfrm>
            <a:off x="6172200" y="1263650"/>
            <a:ext cx="5181600" cy="645832"/>
          </a:xfrm>
          <a:solidFill>
            <a:schemeClr val="tx2"/>
          </a:solidFill>
        </p:spPr>
        <p:txBody>
          <a:bodyPr anchor="ctr"/>
          <a:lstStyle>
            <a:lvl1pPr marL="0" indent="0">
              <a:buNone/>
              <a:defRPr b="1">
                <a:solidFill>
                  <a:schemeClr val="bg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0087513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8035A5-65C1-45B4-9576-57C44C05FD0E}" type="datetimeFigureOut">
              <a:rPr lang="en-US" smtClean="0"/>
              <a:t>7/23/24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F675D9-CAB6-48E2-A2BA-1C1257856700}" type="slidenum">
              <a:rPr lang="en-US" smtClean="0"/>
              <a:t>‹#›</a:t>
            </a:fld>
            <a:endParaRPr lang="en-US"/>
          </a:p>
        </p:txBody>
      </p:sp>
    </p:spTree>
    <p:extLst>
      <p:ext uri="{BB962C8B-B14F-4D97-AF65-F5344CB8AC3E}">
        <p14:creationId xmlns:p14="http://schemas.microsoft.com/office/powerpoint/2010/main" val="20826466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8035A5-65C1-45B4-9576-57C44C05FD0E}" type="datetimeFigureOut">
              <a:rPr lang="en-US" smtClean="0"/>
              <a:t>7/23/24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F675D9-CAB6-48E2-A2BA-1C1257856700}" type="slidenum">
              <a:rPr lang="en-US" smtClean="0"/>
              <a:t>‹#›</a:t>
            </a:fld>
            <a:endParaRPr lang="en-US"/>
          </a:p>
        </p:txBody>
      </p:sp>
      <p:sp>
        <p:nvSpPr>
          <p:cNvPr id="6" name="Rectangle 5"/>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p:cNvSpPr>
            <a:spLocks noGrp="1"/>
          </p:cNvSpPr>
          <p:nvPr>
            <p:ph type="pic" sz="quarter" idx="13"/>
          </p:nvPr>
        </p:nvSpPr>
        <p:spPr>
          <a:xfrm>
            <a:off x="0" y="0"/>
            <a:ext cx="12192000" cy="6858000"/>
          </a:xfrm>
        </p:spPr>
        <p:txBody>
          <a:bodyPr/>
          <a:lstStyle/>
          <a:p>
            <a:r>
              <a:rPr lang="en-US"/>
              <a:t>Click icon to add picture</a:t>
            </a:r>
          </a:p>
        </p:txBody>
      </p:sp>
    </p:spTree>
    <p:extLst>
      <p:ext uri="{BB962C8B-B14F-4D97-AF65-F5344CB8AC3E}">
        <p14:creationId xmlns:p14="http://schemas.microsoft.com/office/powerpoint/2010/main" val="3214064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1 line) - Screen Only">
    <p:bg>
      <p:bgPr>
        <a:solidFill>
          <a:srgbClr val="003E7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360614"/>
            <a:ext cx="9144000" cy="2387600"/>
          </a:xfrm>
        </p:spPr>
        <p:txBody>
          <a:bodyPr anchor="b">
            <a:normAutofit/>
          </a:bodyPr>
          <a:lstStyle>
            <a:lvl1pPr algn="l">
              <a:lnSpc>
                <a:spcPct val="75000"/>
              </a:lnSpc>
              <a:defRPr sz="6000" spc="-300">
                <a:solidFill>
                  <a:schemeClr val="bg1"/>
                </a:solidFill>
              </a:defRPr>
            </a:lvl1pPr>
          </a:lstStyle>
          <a:p>
            <a:r>
              <a:rPr lang="en-US"/>
              <a:t>Click to edit Master title style </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p:cNvPicPr>
            <a:picLocks noChangeAspect="1"/>
          </p:cNvPicPr>
          <p:nvPr/>
        </p:nvPicPr>
        <p:blipFill>
          <a:blip r:embed="rId2"/>
          <a:stretch>
            <a:fillRect/>
          </a:stretch>
        </p:blipFill>
        <p:spPr>
          <a:xfrm>
            <a:off x="4873716" y="686745"/>
            <a:ext cx="2444567" cy="673869"/>
          </a:xfrm>
          <a:prstGeom prst="rect">
            <a:avLst/>
          </a:prstGeom>
        </p:spPr>
      </p:pic>
      <p:sp>
        <p:nvSpPr>
          <p:cNvPr id="8" name="Text Placeholder 7"/>
          <p:cNvSpPr>
            <a:spLocks noGrp="1"/>
          </p:cNvSpPr>
          <p:nvPr>
            <p:ph type="body" sz="quarter" idx="10" hasCustomPrompt="1"/>
          </p:nvPr>
        </p:nvSpPr>
        <p:spPr>
          <a:xfrm>
            <a:off x="1524000" y="3748088"/>
            <a:ext cx="9144000" cy="1646237"/>
          </a:xfrm>
        </p:spPr>
        <p:txBody>
          <a:bodyPr>
            <a:noAutofit/>
          </a:bodyPr>
          <a:lstStyle>
            <a:lvl1pPr marL="0" indent="0" algn="l">
              <a:buNone/>
              <a:defRPr sz="3200" b="1">
                <a:solidFill>
                  <a:schemeClr val="bg1">
                    <a:lumMod val="65000"/>
                  </a:schemeClr>
                </a:solidFill>
              </a:defRPr>
            </a:lvl1pPr>
            <a:lvl2pPr marL="457200" indent="0" algn="ctr">
              <a:buNone/>
              <a:defRPr sz="3200" b="1">
                <a:solidFill>
                  <a:srgbClr val="898989"/>
                </a:solidFill>
              </a:defRPr>
            </a:lvl2pPr>
            <a:lvl3pPr marL="914400" indent="0" algn="ctr">
              <a:buNone/>
              <a:defRPr sz="3200" b="1">
                <a:solidFill>
                  <a:srgbClr val="898989"/>
                </a:solidFill>
              </a:defRPr>
            </a:lvl3pPr>
            <a:lvl4pPr marL="1371600" indent="0" algn="ctr">
              <a:buNone/>
              <a:defRPr sz="3200" b="1">
                <a:solidFill>
                  <a:srgbClr val="898989"/>
                </a:solidFill>
              </a:defRPr>
            </a:lvl4pPr>
            <a:lvl5pPr marL="1828800" indent="0" algn="ctr">
              <a:buNone/>
              <a:defRPr sz="3200" b="1">
                <a:solidFill>
                  <a:srgbClr val="898989"/>
                </a:solidFill>
              </a:defRPr>
            </a:lvl5pPr>
          </a:lstStyle>
          <a:p>
            <a:pPr lvl="0"/>
            <a:r>
              <a:rPr lang="en-US"/>
              <a:t>Click to edit Master subtitle styles</a:t>
            </a:r>
          </a:p>
        </p:txBody>
      </p:sp>
    </p:spTree>
    <p:extLst>
      <p:ext uri="{BB962C8B-B14F-4D97-AF65-F5344CB8AC3E}">
        <p14:creationId xmlns:p14="http://schemas.microsoft.com/office/powerpoint/2010/main" val="37602169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8035A5-65C1-45B4-9576-57C44C05FD0E}" type="datetimeFigureOut">
              <a:rPr lang="en-US" smtClean="0"/>
              <a:t>7/23/24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F675D9-CAB6-48E2-A2BA-1C1257856700}" type="slidenum">
              <a:rPr lang="en-US" smtClean="0"/>
              <a:t>‹#›</a:t>
            </a:fld>
            <a:endParaRPr lang="en-US"/>
          </a:p>
        </p:txBody>
      </p:sp>
      <p:sp>
        <p:nvSpPr>
          <p:cNvPr id="6" name="Rectangle 5"/>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40583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3932237" cy="1224275"/>
          </a:xfrm>
        </p:spPr>
        <p:txBody>
          <a:bodyPr anchor="t">
            <a:normAutofit/>
          </a:bodyPr>
          <a:lstStyle>
            <a:lvl1pPr algn="l">
              <a:defRPr sz="36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211700"/>
            <a:ext cx="3932237" cy="3657288"/>
          </a:xfrm>
        </p:spPr>
        <p:txBody>
          <a:bodyPr/>
          <a:lstStyle>
            <a:lvl1pPr marL="0" indent="0">
              <a:buNone/>
              <a:defRPr sz="1600" b="1">
                <a:solidFill>
                  <a:srgbClr val="898989"/>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8035A5-65C1-45B4-9576-57C44C05FD0E}" type="datetimeFigureOut">
              <a:rPr lang="en-US" smtClean="0"/>
              <a:t>7/23/24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F675D9-CAB6-48E2-A2BA-1C1257856700}" type="slidenum">
              <a:rPr lang="en-US" smtClean="0"/>
              <a:t>‹#›</a:t>
            </a:fld>
            <a:endParaRPr lang="en-US"/>
          </a:p>
        </p:txBody>
      </p:sp>
    </p:spTree>
    <p:extLst>
      <p:ext uri="{BB962C8B-B14F-4D97-AF65-F5344CB8AC3E}">
        <p14:creationId xmlns:p14="http://schemas.microsoft.com/office/powerpoint/2010/main" val="11385883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p:txBody>
          <a:bodyPr/>
          <a:lstStyle/>
          <a:p>
            <a:fld id="{C68035A5-65C1-45B4-9576-57C44C05FD0E}" type="datetimeFigureOut">
              <a:rPr lang="en-US" smtClean="0"/>
              <a:t>7/23/24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F675D9-CAB6-48E2-A2BA-1C1257856700}" type="slidenum">
              <a:rPr lang="en-US" smtClean="0"/>
              <a:t>‹#›</a:t>
            </a:fld>
            <a:endParaRPr lang="en-US"/>
          </a:p>
        </p:txBody>
      </p:sp>
      <p:sp>
        <p:nvSpPr>
          <p:cNvPr id="8" name="Title 1"/>
          <p:cNvSpPr>
            <a:spLocks noGrp="1"/>
          </p:cNvSpPr>
          <p:nvPr>
            <p:ph type="title"/>
          </p:nvPr>
        </p:nvSpPr>
        <p:spPr>
          <a:xfrm>
            <a:off x="839788" y="987425"/>
            <a:ext cx="3932237" cy="1224275"/>
          </a:xfrm>
        </p:spPr>
        <p:txBody>
          <a:bodyPr anchor="t">
            <a:normAutofit/>
          </a:bodyPr>
          <a:lstStyle>
            <a:lvl1pPr algn="l">
              <a:defRPr sz="3600"/>
            </a:lvl1pPr>
          </a:lstStyle>
          <a:p>
            <a:r>
              <a:rPr lang="en-US"/>
              <a:t>Click to edit Master title style</a:t>
            </a:r>
          </a:p>
        </p:txBody>
      </p:sp>
      <p:sp>
        <p:nvSpPr>
          <p:cNvPr id="9" name="Text Placeholder 3"/>
          <p:cNvSpPr>
            <a:spLocks noGrp="1"/>
          </p:cNvSpPr>
          <p:nvPr>
            <p:ph type="body" sz="half" idx="2"/>
          </p:nvPr>
        </p:nvSpPr>
        <p:spPr>
          <a:xfrm>
            <a:off x="839788" y="2211700"/>
            <a:ext cx="3932237" cy="3657288"/>
          </a:xfrm>
        </p:spPr>
        <p:txBody>
          <a:bodyPr/>
          <a:lstStyle>
            <a:lvl1pPr marL="0" indent="0">
              <a:buNone/>
              <a:defRPr sz="1600" b="1">
                <a:solidFill>
                  <a:srgbClr val="898989"/>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93002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itle Slide (2 lines) - Screen Only">
    <p:bg>
      <p:bgPr>
        <a:solidFill>
          <a:srgbClr val="003E7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939655"/>
            <a:ext cx="9144000" cy="2387600"/>
          </a:xfrm>
        </p:spPr>
        <p:txBody>
          <a:bodyPr anchor="b">
            <a:normAutofit/>
          </a:bodyPr>
          <a:lstStyle>
            <a:lvl1pPr algn="ctr">
              <a:lnSpc>
                <a:spcPct val="75000"/>
              </a:lnSpc>
              <a:defRPr sz="6000" spc="-300">
                <a:solidFill>
                  <a:schemeClr val="bg1"/>
                </a:solidFill>
              </a:defRPr>
            </a:lvl1pPr>
          </a:lstStyle>
          <a:p>
            <a:r>
              <a:rPr lang="en-US"/>
              <a:t>Click to edit Master title style (2 lines)</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p:cNvPicPr>
            <a:picLocks noChangeAspect="1"/>
          </p:cNvPicPr>
          <p:nvPr/>
        </p:nvPicPr>
        <p:blipFill>
          <a:blip r:embed="rId2"/>
          <a:stretch>
            <a:fillRect/>
          </a:stretch>
        </p:blipFill>
        <p:spPr>
          <a:xfrm>
            <a:off x="4873716" y="686745"/>
            <a:ext cx="2444567" cy="673869"/>
          </a:xfrm>
          <a:prstGeom prst="rect">
            <a:avLst/>
          </a:prstGeom>
        </p:spPr>
      </p:pic>
      <p:sp>
        <p:nvSpPr>
          <p:cNvPr id="8" name="Text Placeholder 7"/>
          <p:cNvSpPr>
            <a:spLocks noGrp="1"/>
          </p:cNvSpPr>
          <p:nvPr>
            <p:ph type="body" sz="quarter" idx="10" hasCustomPrompt="1"/>
          </p:nvPr>
        </p:nvSpPr>
        <p:spPr>
          <a:xfrm>
            <a:off x="1524000" y="4327255"/>
            <a:ext cx="9144000" cy="1646237"/>
          </a:xfrm>
        </p:spPr>
        <p:txBody>
          <a:bodyPr>
            <a:noAutofit/>
          </a:bodyPr>
          <a:lstStyle>
            <a:lvl1pPr marL="0" indent="0" algn="ctr">
              <a:buNone/>
              <a:defRPr sz="3200" b="1">
                <a:solidFill>
                  <a:schemeClr val="bg1">
                    <a:lumMod val="65000"/>
                  </a:schemeClr>
                </a:solidFill>
              </a:defRPr>
            </a:lvl1pPr>
            <a:lvl2pPr marL="457200" indent="0" algn="ctr">
              <a:buNone/>
              <a:defRPr sz="3200" b="1">
                <a:solidFill>
                  <a:srgbClr val="898989"/>
                </a:solidFill>
              </a:defRPr>
            </a:lvl2pPr>
            <a:lvl3pPr marL="914400" indent="0" algn="ctr">
              <a:buNone/>
              <a:defRPr sz="3200" b="1">
                <a:solidFill>
                  <a:srgbClr val="898989"/>
                </a:solidFill>
              </a:defRPr>
            </a:lvl3pPr>
            <a:lvl4pPr marL="1371600" indent="0" algn="ctr">
              <a:buNone/>
              <a:defRPr sz="3200" b="1">
                <a:solidFill>
                  <a:srgbClr val="898989"/>
                </a:solidFill>
              </a:defRPr>
            </a:lvl4pPr>
            <a:lvl5pPr marL="1828800" indent="0" algn="ctr">
              <a:buNone/>
              <a:defRPr sz="3200" b="1">
                <a:solidFill>
                  <a:srgbClr val="898989"/>
                </a:solidFill>
              </a:defRPr>
            </a:lvl5pPr>
          </a:lstStyle>
          <a:p>
            <a:pPr lvl="0"/>
            <a:r>
              <a:rPr lang="en-US"/>
              <a:t>Click to edit Master subtitle styles</a:t>
            </a:r>
          </a:p>
        </p:txBody>
      </p:sp>
    </p:spTree>
    <p:extLst>
      <p:ext uri="{BB962C8B-B14F-4D97-AF65-F5344CB8AC3E}">
        <p14:creationId xmlns:p14="http://schemas.microsoft.com/office/powerpoint/2010/main" val="40187063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Title Slide (1 line) - Screen Only">
    <p:bg>
      <p:bgPr>
        <a:solidFill>
          <a:srgbClr val="003E7F"/>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0" y="1360614"/>
            <a:ext cx="9144000" cy="2387600"/>
          </a:xfrm>
        </p:spPr>
        <p:txBody>
          <a:bodyPr anchor="b">
            <a:normAutofit/>
          </a:bodyPr>
          <a:lstStyle>
            <a:lvl1pPr algn="ctr">
              <a:lnSpc>
                <a:spcPct val="75000"/>
              </a:lnSpc>
              <a:defRPr sz="6000" spc="-300">
                <a:solidFill>
                  <a:srgbClr val="003F80"/>
                </a:solidFill>
              </a:defRPr>
            </a:lvl1pPr>
          </a:lstStyle>
          <a:p>
            <a:r>
              <a:rPr lang="en-US"/>
              <a:t>Click to edit Master title style (1 line)</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800">
                <a:solidFill>
                  <a:srgbClr val="003F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2048" y="683381"/>
            <a:ext cx="2407901" cy="661370"/>
          </a:xfrm>
          <a:prstGeom prst="rect">
            <a:avLst/>
          </a:prstGeom>
        </p:spPr>
      </p:pic>
      <p:sp>
        <p:nvSpPr>
          <p:cNvPr id="9" name="Text Placeholder 7"/>
          <p:cNvSpPr>
            <a:spLocks noGrp="1"/>
          </p:cNvSpPr>
          <p:nvPr>
            <p:ph type="body" sz="quarter" idx="10" hasCustomPrompt="1"/>
          </p:nvPr>
        </p:nvSpPr>
        <p:spPr>
          <a:xfrm>
            <a:off x="1524000" y="3748088"/>
            <a:ext cx="9144000" cy="1646237"/>
          </a:xfrm>
        </p:spPr>
        <p:txBody>
          <a:bodyPr>
            <a:noAutofit/>
          </a:bodyPr>
          <a:lstStyle>
            <a:lvl1pPr marL="0" indent="0" algn="ctr">
              <a:buNone/>
              <a:defRPr sz="3200" b="1">
                <a:solidFill>
                  <a:schemeClr val="bg1">
                    <a:lumMod val="65000"/>
                  </a:schemeClr>
                </a:solidFill>
              </a:defRPr>
            </a:lvl1pPr>
            <a:lvl2pPr marL="457200" indent="0" algn="ctr">
              <a:buNone/>
              <a:defRPr sz="3200" b="1">
                <a:solidFill>
                  <a:srgbClr val="898989"/>
                </a:solidFill>
              </a:defRPr>
            </a:lvl2pPr>
            <a:lvl3pPr marL="914400" indent="0" algn="ctr">
              <a:buNone/>
              <a:defRPr sz="3200" b="1">
                <a:solidFill>
                  <a:srgbClr val="898989"/>
                </a:solidFill>
              </a:defRPr>
            </a:lvl3pPr>
            <a:lvl4pPr marL="1371600" indent="0" algn="ctr">
              <a:buNone/>
              <a:defRPr sz="3200" b="1">
                <a:solidFill>
                  <a:srgbClr val="898989"/>
                </a:solidFill>
              </a:defRPr>
            </a:lvl4pPr>
            <a:lvl5pPr marL="1828800" indent="0" algn="ctr">
              <a:buNone/>
              <a:defRPr sz="3200" b="1">
                <a:solidFill>
                  <a:srgbClr val="898989"/>
                </a:solidFill>
              </a:defRPr>
            </a:lvl5pPr>
          </a:lstStyle>
          <a:p>
            <a:pPr lvl="0"/>
            <a:r>
              <a:rPr lang="en-US"/>
              <a:t>Click to edit Master subtitle styles</a:t>
            </a:r>
          </a:p>
        </p:txBody>
      </p:sp>
    </p:spTree>
    <p:extLst>
      <p:ext uri="{BB962C8B-B14F-4D97-AF65-F5344CB8AC3E}">
        <p14:creationId xmlns:p14="http://schemas.microsoft.com/office/powerpoint/2010/main" val="31166816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Title Slide">
    <p:bg>
      <p:bgPr>
        <a:solidFill>
          <a:srgbClr val="003E7F"/>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p:cNvSpPr>
            <a:spLocks noGrp="1"/>
          </p:cNvSpPr>
          <p:nvPr>
            <p:ph type="ctrTitle" hasCustomPrompt="1"/>
          </p:nvPr>
        </p:nvSpPr>
        <p:spPr>
          <a:xfrm>
            <a:off x="1524000" y="1939655"/>
            <a:ext cx="9144000" cy="2387600"/>
          </a:xfrm>
        </p:spPr>
        <p:txBody>
          <a:bodyPr anchor="b">
            <a:normAutofit/>
          </a:bodyPr>
          <a:lstStyle>
            <a:lvl1pPr algn="ctr">
              <a:lnSpc>
                <a:spcPct val="75000"/>
              </a:lnSpc>
              <a:defRPr sz="6000" spc="-300">
                <a:solidFill>
                  <a:srgbClr val="003F80"/>
                </a:solidFill>
              </a:defRPr>
            </a:lvl1pPr>
          </a:lstStyle>
          <a:p>
            <a:r>
              <a:rPr lang="en-US"/>
              <a:t>Click to edit Master title style (2 lines)</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800">
                <a:solidFill>
                  <a:srgbClr val="003F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2048" y="683381"/>
            <a:ext cx="2407901" cy="661370"/>
          </a:xfrm>
          <a:prstGeom prst="rect">
            <a:avLst/>
          </a:prstGeom>
        </p:spPr>
      </p:pic>
      <p:sp>
        <p:nvSpPr>
          <p:cNvPr id="9" name="Text Placeholder 7"/>
          <p:cNvSpPr>
            <a:spLocks noGrp="1"/>
          </p:cNvSpPr>
          <p:nvPr>
            <p:ph type="body" sz="quarter" idx="10" hasCustomPrompt="1"/>
          </p:nvPr>
        </p:nvSpPr>
        <p:spPr>
          <a:xfrm>
            <a:off x="1524000" y="4327255"/>
            <a:ext cx="9144000" cy="1646237"/>
          </a:xfrm>
        </p:spPr>
        <p:txBody>
          <a:bodyPr>
            <a:noAutofit/>
          </a:bodyPr>
          <a:lstStyle>
            <a:lvl1pPr marL="0" indent="0" algn="ctr">
              <a:buNone/>
              <a:defRPr sz="3200" b="1">
                <a:solidFill>
                  <a:schemeClr val="bg1">
                    <a:lumMod val="65000"/>
                  </a:schemeClr>
                </a:solidFill>
              </a:defRPr>
            </a:lvl1pPr>
            <a:lvl2pPr marL="457200" indent="0" algn="ctr">
              <a:buNone/>
              <a:defRPr sz="3200" b="1">
                <a:solidFill>
                  <a:srgbClr val="898989"/>
                </a:solidFill>
              </a:defRPr>
            </a:lvl2pPr>
            <a:lvl3pPr marL="914400" indent="0" algn="ctr">
              <a:buNone/>
              <a:defRPr sz="3200" b="1">
                <a:solidFill>
                  <a:srgbClr val="898989"/>
                </a:solidFill>
              </a:defRPr>
            </a:lvl3pPr>
            <a:lvl4pPr marL="1371600" indent="0" algn="ctr">
              <a:buNone/>
              <a:defRPr sz="3200" b="1">
                <a:solidFill>
                  <a:srgbClr val="898989"/>
                </a:solidFill>
              </a:defRPr>
            </a:lvl4pPr>
            <a:lvl5pPr marL="1828800" indent="0" algn="ctr">
              <a:buNone/>
              <a:defRPr sz="3200" b="1">
                <a:solidFill>
                  <a:srgbClr val="898989"/>
                </a:solidFill>
              </a:defRPr>
            </a:lvl5pPr>
          </a:lstStyle>
          <a:p>
            <a:pPr lvl="0"/>
            <a:r>
              <a:rPr lang="en-US"/>
              <a:t>Click to edit Master subtitle styles</a:t>
            </a:r>
          </a:p>
        </p:txBody>
      </p:sp>
    </p:spTree>
    <p:extLst>
      <p:ext uri="{BB962C8B-B14F-4D97-AF65-F5344CB8AC3E}">
        <p14:creationId xmlns:p14="http://schemas.microsoft.com/office/powerpoint/2010/main" val="10742178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Chapter Slide">
    <p:bg>
      <p:bgPr>
        <a:solidFill>
          <a:srgbClr val="003E7F"/>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0" y="1122363"/>
            <a:ext cx="9144000" cy="2387600"/>
          </a:xfrm>
        </p:spPr>
        <p:txBody>
          <a:bodyPr anchor="b"/>
          <a:lstStyle>
            <a:lvl1pPr algn="ctr">
              <a:lnSpc>
                <a:spcPts val="6000"/>
              </a:lnSpc>
              <a:defRPr sz="6000">
                <a:solidFill>
                  <a:srgbClr val="007EB4"/>
                </a:solidFill>
              </a:defRPr>
            </a:lvl1pPr>
          </a:lstStyle>
          <a:p>
            <a:r>
              <a:rPr lang="en-US"/>
              <a:t>Click to edit Master </a:t>
            </a:r>
            <a:br>
              <a:rPr lang="en-US"/>
            </a:br>
            <a:r>
              <a:rPr lang="en-US"/>
              <a:t>chapter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1">
                <a:solidFill>
                  <a:srgbClr val="89898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254793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CAAA6B-4527-405F-AA6F-7C36B2ADE800}"/>
              </a:ext>
            </a:extLst>
          </p:cNvPr>
          <p:cNvSpPr/>
          <p:nvPr/>
        </p:nvSpPr>
        <p:spPr>
          <a:xfrm>
            <a:off x="0" y="0"/>
            <a:ext cx="12192000" cy="6858000"/>
          </a:xfrm>
          <a:prstGeom prst="rect">
            <a:avLst/>
          </a:prstGeom>
          <a:solidFill>
            <a:srgbClr val="002E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8B6B0DF4-8D33-4DD8-A1FE-B3E954E0394F}"/>
              </a:ext>
            </a:extLst>
          </p:cNvPr>
          <p:cNvSpPr>
            <a:spLocks noGrp="1"/>
          </p:cNvSpPr>
          <p:nvPr>
            <p:ph type="title"/>
          </p:nvPr>
        </p:nvSpPr>
        <p:spPr>
          <a:xfrm>
            <a:off x="838200" y="4539940"/>
            <a:ext cx="10515600" cy="1160039"/>
          </a:xfrm>
        </p:spPr>
        <p:txBody>
          <a:bodyPr/>
          <a:lstStyle/>
          <a:p>
            <a:r>
              <a:rPr lang="en-US"/>
              <a:t>Click to edit Master title style</a:t>
            </a:r>
          </a:p>
        </p:txBody>
      </p:sp>
      <p:pic>
        <p:nvPicPr>
          <p:cNvPr id="5" name="Picture 4" descr="U.S. Small Business Administration (SBA) logo.">
            <a:extLst>
              <a:ext uri="{FF2B5EF4-FFF2-40B4-BE49-F238E27FC236}">
                <a16:creationId xmlns:a16="http://schemas.microsoft.com/office/drawing/2014/main" id="{4AC9F962-2A99-458C-ACB0-17459A57BDD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19312" y="1606513"/>
            <a:ext cx="3353375" cy="3644973"/>
          </a:xfrm>
          <a:prstGeom prst="rect">
            <a:avLst/>
          </a:prstGeom>
        </p:spPr>
      </p:pic>
    </p:spTree>
    <p:extLst>
      <p:ext uri="{BB962C8B-B14F-4D97-AF65-F5344CB8AC3E}">
        <p14:creationId xmlns:p14="http://schemas.microsoft.com/office/powerpoint/2010/main" val="32899107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1_Title Slide (2 lines) - Screen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5B8858A-EDE6-40BD-9EB5-21E4470ECB35}"/>
              </a:ext>
            </a:extLst>
          </p:cNvPr>
          <p:cNvSpPr/>
          <p:nvPr/>
        </p:nvSpPr>
        <p:spPr>
          <a:xfrm>
            <a:off x="0" y="0"/>
            <a:ext cx="12192000" cy="6858000"/>
          </a:xfrm>
          <a:prstGeom prst="rect">
            <a:avLst/>
          </a:prstGeom>
          <a:solidFill>
            <a:srgbClr val="007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1">
            <a:extLst>
              <a:ext uri="{FF2B5EF4-FFF2-40B4-BE49-F238E27FC236}">
                <a16:creationId xmlns:a16="http://schemas.microsoft.com/office/drawing/2014/main" id="{69BB24EA-F954-4007-8437-F199915416AD}"/>
              </a:ext>
            </a:extLst>
          </p:cNvPr>
          <p:cNvSpPr>
            <a:spLocks noGrp="1"/>
          </p:cNvSpPr>
          <p:nvPr>
            <p:ph type="ctrTitle" hasCustomPrompt="1"/>
          </p:nvPr>
        </p:nvSpPr>
        <p:spPr>
          <a:xfrm>
            <a:off x="2667000" y="2235200"/>
            <a:ext cx="6858000" cy="2387600"/>
          </a:xfrm>
          <a:prstGeom prst="rect">
            <a:avLst/>
          </a:prstGeom>
        </p:spPr>
        <p:txBody>
          <a:bodyPr anchor="ctr"/>
          <a:lstStyle>
            <a:lvl1pPr algn="ctr">
              <a:lnSpc>
                <a:spcPts val="4500"/>
              </a:lnSpc>
              <a:defRPr sz="4500">
                <a:solidFill>
                  <a:schemeClr val="bg1"/>
                </a:solidFill>
              </a:defRPr>
            </a:lvl1pPr>
          </a:lstStyle>
          <a:p>
            <a:r>
              <a:rPr lang="en-US"/>
              <a:t>Click to edit Master </a:t>
            </a:r>
            <a:br>
              <a:rPr lang="en-US"/>
            </a:br>
            <a:r>
              <a:rPr lang="en-US"/>
              <a:t>chapter style</a:t>
            </a:r>
          </a:p>
        </p:txBody>
      </p:sp>
      <p:pic>
        <p:nvPicPr>
          <p:cNvPr id="4" name="Picture 3" descr="U.S. Small Business Administration (SBA) logo.">
            <a:extLst>
              <a:ext uri="{FF2B5EF4-FFF2-40B4-BE49-F238E27FC236}">
                <a16:creationId xmlns:a16="http://schemas.microsoft.com/office/drawing/2014/main" id="{0E7F0366-694B-4F1B-A246-5511FB22378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96593" y="566675"/>
            <a:ext cx="2409324" cy="661760"/>
          </a:xfrm>
          <a:prstGeom prst="rect">
            <a:avLst/>
          </a:prstGeom>
        </p:spPr>
      </p:pic>
    </p:spTree>
    <p:extLst>
      <p:ext uri="{BB962C8B-B14F-4D97-AF65-F5344CB8AC3E}">
        <p14:creationId xmlns:p14="http://schemas.microsoft.com/office/powerpoint/2010/main" val="4276026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 column - white">
    <p:spTree>
      <p:nvGrpSpPr>
        <p:cNvPr id="1" name=""/>
        <p:cNvGrpSpPr/>
        <p:nvPr/>
      </p:nvGrpSpPr>
      <p:grpSpPr>
        <a:xfrm>
          <a:off x="0" y="0"/>
          <a:ext cx="0" cy="0"/>
          <a:chOff x="0" y="0"/>
          <a:chExt cx="0" cy="0"/>
        </a:xfrm>
      </p:grpSpPr>
      <p:sp>
        <p:nvSpPr>
          <p:cNvPr id="7" name="Content Placeholder 6"/>
          <p:cNvSpPr>
            <a:spLocks noGrp="1"/>
          </p:cNvSpPr>
          <p:nvPr>
            <p:ph sz="quarter" idx="10"/>
          </p:nvPr>
        </p:nvSpPr>
        <p:spPr>
          <a:xfrm>
            <a:off x="477616" y="1046534"/>
            <a:ext cx="11236267"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90EBDC47-9A32-FA0B-49AB-05245CE0D2BA}"/>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B3D2A472-31EA-1BB8-E230-5318B9313B83}"/>
              </a:ext>
            </a:extLst>
          </p:cNvPr>
          <p:cNvSpPr>
            <a:spLocks noGrp="1"/>
          </p:cNvSpPr>
          <p:nvPr>
            <p:ph type="sldNum" sz="quarter" idx="4"/>
          </p:nvPr>
        </p:nvSpPr>
        <p:spPr>
          <a:xfrm>
            <a:off x="9370484" y="6528326"/>
            <a:ext cx="2743200" cy="365125"/>
          </a:xfrm>
          <a:prstGeom prst="rect">
            <a:avLst/>
          </a:prstGeom>
        </p:spPr>
        <p:txBody>
          <a:bodyPr vert="horz" lIns="91440" tIns="45720" rIns="91440" bIns="45720" rtlCol="0" anchor="ctr"/>
          <a:lstStyle>
            <a:lvl1pPr algn="r">
              <a:defRPr sz="1200">
                <a:solidFill>
                  <a:schemeClr val="bg1"/>
                </a:solidFill>
              </a:defRPr>
            </a:lvl1pPr>
          </a:lstStyle>
          <a:p>
            <a:fld id="{DAF675D9-CAB6-48E2-A2BA-1C1257856700}" type="slidenum">
              <a:rPr lang="en-US" smtClean="0"/>
              <a:t>‹#›</a:t>
            </a:fld>
            <a:endParaRPr lang="en-US"/>
          </a:p>
        </p:txBody>
      </p:sp>
    </p:spTree>
    <p:extLst>
      <p:ext uri="{BB962C8B-B14F-4D97-AF65-F5344CB8AC3E}">
        <p14:creationId xmlns:p14="http://schemas.microsoft.com/office/powerpoint/2010/main" val="1519393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Chapter Slide - Screen Only">
    <p:bg>
      <p:bgPr>
        <a:solidFill>
          <a:srgbClr val="007EB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lnSpc>
                <a:spcPts val="6000"/>
              </a:lnSpc>
              <a:defRPr sz="6000">
                <a:solidFill>
                  <a:schemeClr val="bg1"/>
                </a:solidFill>
              </a:defRPr>
            </a:lvl1pPr>
          </a:lstStyle>
          <a:p>
            <a:r>
              <a:rPr lang="en-US"/>
              <a:t>Click to edit Master </a:t>
            </a:r>
            <a:br>
              <a:rPr lang="en-US"/>
            </a:br>
            <a:r>
              <a:rPr lang="en-US"/>
              <a:t>chapter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1">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16449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8390F-8B2E-537B-88BE-834602F9F9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A78C1B-759D-E301-4E3E-92C522D53FCC}"/>
              </a:ext>
            </a:extLst>
          </p:cNvPr>
          <p:cNvSpPr>
            <a:spLocks noGrp="1"/>
          </p:cNvSpPr>
          <p:nvPr>
            <p:ph type="dt" sz="half" idx="10"/>
          </p:nvPr>
        </p:nvSpPr>
        <p:spPr/>
        <p:txBody>
          <a:bodyPr/>
          <a:lstStyle/>
          <a:p>
            <a:fld id="{C68035A5-65C1-45B4-9576-57C44C05FD0E}" type="datetimeFigureOut">
              <a:rPr lang="en-US" smtClean="0"/>
              <a:t>7/23/24</a:t>
            </a:fld>
            <a:endParaRPr lang="en-US"/>
          </a:p>
        </p:txBody>
      </p:sp>
      <p:sp>
        <p:nvSpPr>
          <p:cNvPr id="4" name="Footer Placeholder 3">
            <a:extLst>
              <a:ext uri="{FF2B5EF4-FFF2-40B4-BE49-F238E27FC236}">
                <a16:creationId xmlns:a16="http://schemas.microsoft.com/office/drawing/2014/main" id="{436E8F6E-A695-573B-6400-47ADD642ED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065B08-C6E8-EAD4-BCFE-9590AA76A15A}"/>
              </a:ext>
            </a:extLst>
          </p:cNvPr>
          <p:cNvSpPr>
            <a:spLocks noGrp="1"/>
          </p:cNvSpPr>
          <p:nvPr>
            <p:ph type="sldNum" sz="quarter" idx="12"/>
          </p:nvPr>
        </p:nvSpPr>
        <p:spPr/>
        <p:txBody>
          <a:bodyPr/>
          <a:lstStyle/>
          <a:p>
            <a:fld id="{DAF675D9-CAB6-48E2-A2BA-1C1257856700}" type="slidenum">
              <a:rPr lang="en-US" smtClean="0"/>
              <a:t>‹#›</a:t>
            </a:fld>
            <a:endParaRPr lang="en-US"/>
          </a:p>
        </p:txBody>
      </p:sp>
    </p:spTree>
    <p:extLst>
      <p:ext uri="{BB962C8B-B14F-4D97-AF65-F5344CB8AC3E}">
        <p14:creationId xmlns:p14="http://schemas.microsoft.com/office/powerpoint/2010/main" val="16981568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 column - white">
    <p:spTree>
      <p:nvGrpSpPr>
        <p:cNvPr id="1" name=""/>
        <p:cNvGrpSpPr/>
        <p:nvPr/>
      </p:nvGrpSpPr>
      <p:grpSpPr>
        <a:xfrm>
          <a:off x="0" y="0"/>
          <a:ext cx="0" cy="0"/>
          <a:chOff x="0" y="0"/>
          <a:chExt cx="0" cy="0"/>
        </a:xfrm>
      </p:grpSpPr>
      <p:sp>
        <p:nvSpPr>
          <p:cNvPr id="7" name="Content Placeholder 6"/>
          <p:cNvSpPr>
            <a:spLocks noGrp="1"/>
          </p:cNvSpPr>
          <p:nvPr>
            <p:ph sz="quarter" idx="10"/>
          </p:nvPr>
        </p:nvSpPr>
        <p:spPr>
          <a:xfrm>
            <a:off x="477616" y="1046534"/>
            <a:ext cx="11236267"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90EBDC47-9A32-FA0B-49AB-05245CE0D2BA}"/>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B3D2A472-31EA-1BB8-E230-5318B9313B83}"/>
              </a:ext>
            </a:extLst>
          </p:cNvPr>
          <p:cNvSpPr>
            <a:spLocks noGrp="1"/>
          </p:cNvSpPr>
          <p:nvPr>
            <p:ph type="sldNum" sz="quarter" idx="4"/>
          </p:nvPr>
        </p:nvSpPr>
        <p:spPr>
          <a:xfrm>
            <a:off x="9370484" y="6528326"/>
            <a:ext cx="2743200" cy="365125"/>
          </a:xfrm>
          <a:prstGeom prst="rect">
            <a:avLst/>
          </a:prstGeom>
        </p:spPr>
        <p:txBody>
          <a:bodyPr vert="horz" lIns="91440" tIns="45720" rIns="91440" bIns="45720" rtlCol="0" anchor="ctr"/>
          <a:lstStyle>
            <a:lvl1pPr algn="r">
              <a:defRPr sz="1200">
                <a:solidFill>
                  <a:schemeClr val="bg1"/>
                </a:solidFill>
              </a:defRPr>
            </a:lvl1pPr>
          </a:lstStyle>
          <a:p>
            <a:fld id="{56F77BE4-587B-4950-85D3-118597CFE039}" type="slidenum">
              <a:rPr lang="en-US" smtClean="0"/>
              <a:pPr/>
              <a:t>‹#›</a:t>
            </a:fld>
            <a:endParaRPr lang="en-US"/>
          </a:p>
        </p:txBody>
      </p:sp>
    </p:spTree>
    <p:extLst>
      <p:ext uri="{BB962C8B-B14F-4D97-AF65-F5344CB8AC3E}">
        <p14:creationId xmlns:p14="http://schemas.microsoft.com/office/powerpoint/2010/main" val="24012530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sz="half" idx="1"/>
          </p:nvPr>
        </p:nvSpPr>
        <p:spPr>
          <a:xfrm>
            <a:off x="500025" y="1677981"/>
            <a:ext cx="5506328" cy="4267200"/>
          </a:xfrm>
          <a:prstGeom prst="rect">
            <a:avLst/>
          </a:prstGeom>
        </p:spPr>
        <p:txBody>
          <a:bodyPr/>
          <a:lstStyle>
            <a:lvl1pPr marL="182825" indent="-182825">
              <a:defRPr sz="2199" b="0" baseline="0"/>
            </a:lvl1pPr>
            <a:lvl2pPr>
              <a:buSzPct val="80000"/>
              <a:buFont typeface="Courier New" pitchFamily="49" charset="0"/>
              <a:buChar char="o"/>
              <a:defRPr lang="en-US" sz="2199" kern="1200" dirty="0" smtClean="0">
                <a:solidFill>
                  <a:schemeClr val="tx1"/>
                </a:solidFill>
                <a:latin typeface="+mn-lt"/>
                <a:ea typeface="+mn-ea"/>
                <a:cs typeface="+mn-cs"/>
              </a:defRPr>
            </a:lvl2pPr>
            <a:lvl3pPr>
              <a:buFont typeface="Calibri" pitchFamily="34" charset="0"/>
              <a:buChar char="–"/>
              <a:defRPr sz="1999"/>
            </a:lvl3pPr>
            <a:lvl4pPr>
              <a:buFont typeface="Wingdings" pitchFamily="2" charset="2"/>
              <a:buChar cha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6317129" y="1677981"/>
            <a:ext cx="5665695" cy="4267200"/>
          </a:xfrm>
          <a:prstGeom prst="rect">
            <a:avLst/>
          </a:prstGeom>
        </p:spPr>
        <p:txBody>
          <a:bodyPr/>
          <a:lstStyle>
            <a:lvl1pPr marL="182825" indent="-182825">
              <a:defRPr sz="2199" b="0"/>
            </a:lvl1pPr>
            <a:lvl2pPr>
              <a:buSzPct val="80000"/>
              <a:buFont typeface="Courier New" pitchFamily="49" charset="0"/>
              <a:buChar char="o"/>
              <a:defRPr sz="2199"/>
            </a:lvl2pPr>
            <a:lvl3pPr>
              <a:buFont typeface="Calibri" pitchFamily="34" charset="0"/>
              <a:buChar char="–"/>
              <a:defRPr sz="1999"/>
            </a:lvl3pPr>
            <a:lvl4pPr>
              <a:buFont typeface="Wingdings" pitchFamily="2" charset="2"/>
              <a:buChar cha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0"/>
          </p:nvPr>
        </p:nvSpPr>
        <p:spPr>
          <a:xfrm>
            <a:off x="500026" y="1068381"/>
            <a:ext cx="5496368" cy="457200"/>
          </a:xfrm>
          <a:prstGeom prst="rect">
            <a:avLst/>
          </a:prstGeom>
        </p:spPr>
        <p:txBody>
          <a:bodyPr>
            <a:noAutofit/>
          </a:bodyPr>
          <a:lstStyle>
            <a:lvl1pPr>
              <a:buNone/>
              <a:defRPr sz="2399" b="1"/>
            </a:lvl1pPr>
          </a:lstStyle>
          <a:p>
            <a:pPr lvl="0"/>
            <a:r>
              <a:rPr lang="en-US"/>
              <a:t>Click to edit Master text styles</a:t>
            </a:r>
          </a:p>
        </p:txBody>
      </p:sp>
      <p:sp>
        <p:nvSpPr>
          <p:cNvPr id="9" name="Text Placeholder 8"/>
          <p:cNvSpPr>
            <a:spLocks noGrp="1"/>
          </p:cNvSpPr>
          <p:nvPr>
            <p:ph type="body" sz="quarter" idx="11"/>
          </p:nvPr>
        </p:nvSpPr>
        <p:spPr>
          <a:xfrm>
            <a:off x="6317129" y="1068381"/>
            <a:ext cx="5665695" cy="457200"/>
          </a:xfrm>
          <a:prstGeom prst="rect">
            <a:avLst/>
          </a:prstGeom>
        </p:spPr>
        <p:txBody>
          <a:bodyPr>
            <a:noAutofit/>
          </a:bodyPr>
          <a:lstStyle>
            <a:lvl1pPr>
              <a:buNone/>
              <a:defRPr sz="2399" b="1"/>
            </a:lvl1pPr>
          </a:lstStyle>
          <a:p>
            <a:pPr lvl="0"/>
            <a:r>
              <a:rPr lang="en-US"/>
              <a:t>Click to edit Master text styles</a:t>
            </a:r>
          </a:p>
        </p:txBody>
      </p:sp>
      <p:sp>
        <p:nvSpPr>
          <p:cNvPr id="3" name="Slide Number Placeholder 3">
            <a:extLst>
              <a:ext uri="{FF2B5EF4-FFF2-40B4-BE49-F238E27FC236}">
                <a16:creationId xmlns:a16="http://schemas.microsoft.com/office/drawing/2014/main" id="{C49A791E-80FB-BF76-2368-818ABD322047}"/>
              </a:ext>
            </a:extLst>
          </p:cNvPr>
          <p:cNvSpPr>
            <a:spLocks noGrp="1"/>
          </p:cNvSpPr>
          <p:nvPr>
            <p:ph type="sldNum" sz="quarter" idx="4"/>
          </p:nvPr>
        </p:nvSpPr>
        <p:spPr>
          <a:xfrm>
            <a:off x="9370484" y="6528326"/>
            <a:ext cx="2743200" cy="365125"/>
          </a:xfrm>
          <a:prstGeom prst="rect">
            <a:avLst/>
          </a:prstGeom>
        </p:spPr>
        <p:txBody>
          <a:bodyPr vert="horz" lIns="91440" tIns="45720" rIns="91440" bIns="45720" rtlCol="0" anchor="ctr"/>
          <a:lstStyle>
            <a:lvl1pPr algn="r">
              <a:defRPr sz="1200">
                <a:solidFill>
                  <a:schemeClr val="bg1"/>
                </a:solidFill>
              </a:defRPr>
            </a:lvl1pPr>
          </a:lstStyle>
          <a:p>
            <a:fld id="{56F77BE4-587B-4950-85D3-118597CFE039}" type="slidenum">
              <a:rPr lang="en-US" smtClean="0"/>
              <a:pPr/>
              <a:t>‹#›</a:t>
            </a:fld>
            <a:endParaRPr lang="en-US"/>
          </a:p>
        </p:txBody>
      </p:sp>
    </p:spTree>
    <p:extLst>
      <p:ext uri="{BB962C8B-B14F-4D97-AF65-F5344CB8AC3E}">
        <p14:creationId xmlns:p14="http://schemas.microsoft.com/office/powerpoint/2010/main" val="6658687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487701" y="1045595"/>
            <a:ext cx="10100613" cy="5244640"/>
          </a:xfrm>
          <a:prstGeom prst="rect">
            <a:avLst/>
          </a:prstGeom>
        </p:spPr>
        <p:txBody>
          <a:bodyPr rtlCol="0">
            <a:normAutofit/>
          </a:bodyPr>
          <a:lstStyle/>
          <a:p>
            <a:pPr lvl="0"/>
            <a:r>
              <a:rPr lang="en-US" noProof="0"/>
              <a:t>Click icon to add chart</a:t>
            </a:r>
          </a:p>
        </p:txBody>
      </p:sp>
      <p:sp>
        <p:nvSpPr>
          <p:cNvPr id="3" name="Slide Number Placeholder 3">
            <a:extLst>
              <a:ext uri="{FF2B5EF4-FFF2-40B4-BE49-F238E27FC236}">
                <a16:creationId xmlns:a16="http://schemas.microsoft.com/office/drawing/2014/main" id="{3980191D-ABAE-D771-E354-6486A85471F3}"/>
              </a:ext>
            </a:extLst>
          </p:cNvPr>
          <p:cNvSpPr>
            <a:spLocks noGrp="1"/>
          </p:cNvSpPr>
          <p:nvPr>
            <p:ph type="sldNum" sz="quarter" idx="4"/>
          </p:nvPr>
        </p:nvSpPr>
        <p:spPr>
          <a:xfrm>
            <a:off x="9370484" y="6528326"/>
            <a:ext cx="2743200" cy="365125"/>
          </a:xfrm>
          <a:prstGeom prst="rect">
            <a:avLst/>
          </a:prstGeom>
        </p:spPr>
        <p:txBody>
          <a:bodyPr vert="horz" lIns="91440" tIns="45720" rIns="91440" bIns="45720" rtlCol="0" anchor="ctr"/>
          <a:lstStyle>
            <a:lvl1pPr algn="r">
              <a:defRPr sz="1200">
                <a:solidFill>
                  <a:schemeClr val="bg1"/>
                </a:solidFill>
              </a:defRPr>
            </a:lvl1pPr>
          </a:lstStyle>
          <a:p>
            <a:fld id="{56F77BE4-587B-4950-85D3-118597CFE039}" type="slidenum">
              <a:rPr lang="en-US" smtClean="0"/>
              <a:pPr/>
              <a:t>‹#›</a:t>
            </a:fld>
            <a:endParaRPr lang="en-US"/>
          </a:p>
        </p:txBody>
      </p:sp>
    </p:spTree>
    <p:extLst>
      <p:ext uri="{BB962C8B-B14F-4D97-AF65-F5344CB8AC3E}">
        <p14:creationId xmlns:p14="http://schemas.microsoft.com/office/powerpoint/2010/main" val="23102783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7_Section - white">
    <p:spTree>
      <p:nvGrpSpPr>
        <p:cNvPr id="1" name=""/>
        <p:cNvGrpSpPr/>
        <p:nvPr/>
      </p:nvGrpSpPr>
      <p:grpSpPr>
        <a:xfrm>
          <a:off x="0" y="0"/>
          <a:ext cx="0" cy="0"/>
          <a:chOff x="0" y="0"/>
          <a:chExt cx="0" cy="0"/>
        </a:xfrm>
      </p:grpSpPr>
      <p:sp>
        <p:nvSpPr>
          <p:cNvPr id="4" name="Rectangle 3"/>
          <p:cNvSpPr/>
          <p:nvPr/>
        </p:nvSpPr>
        <p:spPr>
          <a:xfrm>
            <a:off x="1" y="676278"/>
            <a:ext cx="12192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99">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1" y="2389459"/>
            <a:ext cx="12192000" cy="812725"/>
          </a:xfrm>
        </p:spPr>
        <p:txBody>
          <a:bodyPr/>
          <a:lstStyle>
            <a:lvl1pPr algn="ctr">
              <a:defRPr/>
            </a:lvl1pPr>
          </a:lstStyle>
          <a:p>
            <a:r>
              <a:rPr lang="en-US"/>
              <a:t>Click to edit Master title style</a:t>
            </a:r>
          </a:p>
        </p:txBody>
      </p:sp>
      <p:sp>
        <p:nvSpPr>
          <p:cNvPr id="7" name="Text Placeholder 6"/>
          <p:cNvSpPr>
            <a:spLocks noGrp="1"/>
          </p:cNvSpPr>
          <p:nvPr>
            <p:ph type="body" sz="quarter" idx="11"/>
          </p:nvPr>
        </p:nvSpPr>
        <p:spPr>
          <a:xfrm>
            <a:off x="1" y="3257084"/>
            <a:ext cx="12191999" cy="1150564"/>
          </a:xfrm>
          <a:prstGeom prst="rect">
            <a:avLst/>
          </a:prstGeom>
        </p:spPr>
        <p:txBody>
          <a:bodyPr/>
          <a:lstStyle>
            <a:lvl1pPr marL="0" indent="0" algn="ctr">
              <a:buFontTx/>
              <a:buNone/>
              <a:defRPr/>
            </a:lvl1pPr>
          </a:lstStyle>
          <a:p>
            <a:pPr lvl="0"/>
            <a:r>
              <a:rPr lang="en-US"/>
              <a:t>Click to edit Master text styles</a:t>
            </a:r>
          </a:p>
        </p:txBody>
      </p:sp>
      <p:sp>
        <p:nvSpPr>
          <p:cNvPr id="3" name="Slide Number Placeholder 3">
            <a:extLst>
              <a:ext uri="{FF2B5EF4-FFF2-40B4-BE49-F238E27FC236}">
                <a16:creationId xmlns:a16="http://schemas.microsoft.com/office/drawing/2014/main" id="{94866383-B2A9-A969-7C6D-F76ACB1F37B3}"/>
              </a:ext>
            </a:extLst>
          </p:cNvPr>
          <p:cNvSpPr>
            <a:spLocks noGrp="1"/>
          </p:cNvSpPr>
          <p:nvPr>
            <p:ph type="sldNum" sz="quarter" idx="4"/>
          </p:nvPr>
        </p:nvSpPr>
        <p:spPr>
          <a:xfrm>
            <a:off x="9370484" y="652832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F77BE4-587B-4950-85D3-118597CFE039}" type="slidenum">
              <a:rPr lang="en-US" smtClean="0"/>
              <a:t>‹#›</a:t>
            </a:fld>
            <a:endParaRPr lang="en-US"/>
          </a:p>
        </p:txBody>
      </p:sp>
      <p:sp>
        <p:nvSpPr>
          <p:cNvPr id="5" name="Rectangle 4">
            <a:extLst>
              <a:ext uri="{FF2B5EF4-FFF2-40B4-BE49-F238E27FC236}">
                <a16:creationId xmlns:a16="http://schemas.microsoft.com/office/drawing/2014/main" id="{C8BAC38F-A2AE-D03A-F75F-3F53E52EA007}"/>
              </a:ext>
            </a:extLst>
          </p:cNvPr>
          <p:cNvSpPr/>
          <p:nvPr/>
        </p:nvSpPr>
        <p:spPr>
          <a:xfrm>
            <a:off x="1" y="0"/>
            <a:ext cx="12191999" cy="6591300"/>
          </a:xfrm>
          <a:prstGeom prst="rect">
            <a:avLst/>
          </a:prstGeom>
          <a:solidFill>
            <a:srgbClr val="0050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50482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5_Section - white">
    <p:spTree>
      <p:nvGrpSpPr>
        <p:cNvPr id="1" name=""/>
        <p:cNvGrpSpPr/>
        <p:nvPr/>
      </p:nvGrpSpPr>
      <p:grpSpPr>
        <a:xfrm>
          <a:off x="0" y="0"/>
          <a:ext cx="0" cy="0"/>
          <a:chOff x="0" y="0"/>
          <a:chExt cx="0" cy="0"/>
        </a:xfrm>
      </p:grpSpPr>
      <p:sp>
        <p:nvSpPr>
          <p:cNvPr id="4" name="Rectangle 3"/>
          <p:cNvSpPr/>
          <p:nvPr/>
        </p:nvSpPr>
        <p:spPr>
          <a:xfrm>
            <a:off x="1" y="676278"/>
            <a:ext cx="12192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99">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1" y="2389459"/>
            <a:ext cx="12192000" cy="812725"/>
          </a:xfrm>
        </p:spPr>
        <p:txBody>
          <a:bodyPr/>
          <a:lstStyle>
            <a:lvl1pPr algn="ctr">
              <a:defRPr/>
            </a:lvl1pPr>
          </a:lstStyle>
          <a:p>
            <a:r>
              <a:rPr lang="en-US"/>
              <a:t>Click to edit Master title style</a:t>
            </a:r>
          </a:p>
        </p:txBody>
      </p:sp>
      <p:sp>
        <p:nvSpPr>
          <p:cNvPr id="7" name="Text Placeholder 6"/>
          <p:cNvSpPr>
            <a:spLocks noGrp="1"/>
          </p:cNvSpPr>
          <p:nvPr>
            <p:ph type="body" sz="quarter" idx="11"/>
          </p:nvPr>
        </p:nvSpPr>
        <p:spPr>
          <a:xfrm>
            <a:off x="1" y="3257084"/>
            <a:ext cx="12191999" cy="1150564"/>
          </a:xfrm>
          <a:prstGeom prst="rect">
            <a:avLst/>
          </a:prstGeom>
        </p:spPr>
        <p:txBody>
          <a:bodyPr/>
          <a:lstStyle>
            <a:lvl1pPr marL="0" indent="0" algn="ctr">
              <a:buFontTx/>
              <a:buNone/>
              <a:defRPr/>
            </a:lvl1pPr>
          </a:lstStyle>
          <a:p>
            <a:pPr lvl="0"/>
            <a:r>
              <a:rPr lang="en-US"/>
              <a:t>Click to edit Master text styles</a:t>
            </a:r>
          </a:p>
        </p:txBody>
      </p:sp>
      <p:sp>
        <p:nvSpPr>
          <p:cNvPr id="3" name="Slide Number Placeholder 3">
            <a:extLst>
              <a:ext uri="{FF2B5EF4-FFF2-40B4-BE49-F238E27FC236}">
                <a16:creationId xmlns:a16="http://schemas.microsoft.com/office/drawing/2014/main" id="{94866383-B2A9-A969-7C6D-F76ACB1F37B3}"/>
              </a:ext>
            </a:extLst>
          </p:cNvPr>
          <p:cNvSpPr>
            <a:spLocks noGrp="1"/>
          </p:cNvSpPr>
          <p:nvPr>
            <p:ph type="sldNum" sz="quarter" idx="4"/>
          </p:nvPr>
        </p:nvSpPr>
        <p:spPr>
          <a:xfrm>
            <a:off x="9370484" y="652832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F77BE4-587B-4950-85D3-118597CFE039}" type="slidenum">
              <a:rPr lang="en-US" smtClean="0"/>
              <a:t>‹#›</a:t>
            </a:fld>
            <a:endParaRPr lang="en-US"/>
          </a:p>
        </p:txBody>
      </p:sp>
      <p:sp>
        <p:nvSpPr>
          <p:cNvPr id="5" name="Rectangle 4">
            <a:extLst>
              <a:ext uri="{FF2B5EF4-FFF2-40B4-BE49-F238E27FC236}">
                <a16:creationId xmlns:a16="http://schemas.microsoft.com/office/drawing/2014/main" id="{C8BAC38F-A2AE-D03A-F75F-3F53E52EA007}"/>
              </a:ext>
            </a:extLst>
          </p:cNvPr>
          <p:cNvSpPr/>
          <p:nvPr/>
        </p:nvSpPr>
        <p:spPr>
          <a:xfrm>
            <a:off x="1" y="0"/>
            <a:ext cx="12191999" cy="6591300"/>
          </a:xfrm>
          <a:prstGeom prst="rect">
            <a:avLst/>
          </a:prstGeom>
          <a:solidFill>
            <a:srgbClr val="0050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77275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4_Section - white">
    <p:spTree>
      <p:nvGrpSpPr>
        <p:cNvPr id="1" name=""/>
        <p:cNvGrpSpPr/>
        <p:nvPr/>
      </p:nvGrpSpPr>
      <p:grpSpPr>
        <a:xfrm>
          <a:off x="0" y="0"/>
          <a:ext cx="0" cy="0"/>
          <a:chOff x="0" y="0"/>
          <a:chExt cx="0" cy="0"/>
        </a:xfrm>
      </p:grpSpPr>
      <p:sp>
        <p:nvSpPr>
          <p:cNvPr id="4" name="Rectangle 3"/>
          <p:cNvSpPr/>
          <p:nvPr/>
        </p:nvSpPr>
        <p:spPr>
          <a:xfrm>
            <a:off x="1" y="676278"/>
            <a:ext cx="12192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99">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1" y="2389459"/>
            <a:ext cx="12192000" cy="812725"/>
          </a:xfrm>
        </p:spPr>
        <p:txBody>
          <a:bodyPr/>
          <a:lstStyle>
            <a:lvl1pPr algn="ctr">
              <a:defRPr/>
            </a:lvl1pPr>
          </a:lstStyle>
          <a:p>
            <a:r>
              <a:rPr lang="en-US"/>
              <a:t>Click to edit Master title style</a:t>
            </a:r>
          </a:p>
        </p:txBody>
      </p:sp>
      <p:sp>
        <p:nvSpPr>
          <p:cNvPr id="7" name="Text Placeholder 6"/>
          <p:cNvSpPr>
            <a:spLocks noGrp="1"/>
          </p:cNvSpPr>
          <p:nvPr>
            <p:ph type="body" sz="quarter" idx="11"/>
          </p:nvPr>
        </p:nvSpPr>
        <p:spPr>
          <a:xfrm>
            <a:off x="1" y="3257084"/>
            <a:ext cx="12191999" cy="1150564"/>
          </a:xfrm>
          <a:prstGeom prst="rect">
            <a:avLst/>
          </a:prstGeom>
        </p:spPr>
        <p:txBody>
          <a:bodyPr/>
          <a:lstStyle>
            <a:lvl1pPr marL="0" indent="0" algn="ctr">
              <a:buFontTx/>
              <a:buNone/>
              <a:defRPr/>
            </a:lvl1pPr>
          </a:lstStyle>
          <a:p>
            <a:pPr lvl="0"/>
            <a:r>
              <a:rPr lang="en-US"/>
              <a:t>Click to edit Master text styles</a:t>
            </a:r>
          </a:p>
        </p:txBody>
      </p:sp>
      <p:sp>
        <p:nvSpPr>
          <p:cNvPr id="3" name="Slide Number Placeholder 3">
            <a:extLst>
              <a:ext uri="{FF2B5EF4-FFF2-40B4-BE49-F238E27FC236}">
                <a16:creationId xmlns:a16="http://schemas.microsoft.com/office/drawing/2014/main" id="{94866383-B2A9-A969-7C6D-F76ACB1F37B3}"/>
              </a:ext>
            </a:extLst>
          </p:cNvPr>
          <p:cNvSpPr>
            <a:spLocks noGrp="1"/>
          </p:cNvSpPr>
          <p:nvPr>
            <p:ph type="sldNum" sz="quarter" idx="4"/>
          </p:nvPr>
        </p:nvSpPr>
        <p:spPr>
          <a:xfrm>
            <a:off x="9370484" y="652832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F77BE4-587B-4950-85D3-118597CFE039}" type="slidenum">
              <a:rPr lang="en-US" smtClean="0"/>
              <a:t>‹#›</a:t>
            </a:fld>
            <a:endParaRPr lang="en-US"/>
          </a:p>
        </p:txBody>
      </p:sp>
      <p:sp>
        <p:nvSpPr>
          <p:cNvPr id="5" name="Rectangle 4">
            <a:extLst>
              <a:ext uri="{FF2B5EF4-FFF2-40B4-BE49-F238E27FC236}">
                <a16:creationId xmlns:a16="http://schemas.microsoft.com/office/drawing/2014/main" id="{C8BAC38F-A2AE-D03A-F75F-3F53E52EA007}"/>
              </a:ext>
            </a:extLst>
          </p:cNvPr>
          <p:cNvSpPr/>
          <p:nvPr/>
        </p:nvSpPr>
        <p:spPr>
          <a:xfrm>
            <a:off x="1" y="0"/>
            <a:ext cx="12191999" cy="6591300"/>
          </a:xfrm>
          <a:prstGeom prst="rect">
            <a:avLst/>
          </a:prstGeom>
          <a:solidFill>
            <a:srgbClr val="0050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80789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3_Section - white">
    <p:spTree>
      <p:nvGrpSpPr>
        <p:cNvPr id="1" name=""/>
        <p:cNvGrpSpPr/>
        <p:nvPr/>
      </p:nvGrpSpPr>
      <p:grpSpPr>
        <a:xfrm>
          <a:off x="0" y="0"/>
          <a:ext cx="0" cy="0"/>
          <a:chOff x="0" y="0"/>
          <a:chExt cx="0" cy="0"/>
        </a:xfrm>
      </p:grpSpPr>
      <p:sp>
        <p:nvSpPr>
          <p:cNvPr id="4" name="Rectangle 3"/>
          <p:cNvSpPr/>
          <p:nvPr/>
        </p:nvSpPr>
        <p:spPr>
          <a:xfrm>
            <a:off x="1" y="676278"/>
            <a:ext cx="12192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99">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1" y="2389459"/>
            <a:ext cx="12192000" cy="812725"/>
          </a:xfrm>
        </p:spPr>
        <p:txBody>
          <a:bodyPr/>
          <a:lstStyle>
            <a:lvl1pPr algn="ctr">
              <a:defRPr/>
            </a:lvl1pPr>
          </a:lstStyle>
          <a:p>
            <a:r>
              <a:rPr lang="en-US"/>
              <a:t>Click to edit Master title style</a:t>
            </a:r>
          </a:p>
        </p:txBody>
      </p:sp>
      <p:sp>
        <p:nvSpPr>
          <p:cNvPr id="7" name="Text Placeholder 6"/>
          <p:cNvSpPr>
            <a:spLocks noGrp="1"/>
          </p:cNvSpPr>
          <p:nvPr>
            <p:ph type="body" sz="quarter" idx="11"/>
          </p:nvPr>
        </p:nvSpPr>
        <p:spPr>
          <a:xfrm>
            <a:off x="1" y="3257084"/>
            <a:ext cx="12191999" cy="1150564"/>
          </a:xfrm>
          <a:prstGeom prst="rect">
            <a:avLst/>
          </a:prstGeom>
        </p:spPr>
        <p:txBody>
          <a:bodyPr/>
          <a:lstStyle>
            <a:lvl1pPr marL="0" indent="0" algn="ctr">
              <a:buFontTx/>
              <a:buNone/>
              <a:defRPr/>
            </a:lvl1pPr>
          </a:lstStyle>
          <a:p>
            <a:pPr lvl="0"/>
            <a:r>
              <a:rPr lang="en-US"/>
              <a:t>Click to edit Master text styles</a:t>
            </a:r>
          </a:p>
        </p:txBody>
      </p:sp>
      <p:sp>
        <p:nvSpPr>
          <p:cNvPr id="3" name="Slide Number Placeholder 3">
            <a:extLst>
              <a:ext uri="{FF2B5EF4-FFF2-40B4-BE49-F238E27FC236}">
                <a16:creationId xmlns:a16="http://schemas.microsoft.com/office/drawing/2014/main" id="{94866383-B2A9-A969-7C6D-F76ACB1F37B3}"/>
              </a:ext>
            </a:extLst>
          </p:cNvPr>
          <p:cNvSpPr>
            <a:spLocks noGrp="1"/>
          </p:cNvSpPr>
          <p:nvPr>
            <p:ph type="sldNum" sz="quarter" idx="4"/>
          </p:nvPr>
        </p:nvSpPr>
        <p:spPr>
          <a:xfrm>
            <a:off x="9370484" y="652832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F77BE4-587B-4950-85D3-118597CFE039}" type="slidenum">
              <a:rPr lang="en-US" smtClean="0"/>
              <a:t>‹#›</a:t>
            </a:fld>
            <a:endParaRPr lang="en-US"/>
          </a:p>
        </p:txBody>
      </p:sp>
      <p:sp>
        <p:nvSpPr>
          <p:cNvPr id="5" name="Rectangle 4">
            <a:extLst>
              <a:ext uri="{FF2B5EF4-FFF2-40B4-BE49-F238E27FC236}">
                <a16:creationId xmlns:a16="http://schemas.microsoft.com/office/drawing/2014/main" id="{C8BAC38F-A2AE-D03A-F75F-3F53E52EA007}"/>
              </a:ext>
            </a:extLst>
          </p:cNvPr>
          <p:cNvSpPr/>
          <p:nvPr/>
        </p:nvSpPr>
        <p:spPr>
          <a:xfrm>
            <a:off x="1" y="0"/>
            <a:ext cx="12191999" cy="6591300"/>
          </a:xfrm>
          <a:prstGeom prst="rect">
            <a:avLst/>
          </a:prstGeom>
          <a:solidFill>
            <a:srgbClr val="0050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30450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Section - white">
    <p:spTree>
      <p:nvGrpSpPr>
        <p:cNvPr id="1" name=""/>
        <p:cNvGrpSpPr/>
        <p:nvPr/>
      </p:nvGrpSpPr>
      <p:grpSpPr>
        <a:xfrm>
          <a:off x="0" y="0"/>
          <a:ext cx="0" cy="0"/>
          <a:chOff x="0" y="0"/>
          <a:chExt cx="0" cy="0"/>
        </a:xfrm>
      </p:grpSpPr>
      <p:sp>
        <p:nvSpPr>
          <p:cNvPr id="4" name="Rectangle 3"/>
          <p:cNvSpPr/>
          <p:nvPr/>
        </p:nvSpPr>
        <p:spPr>
          <a:xfrm>
            <a:off x="1" y="676278"/>
            <a:ext cx="12192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99">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1" y="2389459"/>
            <a:ext cx="12192000" cy="812725"/>
          </a:xfrm>
        </p:spPr>
        <p:txBody>
          <a:bodyPr/>
          <a:lstStyle>
            <a:lvl1pPr algn="ctr">
              <a:defRPr/>
            </a:lvl1pPr>
          </a:lstStyle>
          <a:p>
            <a:r>
              <a:rPr lang="en-US"/>
              <a:t>Click to edit Master title style</a:t>
            </a:r>
          </a:p>
        </p:txBody>
      </p:sp>
      <p:sp>
        <p:nvSpPr>
          <p:cNvPr id="7" name="Text Placeholder 6"/>
          <p:cNvSpPr>
            <a:spLocks noGrp="1"/>
          </p:cNvSpPr>
          <p:nvPr>
            <p:ph type="body" sz="quarter" idx="11"/>
          </p:nvPr>
        </p:nvSpPr>
        <p:spPr>
          <a:xfrm>
            <a:off x="1" y="3257084"/>
            <a:ext cx="12191999" cy="1150564"/>
          </a:xfrm>
          <a:prstGeom prst="rect">
            <a:avLst/>
          </a:prstGeom>
        </p:spPr>
        <p:txBody>
          <a:bodyPr/>
          <a:lstStyle>
            <a:lvl1pPr marL="0" indent="0" algn="ctr">
              <a:buFontTx/>
              <a:buNone/>
              <a:defRPr/>
            </a:lvl1pPr>
          </a:lstStyle>
          <a:p>
            <a:pPr lvl="0"/>
            <a:r>
              <a:rPr lang="en-US"/>
              <a:t>Click to edit Master text styles</a:t>
            </a:r>
          </a:p>
        </p:txBody>
      </p:sp>
      <p:sp>
        <p:nvSpPr>
          <p:cNvPr id="3" name="Slide Number Placeholder 3">
            <a:extLst>
              <a:ext uri="{FF2B5EF4-FFF2-40B4-BE49-F238E27FC236}">
                <a16:creationId xmlns:a16="http://schemas.microsoft.com/office/drawing/2014/main" id="{94866383-B2A9-A969-7C6D-F76ACB1F37B3}"/>
              </a:ext>
            </a:extLst>
          </p:cNvPr>
          <p:cNvSpPr>
            <a:spLocks noGrp="1"/>
          </p:cNvSpPr>
          <p:nvPr>
            <p:ph type="sldNum" sz="quarter" idx="4"/>
          </p:nvPr>
        </p:nvSpPr>
        <p:spPr>
          <a:xfrm>
            <a:off x="9370484" y="652832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F77BE4-587B-4950-85D3-118597CFE039}" type="slidenum">
              <a:rPr lang="en-US" smtClean="0"/>
              <a:t>‹#›</a:t>
            </a:fld>
            <a:endParaRPr lang="en-US"/>
          </a:p>
        </p:txBody>
      </p:sp>
      <p:sp>
        <p:nvSpPr>
          <p:cNvPr id="5" name="Rectangle 4">
            <a:extLst>
              <a:ext uri="{FF2B5EF4-FFF2-40B4-BE49-F238E27FC236}">
                <a16:creationId xmlns:a16="http://schemas.microsoft.com/office/drawing/2014/main" id="{C8BAC38F-A2AE-D03A-F75F-3F53E52EA007}"/>
              </a:ext>
            </a:extLst>
          </p:cNvPr>
          <p:cNvSpPr/>
          <p:nvPr/>
        </p:nvSpPr>
        <p:spPr>
          <a:xfrm>
            <a:off x="1" y="0"/>
            <a:ext cx="12191999" cy="6591300"/>
          </a:xfrm>
          <a:prstGeom prst="rect">
            <a:avLst/>
          </a:prstGeom>
          <a:solidFill>
            <a:srgbClr val="0050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88996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2_Section - white">
    <p:spTree>
      <p:nvGrpSpPr>
        <p:cNvPr id="1" name=""/>
        <p:cNvGrpSpPr/>
        <p:nvPr/>
      </p:nvGrpSpPr>
      <p:grpSpPr>
        <a:xfrm>
          <a:off x="0" y="0"/>
          <a:ext cx="0" cy="0"/>
          <a:chOff x="0" y="0"/>
          <a:chExt cx="0" cy="0"/>
        </a:xfrm>
      </p:grpSpPr>
      <p:sp>
        <p:nvSpPr>
          <p:cNvPr id="4" name="Rectangle 3"/>
          <p:cNvSpPr/>
          <p:nvPr/>
        </p:nvSpPr>
        <p:spPr>
          <a:xfrm>
            <a:off x="1" y="676278"/>
            <a:ext cx="12192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99">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1" y="2389459"/>
            <a:ext cx="12192000" cy="812725"/>
          </a:xfrm>
        </p:spPr>
        <p:txBody>
          <a:bodyPr/>
          <a:lstStyle>
            <a:lvl1pPr algn="ctr">
              <a:defRPr/>
            </a:lvl1pPr>
          </a:lstStyle>
          <a:p>
            <a:r>
              <a:rPr lang="en-US"/>
              <a:t>Click to edit Master title style</a:t>
            </a:r>
          </a:p>
        </p:txBody>
      </p:sp>
      <p:sp>
        <p:nvSpPr>
          <p:cNvPr id="7" name="Text Placeholder 6"/>
          <p:cNvSpPr>
            <a:spLocks noGrp="1"/>
          </p:cNvSpPr>
          <p:nvPr>
            <p:ph type="body" sz="quarter" idx="11"/>
          </p:nvPr>
        </p:nvSpPr>
        <p:spPr>
          <a:xfrm>
            <a:off x="1" y="3257084"/>
            <a:ext cx="12191999" cy="1150564"/>
          </a:xfrm>
          <a:prstGeom prst="rect">
            <a:avLst/>
          </a:prstGeom>
        </p:spPr>
        <p:txBody>
          <a:bodyPr/>
          <a:lstStyle>
            <a:lvl1pPr marL="0" indent="0" algn="ctr">
              <a:buFontTx/>
              <a:buNone/>
              <a:defRPr/>
            </a:lvl1pPr>
          </a:lstStyle>
          <a:p>
            <a:pPr lvl="0"/>
            <a:r>
              <a:rPr lang="en-US"/>
              <a:t>Click to edit Master text styles</a:t>
            </a:r>
          </a:p>
        </p:txBody>
      </p:sp>
      <p:sp>
        <p:nvSpPr>
          <p:cNvPr id="3" name="Slide Number Placeholder 3">
            <a:extLst>
              <a:ext uri="{FF2B5EF4-FFF2-40B4-BE49-F238E27FC236}">
                <a16:creationId xmlns:a16="http://schemas.microsoft.com/office/drawing/2014/main" id="{94866383-B2A9-A969-7C6D-F76ACB1F37B3}"/>
              </a:ext>
            </a:extLst>
          </p:cNvPr>
          <p:cNvSpPr>
            <a:spLocks noGrp="1"/>
          </p:cNvSpPr>
          <p:nvPr>
            <p:ph type="sldNum" sz="quarter" idx="4"/>
          </p:nvPr>
        </p:nvSpPr>
        <p:spPr>
          <a:xfrm>
            <a:off x="9370484" y="652832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F77BE4-587B-4950-85D3-118597CFE039}" type="slidenum">
              <a:rPr lang="en-US" smtClean="0"/>
              <a:t>‹#›</a:t>
            </a:fld>
            <a:endParaRPr lang="en-US"/>
          </a:p>
        </p:txBody>
      </p:sp>
      <p:sp>
        <p:nvSpPr>
          <p:cNvPr id="5" name="Rectangle 4">
            <a:extLst>
              <a:ext uri="{FF2B5EF4-FFF2-40B4-BE49-F238E27FC236}">
                <a16:creationId xmlns:a16="http://schemas.microsoft.com/office/drawing/2014/main" id="{C8BAC38F-A2AE-D03A-F75F-3F53E52EA007}"/>
              </a:ext>
            </a:extLst>
          </p:cNvPr>
          <p:cNvSpPr/>
          <p:nvPr/>
        </p:nvSpPr>
        <p:spPr>
          <a:xfrm>
            <a:off x="1" y="0"/>
            <a:ext cx="12191999" cy="6591300"/>
          </a:xfrm>
          <a:prstGeom prst="rect">
            <a:avLst/>
          </a:prstGeom>
          <a:solidFill>
            <a:srgbClr val="0050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62400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Chapter Slide Al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66126" y="1268765"/>
            <a:ext cx="9259747" cy="2237228"/>
          </a:xfrm>
        </p:spPr>
        <p:txBody>
          <a:bodyPr anchor="b"/>
          <a:lstStyle>
            <a:lvl1pPr algn="ctr">
              <a:lnSpc>
                <a:spcPts val="6000"/>
              </a:lnSpc>
              <a:defRPr sz="6000"/>
            </a:lvl1pPr>
          </a:lstStyle>
          <a:p>
            <a:r>
              <a:rPr lang="en-US"/>
              <a:t>Click to edit Master </a:t>
            </a:r>
            <a:br>
              <a:rPr lang="en-US"/>
            </a:br>
            <a:r>
              <a:rPr lang="en-US"/>
              <a:t>chapter style</a:t>
            </a:r>
          </a:p>
        </p:txBody>
      </p:sp>
      <p:sp>
        <p:nvSpPr>
          <p:cNvPr id="3" name="Text Placeholder 2"/>
          <p:cNvSpPr>
            <a:spLocks noGrp="1"/>
          </p:cNvSpPr>
          <p:nvPr>
            <p:ph type="body" idx="1" hasCustomPrompt="1"/>
          </p:nvPr>
        </p:nvSpPr>
        <p:spPr>
          <a:xfrm>
            <a:off x="1471005" y="3613572"/>
            <a:ext cx="9259747" cy="1500187"/>
          </a:xfrm>
        </p:spPr>
        <p:txBody>
          <a:bodyPr/>
          <a:lstStyle>
            <a:lvl1pPr marL="0" indent="0" algn="ctr">
              <a:buNone/>
              <a:defRPr sz="24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subtitle style</a:t>
            </a:r>
          </a:p>
        </p:txBody>
      </p:sp>
      <p:sp>
        <p:nvSpPr>
          <p:cNvPr id="4" name="Date Placeholder 3"/>
          <p:cNvSpPr>
            <a:spLocks noGrp="1"/>
          </p:cNvSpPr>
          <p:nvPr>
            <p:ph type="dt" sz="half" idx="10"/>
          </p:nvPr>
        </p:nvSpPr>
        <p:spPr/>
        <p:txBody>
          <a:bodyPr/>
          <a:lstStyle/>
          <a:p>
            <a:fld id="{C68035A5-65C1-45B4-9576-57C44C05FD0E}" type="datetimeFigureOut">
              <a:rPr lang="en-US" smtClean="0"/>
              <a:t>7/23/24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F675D9-CAB6-48E2-A2BA-1C1257856700}" type="slidenum">
              <a:rPr lang="en-US" smtClean="0"/>
              <a:t>‹#›</a:t>
            </a:fld>
            <a:endParaRPr lang="en-US"/>
          </a:p>
        </p:txBody>
      </p:sp>
    </p:spTree>
    <p:extLst>
      <p:ext uri="{BB962C8B-B14F-4D97-AF65-F5344CB8AC3E}">
        <p14:creationId xmlns:p14="http://schemas.microsoft.com/office/powerpoint/2010/main" val="3519890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6_Section - white">
    <p:spTree>
      <p:nvGrpSpPr>
        <p:cNvPr id="1" name=""/>
        <p:cNvGrpSpPr/>
        <p:nvPr/>
      </p:nvGrpSpPr>
      <p:grpSpPr>
        <a:xfrm>
          <a:off x="0" y="0"/>
          <a:ext cx="0" cy="0"/>
          <a:chOff x="0" y="0"/>
          <a:chExt cx="0" cy="0"/>
        </a:xfrm>
      </p:grpSpPr>
      <p:sp>
        <p:nvSpPr>
          <p:cNvPr id="4" name="Rectangle 3"/>
          <p:cNvSpPr/>
          <p:nvPr/>
        </p:nvSpPr>
        <p:spPr>
          <a:xfrm>
            <a:off x="1" y="676278"/>
            <a:ext cx="12192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99">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1" y="2389459"/>
            <a:ext cx="12192000" cy="812725"/>
          </a:xfrm>
        </p:spPr>
        <p:txBody>
          <a:bodyPr/>
          <a:lstStyle>
            <a:lvl1pPr algn="ctr">
              <a:defRPr/>
            </a:lvl1pPr>
          </a:lstStyle>
          <a:p>
            <a:r>
              <a:rPr lang="en-US"/>
              <a:t>Click to edit Master title style</a:t>
            </a:r>
          </a:p>
        </p:txBody>
      </p:sp>
      <p:sp>
        <p:nvSpPr>
          <p:cNvPr id="7" name="Text Placeholder 6"/>
          <p:cNvSpPr>
            <a:spLocks noGrp="1"/>
          </p:cNvSpPr>
          <p:nvPr>
            <p:ph type="body" sz="quarter" idx="11"/>
          </p:nvPr>
        </p:nvSpPr>
        <p:spPr>
          <a:xfrm>
            <a:off x="1" y="3257084"/>
            <a:ext cx="12191999" cy="1150564"/>
          </a:xfrm>
          <a:prstGeom prst="rect">
            <a:avLst/>
          </a:prstGeom>
        </p:spPr>
        <p:txBody>
          <a:bodyPr/>
          <a:lstStyle>
            <a:lvl1pPr marL="0" indent="0" algn="ctr">
              <a:buFontTx/>
              <a:buNone/>
              <a:defRPr/>
            </a:lvl1pPr>
          </a:lstStyle>
          <a:p>
            <a:pPr lvl="0"/>
            <a:r>
              <a:rPr lang="en-US"/>
              <a:t>Click to edit Master text styles</a:t>
            </a:r>
          </a:p>
        </p:txBody>
      </p:sp>
      <p:sp>
        <p:nvSpPr>
          <p:cNvPr id="3" name="Slide Number Placeholder 3">
            <a:extLst>
              <a:ext uri="{FF2B5EF4-FFF2-40B4-BE49-F238E27FC236}">
                <a16:creationId xmlns:a16="http://schemas.microsoft.com/office/drawing/2014/main" id="{94866383-B2A9-A969-7C6D-F76ACB1F37B3}"/>
              </a:ext>
            </a:extLst>
          </p:cNvPr>
          <p:cNvSpPr>
            <a:spLocks noGrp="1"/>
          </p:cNvSpPr>
          <p:nvPr>
            <p:ph type="sldNum" sz="quarter" idx="4"/>
          </p:nvPr>
        </p:nvSpPr>
        <p:spPr>
          <a:xfrm>
            <a:off x="9370484" y="652832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F77BE4-587B-4950-85D3-118597CFE039}" type="slidenum">
              <a:rPr lang="en-US" smtClean="0"/>
              <a:t>‹#›</a:t>
            </a:fld>
            <a:endParaRPr lang="en-US"/>
          </a:p>
        </p:txBody>
      </p:sp>
      <p:sp>
        <p:nvSpPr>
          <p:cNvPr id="5" name="Rectangle 4">
            <a:extLst>
              <a:ext uri="{FF2B5EF4-FFF2-40B4-BE49-F238E27FC236}">
                <a16:creationId xmlns:a16="http://schemas.microsoft.com/office/drawing/2014/main" id="{C8BAC38F-A2AE-D03A-F75F-3F53E52EA007}"/>
              </a:ext>
            </a:extLst>
          </p:cNvPr>
          <p:cNvSpPr/>
          <p:nvPr/>
        </p:nvSpPr>
        <p:spPr>
          <a:xfrm>
            <a:off x="1" y="0"/>
            <a:ext cx="12191999" cy="6591300"/>
          </a:xfrm>
          <a:prstGeom prst="rect">
            <a:avLst/>
          </a:prstGeom>
          <a:solidFill>
            <a:srgbClr val="0050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408389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1" y="676278"/>
            <a:ext cx="12192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99">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1" y="2389459"/>
            <a:ext cx="12192000" cy="812725"/>
          </a:xfrm>
        </p:spPr>
        <p:txBody>
          <a:bodyPr/>
          <a:lstStyle>
            <a:lvl1pPr algn="ctr">
              <a:defRPr/>
            </a:lvl1pPr>
          </a:lstStyle>
          <a:p>
            <a:r>
              <a:rPr lang="en-US"/>
              <a:t>Click to edit Master title style</a:t>
            </a:r>
          </a:p>
        </p:txBody>
      </p:sp>
      <p:sp>
        <p:nvSpPr>
          <p:cNvPr id="7" name="Text Placeholder 6"/>
          <p:cNvSpPr>
            <a:spLocks noGrp="1"/>
          </p:cNvSpPr>
          <p:nvPr>
            <p:ph type="body" sz="quarter" idx="11"/>
          </p:nvPr>
        </p:nvSpPr>
        <p:spPr>
          <a:xfrm>
            <a:off x="1" y="3257084"/>
            <a:ext cx="12191999" cy="1150564"/>
          </a:xfrm>
          <a:prstGeom prst="rect">
            <a:avLst/>
          </a:prstGeom>
        </p:spPr>
        <p:txBody>
          <a:bodyPr/>
          <a:lstStyle>
            <a:lvl1pPr marL="0" indent="0" algn="ctr">
              <a:buFontTx/>
              <a:buNone/>
              <a:defRPr/>
            </a:lvl1pPr>
          </a:lstStyle>
          <a:p>
            <a:pPr lvl="0"/>
            <a:r>
              <a:rPr lang="en-US"/>
              <a:t>Click to edit Master text styles</a:t>
            </a:r>
          </a:p>
        </p:txBody>
      </p:sp>
      <p:sp>
        <p:nvSpPr>
          <p:cNvPr id="3" name="Slide Number Placeholder 3">
            <a:extLst>
              <a:ext uri="{FF2B5EF4-FFF2-40B4-BE49-F238E27FC236}">
                <a16:creationId xmlns:a16="http://schemas.microsoft.com/office/drawing/2014/main" id="{94866383-B2A9-A969-7C6D-F76ACB1F37B3}"/>
              </a:ext>
            </a:extLst>
          </p:cNvPr>
          <p:cNvSpPr>
            <a:spLocks noGrp="1"/>
          </p:cNvSpPr>
          <p:nvPr>
            <p:ph type="sldNum" sz="quarter" idx="4"/>
          </p:nvPr>
        </p:nvSpPr>
        <p:spPr>
          <a:xfrm>
            <a:off x="9370484" y="652832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F77BE4-587B-4950-85D3-118597CFE039}" type="slidenum">
              <a:rPr lang="en-US" smtClean="0"/>
              <a:t>‹#›</a:t>
            </a:fld>
            <a:endParaRPr lang="en-US"/>
          </a:p>
        </p:txBody>
      </p:sp>
      <p:sp>
        <p:nvSpPr>
          <p:cNvPr id="5" name="Rectangle 4">
            <a:extLst>
              <a:ext uri="{FF2B5EF4-FFF2-40B4-BE49-F238E27FC236}">
                <a16:creationId xmlns:a16="http://schemas.microsoft.com/office/drawing/2014/main" id="{C8BAC38F-A2AE-D03A-F75F-3F53E52EA007}"/>
              </a:ext>
            </a:extLst>
          </p:cNvPr>
          <p:cNvSpPr/>
          <p:nvPr/>
        </p:nvSpPr>
        <p:spPr>
          <a:xfrm>
            <a:off x="1" y="0"/>
            <a:ext cx="12191999" cy="6591300"/>
          </a:xfrm>
          <a:prstGeom prst="rect">
            <a:avLst/>
          </a:prstGeom>
          <a:solidFill>
            <a:srgbClr val="0050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599107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Empty">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23036FE7-6082-8D63-62C4-BDE8B4234E01}"/>
              </a:ext>
            </a:extLst>
          </p:cNvPr>
          <p:cNvSpPr>
            <a:spLocks noGrp="1"/>
          </p:cNvSpPr>
          <p:nvPr>
            <p:ph type="sldNum" sz="quarter" idx="4"/>
          </p:nvPr>
        </p:nvSpPr>
        <p:spPr>
          <a:xfrm>
            <a:off x="9370484" y="6528326"/>
            <a:ext cx="2743200" cy="365125"/>
          </a:xfrm>
          <a:prstGeom prst="rect">
            <a:avLst/>
          </a:prstGeom>
        </p:spPr>
        <p:txBody>
          <a:bodyPr vert="horz" lIns="91440" tIns="45720" rIns="91440" bIns="45720" rtlCol="0" anchor="ctr"/>
          <a:lstStyle>
            <a:lvl1pPr algn="r">
              <a:defRPr sz="1200">
                <a:solidFill>
                  <a:schemeClr val="bg1"/>
                </a:solidFill>
              </a:defRPr>
            </a:lvl1pPr>
          </a:lstStyle>
          <a:p>
            <a:fld id="{56F77BE4-587B-4950-85D3-118597CFE039}" type="slidenum">
              <a:rPr lang="en-US" smtClean="0"/>
              <a:pPr/>
              <a:t>‹#›</a:t>
            </a:fld>
            <a:endParaRPr lang="en-US"/>
          </a:p>
        </p:txBody>
      </p:sp>
    </p:spTree>
    <p:extLst>
      <p:ext uri="{BB962C8B-B14F-4D97-AF65-F5344CB8AC3E}">
        <p14:creationId xmlns:p14="http://schemas.microsoft.com/office/powerpoint/2010/main" val="39504909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15880" y="511883"/>
            <a:ext cx="10560941" cy="407356"/>
          </a:xfrm>
        </p:spPr>
        <p:txBody>
          <a:bodyPr lIns="0" tIns="0" rIns="0" bIns="0"/>
          <a:lstStyle>
            <a:lvl1pPr>
              <a:defRPr sz="2646" b="1" i="0">
                <a:solidFill>
                  <a:srgbClr val="1CA6DF"/>
                </a:solidFill>
                <a:latin typeface="Avenir LT Std 65 Medium"/>
                <a:cs typeface="Avenir LT Std 65 Medium"/>
              </a:defRPr>
            </a:lvl1pPr>
          </a:lstStyle>
          <a:p>
            <a:r>
              <a:rPr lang="en-US"/>
              <a:t>Click to edit Master title style</a:t>
            </a:r>
            <a:endParaRPr/>
          </a:p>
        </p:txBody>
      </p:sp>
      <p:sp>
        <p:nvSpPr>
          <p:cNvPr id="3" name="Holder 3"/>
          <p:cNvSpPr>
            <a:spLocks noGrp="1"/>
          </p:cNvSpPr>
          <p:nvPr>
            <p:ph type="body" idx="1"/>
          </p:nvPr>
        </p:nvSpPr>
        <p:spPr>
          <a:xfrm>
            <a:off x="815880" y="1137896"/>
            <a:ext cx="10487121" cy="176523"/>
          </a:xfrm>
        </p:spPr>
        <p:txBody>
          <a:bodyPr lIns="0" tIns="0" rIns="0" bIns="0"/>
          <a:lstStyle>
            <a:lvl1pPr>
              <a:defRPr sz="1147" b="0" i="0">
                <a:solidFill>
                  <a:srgbClr val="231F20"/>
                </a:solidFill>
                <a:latin typeface="Arial"/>
                <a:cs typeface="Arial"/>
              </a:defRPr>
            </a:lvl1pPr>
          </a:lstStyle>
          <a:p>
            <a:pPr lvl="0"/>
            <a:r>
              <a:rPr lang="en-US"/>
              <a:t>Click to edit Master text styles</a:t>
            </a:r>
          </a:p>
        </p:txBody>
      </p:sp>
      <p:pic>
        <p:nvPicPr>
          <p:cNvPr id="8" name="Picture 7">
            <a:extLst>
              <a:ext uri="{FF2B5EF4-FFF2-40B4-BE49-F238E27FC236}">
                <a16:creationId xmlns:a16="http://schemas.microsoft.com/office/drawing/2014/main" id="{A870E887-45ED-C935-37C6-BDDA3E200B60}"/>
              </a:ext>
            </a:extLst>
          </p:cNvPr>
          <p:cNvPicPr>
            <a:picLocks noChangeAspect="1"/>
          </p:cNvPicPr>
          <p:nvPr/>
        </p:nvPicPr>
        <p:blipFill>
          <a:blip r:embed="rId2"/>
          <a:stretch>
            <a:fillRect/>
          </a:stretch>
        </p:blipFill>
        <p:spPr>
          <a:xfrm>
            <a:off x="132269" y="6226904"/>
            <a:ext cx="2496034" cy="484094"/>
          </a:xfrm>
          <a:prstGeom prst="rect">
            <a:avLst/>
          </a:prstGeom>
        </p:spPr>
      </p:pic>
      <p:sp>
        <p:nvSpPr>
          <p:cNvPr id="4" name="Slide Number Placeholder 3">
            <a:extLst>
              <a:ext uri="{FF2B5EF4-FFF2-40B4-BE49-F238E27FC236}">
                <a16:creationId xmlns:a16="http://schemas.microsoft.com/office/drawing/2014/main" id="{D644CFF5-3E9A-E9C0-4D59-30FDB2DB0AB5}"/>
              </a:ext>
            </a:extLst>
          </p:cNvPr>
          <p:cNvSpPr>
            <a:spLocks noGrp="1"/>
          </p:cNvSpPr>
          <p:nvPr>
            <p:ph type="sldNum" sz="quarter" idx="4"/>
          </p:nvPr>
        </p:nvSpPr>
        <p:spPr>
          <a:xfrm>
            <a:off x="9370484" y="6528326"/>
            <a:ext cx="2743200" cy="365125"/>
          </a:xfrm>
          <a:prstGeom prst="rect">
            <a:avLst/>
          </a:prstGeom>
        </p:spPr>
        <p:txBody>
          <a:bodyPr vert="horz" lIns="91440" tIns="45720" rIns="91440" bIns="45720" rtlCol="0" anchor="ctr"/>
          <a:lstStyle>
            <a:lvl1pPr algn="r">
              <a:defRPr sz="1200">
                <a:solidFill>
                  <a:schemeClr val="tx1"/>
                </a:solidFill>
              </a:defRPr>
            </a:lvl1pPr>
          </a:lstStyle>
          <a:p>
            <a:fld id="{56F77BE4-587B-4950-85D3-118597CFE039}" type="slidenum">
              <a:rPr lang="en-US" smtClean="0"/>
              <a:pPr/>
              <a:t>‹#›</a:t>
            </a:fld>
            <a:endParaRPr lang="en-US"/>
          </a:p>
        </p:txBody>
      </p:sp>
    </p:spTree>
    <p:extLst>
      <p:ext uri="{BB962C8B-B14F-4D97-AF65-F5344CB8AC3E}">
        <p14:creationId xmlns:p14="http://schemas.microsoft.com/office/powerpoint/2010/main" val="22235536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717DC5-B61A-4951-B8CE-8AF83EF4B76E}" type="datetimeFigureOut">
              <a:rPr lang="en-IN" smtClean="0"/>
              <a:t>23/07/24</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639AA273-0CA5-40F6-B865-A7EEB2F7D7C6}" type="slidenum">
              <a:rPr lang="en-IN" smtClean="0"/>
              <a:t>‹#›</a:t>
            </a:fld>
            <a:endParaRPr lang="en-IN"/>
          </a:p>
        </p:txBody>
      </p:sp>
    </p:spTree>
    <p:extLst>
      <p:ext uri="{BB962C8B-B14F-4D97-AF65-F5344CB8AC3E}">
        <p14:creationId xmlns:p14="http://schemas.microsoft.com/office/powerpoint/2010/main" val="37758642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5_Contents slide layout">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397CF02B-3A3C-4749-8399-E7AF8DB77D76}"/>
              </a:ext>
            </a:extLst>
          </p:cNvPr>
          <p:cNvSpPr>
            <a:spLocks noGrp="1"/>
          </p:cNvSpPr>
          <p:nvPr>
            <p:ph type="pic" sz="quarter" idx="12" hasCustomPrompt="1"/>
          </p:nvPr>
        </p:nvSpPr>
        <p:spPr>
          <a:xfrm>
            <a:off x="117950" y="1065321"/>
            <a:ext cx="5386206" cy="5273336"/>
          </a:xfrm>
          <a:custGeom>
            <a:avLst/>
            <a:gdLst>
              <a:gd name="connsiteX0" fmla="*/ 3440072 w 6100546"/>
              <a:gd name="connsiteY0" fmla="*/ 5547377 h 5950684"/>
              <a:gd name="connsiteX1" fmla="*/ 3363812 w 6100546"/>
              <a:gd name="connsiteY1" fmla="*/ 5559287 h 5950684"/>
              <a:gd name="connsiteX2" fmla="*/ 3377168 w 6100546"/>
              <a:gd name="connsiteY2" fmla="*/ 5558242 h 5950684"/>
              <a:gd name="connsiteX3" fmla="*/ 3413942 w 6100546"/>
              <a:gd name="connsiteY3" fmla="*/ 5552485 h 5950684"/>
              <a:gd name="connsiteX4" fmla="*/ 3588125 w 6100546"/>
              <a:gd name="connsiteY4" fmla="*/ 5518269 h 5950684"/>
              <a:gd name="connsiteX5" fmla="*/ 3546342 w 6100546"/>
              <a:gd name="connsiteY5" fmla="*/ 5527177 h 5950684"/>
              <a:gd name="connsiteX6" fmla="*/ 3552690 w 6100546"/>
              <a:gd name="connsiteY6" fmla="*/ 5526002 h 5950684"/>
              <a:gd name="connsiteX7" fmla="*/ 3579893 w 6100546"/>
              <a:gd name="connsiteY7" fmla="*/ 5520676 h 5950684"/>
              <a:gd name="connsiteX8" fmla="*/ 3658875 w 6100546"/>
              <a:gd name="connsiteY8" fmla="*/ 5502208 h 5950684"/>
              <a:gd name="connsiteX9" fmla="*/ 3652394 w 6100546"/>
              <a:gd name="connsiteY9" fmla="*/ 5503968 h 5950684"/>
              <a:gd name="connsiteX10" fmla="*/ 3656318 w 6100546"/>
              <a:gd name="connsiteY10" fmla="*/ 5505276 h 5950684"/>
              <a:gd name="connsiteX11" fmla="*/ 2933221 w 6100546"/>
              <a:gd name="connsiteY11" fmla="*/ 5496065 h 5950684"/>
              <a:gd name="connsiteX12" fmla="*/ 2937825 w 6100546"/>
              <a:gd name="connsiteY12" fmla="*/ 5496065 h 5950684"/>
              <a:gd name="connsiteX13" fmla="*/ 2942431 w 6100546"/>
              <a:gd name="connsiteY13" fmla="*/ 5496065 h 5950684"/>
              <a:gd name="connsiteX14" fmla="*/ 2960854 w 6100546"/>
              <a:gd name="connsiteY14" fmla="*/ 5496065 h 5950684"/>
              <a:gd name="connsiteX15" fmla="*/ 2970714 w 6100546"/>
              <a:gd name="connsiteY15" fmla="*/ 5498530 h 5950684"/>
              <a:gd name="connsiteX16" fmla="*/ 4136082 w 6100546"/>
              <a:gd name="connsiteY16" fmla="*/ 5495297 h 5950684"/>
              <a:gd name="connsiteX17" fmla="*/ 4135314 w 6100546"/>
              <a:gd name="connsiteY17" fmla="*/ 5496065 h 5950684"/>
              <a:gd name="connsiteX18" fmla="*/ 4130708 w 6100546"/>
              <a:gd name="connsiteY18" fmla="*/ 5496065 h 5950684"/>
              <a:gd name="connsiteX19" fmla="*/ 3223380 w 6100546"/>
              <a:gd name="connsiteY19" fmla="*/ 5491459 h 5950684"/>
              <a:gd name="connsiteX20" fmla="*/ 3223380 w 6100546"/>
              <a:gd name="connsiteY20" fmla="*/ 5494475 h 5950684"/>
              <a:gd name="connsiteX21" fmla="*/ 3230007 w 6100546"/>
              <a:gd name="connsiteY21" fmla="*/ 5494044 h 5950684"/>
              <a:gd name="connsiteX22" fmla="*/ 3232592 w 6100546"/>
              <a:gd name="connsiteY22" fmla="*/ 5491459 h 5950684"/>
              <a:gd name="connsiteX23" fmla="*/ 3223380 w 6100546"/>
              <a:gd name="connsiteY23" fmla="*/ 5491459 h 5950684"/>
              <a:gd name="connsiteX24" fmla="*/ 2531376 w 6100546"/>
              <a:gd name="connsiteY24" fmla="*/ 5422374 h 5950684"/>
              <a:gd name="connsiteX25" fmla="*/ 2538665 w 6100546"/>
              <a:gd name="connsiteY25" fmla="*/ 5442265 h 5950684"/>
              <a:gd name="connsiteX26" fmla="*/ 2566301 w 6100546"/>
              <a:gd name="connsiteY26" fmla="*/ 5453081 h 5950684"/>
              <a:gd name="connsiteX27" fmla="*/ 2827948 w 6100546"/>
              <a:gd name="connsiteY27" fmla="*/ 5488225 h 5950684"/>
              <a:gd name="connsiteX28" fmla="*/ 2854171 w 6100546"/>
              <a:gd name="connsiteY28" fmla="*/ 5490535 h 5950684"/>
              <a:gd name="connsiteX29" fmla="*/ 2858233 w 6100546"/>
              <a:gd name="connsiteY29" fmla="*/ 5490092 h 5950684"/>
              <a:gd name="connsiteX30" fmla="*/ 2900980 w 6100546"/>
              <a:gd name="connsiteY30" fmla="*/ 5486854 h 5950684"/>
              <a:gd name="connsiteX31" fmla="*/ 2905585 w 6100546"/>
              <a:gd name="connsiteY31" fmla="*/ 5486853 h 5950684"/>
              <a:gd name="connsiteX32" fmla="*/ 2924007 w 6100546"/>
              <a:gd name="connsiteY32" fmla="*/ 5491459 h 5950684"/>
              <a:gd name="connsiteX33" fmla="*/ 2924008 w 6100546"/>
              <a:gd name="connsiteY33" fmla="*/ 5496065 h 5950684"/>
              <a:gd name="connsiteX34" fmla="*/ 2924008 w 6100546"/>
              <a:gd name="connsiteY34" fmla="*/ 5496688 h 5950684"/>
              <a:gd name="connsiteX35" fmla="*/ 2959343 w 6100546"/>
              <a:gd name="connsiteY35" fmla="*/ 5499801 h 5950684"/>
              <a:gd name="connsiteX36" fmla="*/ 2977597 w 6100546"/>
              <a:gd name="connsiteY36" fmla="*/ 5500251 h 5950684"/>
              <a:gd name="connsiteX37" fmla="*/ 2970714 w 6100546"/>
              <a:gd name="connsiteY37" fmla="*/ 5498530 h 5950684"/>
              <a:gd name="connsiteX38" fmla="*/ 3008432 w 6100546"/>
              <a:gd name="connsiteY38" fmla="*/ 5501009 h 5950684"/>
              <a:gd name="connsiteX39" fmla="*/ 3047338 w 6100546"/>
              <a:gd name="connsiteY39" fmla="*/ 5501967 h 5950684"/>
              <a:gd name="connsiteX40" fmla="*/ 3062253 w 6100546"/>
              <a:gd name="connsiteY40" fmla="*/ 5501318 h 5950684"/>
              <a:gd name="connsiteX41" fmla="*/ 3080603 w 6100546"/>
              <a:gd name="connsiteY41" fmla="*/ 5500671 h 5950684"/>
              <a:gd name="connsiteX42" fmla="*/ 3085209 w 6100546"/>
              <a:gd name="connsiteY42" fmla="*/ 5500671 h 5950684"/>
              <a:gd name="connsiteX43" fmla="*/ 3134391 w 6100546"/>
              <a:gd name="connsiteY43" fmla="*/ 5500261 h 5950684"/>
              <a:gd name="connsiteX44" fmla="*/ 3198926 w 6100546"/>
              <a:gd name="connsiteY44" fmla="*/ 5496065 h 5950684"/>
              <a:gd name="connsiteX45" fmla="*/ 3185599 w 6100546"/>
              <a:gd name="connsiteY45" fmla="*/ 5496065 h 5950684"/>
              <a:gd name="connsiteX46" fmla="*/ 3085209 w 6100546"/>
              <a:gd name="connsiteY46" fmla="*/ 5496065 h 5950684"/>
              <a:gd name="connsiteX47" fmla="*/ 3080603 w 6100546"/>
              <a:gd name="connsiteY47" fmla="*/ 5486854 h 5950684"/>
              <a:gd name="connsiteX48" fmla="*/ 3075997 w 6100546"/>
              <a:gd name="connsiteY48" fmla="*/ 5486854 h 5950684"/>
              <a:gd name="connsiteX49" fmla="*/ 3075997 w 6100546"/>
              <a:gd name="connsiteY49" fmla="*/ 5491459 h 5950684"/>
              <a:gd name="connsiteX50" fmla="*/ 2979277 w 6100546"/>
              <a:gd name="connsiteY50" fmla="*/ 5491459 h 5950684"/>
              <a:gd name="connsiteX51" fmla="*/ 2979277 w 6100546"/>
              <a:gd name="connsiteY51" fmla="*/ 5496065 h 5950684"/>
              <a:gd name="connsiteX52" fmla="*/ 2960854 w 6100546"/>
              <a:gd name="connsiteY52" fmla="*/ 5491458 h 5950684"/>
              <a:gd name="connsiteX53" fmla="*/ 2951643 w 6100546"/>
              <a:gd name="connsiteY53" fmla="*/ 5491459 h 5950684"/>
              <a:gd name="connsiteX54" fmla="*/ 2956248 w 6100546"/>
              <a:gd name="connsiteY54" fmla="*/ 5473037 h 5950684"/>
              <a:gd name="connsiteX55" fmla="*/ 2974671 w 6100546"/>
              <a:gd name="connsiteY55" fmla="*/ 5473037 h 5950684"/>
              <a:gd name="connsiteX56" fmla="*/ 3002307 w 6100546"/>
              <a:gd name="connsiteY56" fmla="*/ 5473037 h 5950684"/>
              <a:gd name="connsiteX57" fmla="*/ 3006911 w 6100546"/>
              <a:gd name="connsiteY57" fmla="*/ 5473037 h 5950684"/>
              <a:gd name="connsiteX58" fmla="*/ 3011517 w 6100546"/>
              <a:gd name="connsiteY58" fmla="*/ 5473037 h 5950684"/>
              <a:gd name="connsiteX59" fmla="*/ 3020729 w 6100546"/>
              <a:gd name="connsiteY59" fmla="*/ 5473037 h 5950684"/>
              <a:gd name="connsiteX60" fmla="*/ 3025334 w 6100546"/>
              <a:gd name="connsiteY60" fmla="*/ 5473037 h 5950684"/>
              <a:gd name="connsiteX61" fmla="*/ 3024589 w 6100546"/>
              <a:gd name="connsiteY61" fmla="*/ 5472291 h 5950684"/>
              <a:gd name="connsiteX62" fmla="*/ 2937155 w 6100546"/>
              <a:gd name="connsiteY62" fmla="*/ 5469531 h 5950684"/>
              <a:gd name="connsiteX63" fmla="*/ 2924028 w 6100546"/>
              <a:gd name="connsiteY63" fmla="*/ 5468451 h 5950684"/>
              <a:gd name="connsiteX64" fmla="*/ 2928614 w 6100546"/>
              <a:gd name="connsiteY64" fmla="*/ 5473037 h 5950684"/>
              <a:gd name="connsiteX65" fmla="*/ 2947037 w 6100546"/>
              <a:gd name="connsiteY65" fmla="*/ 5473037 h 5950684"/>
              <a:gd name="connsiteX66" fmla="*/ 2937825 w 6100546"/>
              <a:gd name="connsiteY66" fmla="*/ 5491459 h 5950684"/>
              <a:gd name="connsiteX67" fmla="*/ 2928614 w 6100546"/>
              <a:gd name="connsiteY67" fmla="*/ 5491459 h 5950684"/>
              <a:gd name="connsiteX68" fmla="*/ 2924007 w 6100546"/>
              <a:gd name="connsiteY68" fmla="*/ 5491459 h 5950684"/>
              <a:gd name="connsiteX69" fmla="*/ 2928614 w 6100546"/>
              <a:gd name="connsiteY69" fmla="*/ 5486854 h 5950684"/>
              <a:gd name="connsiteX70" fmla="*/ 2924008 w 6100546"/>
              <a:gd name="connsiteY70" fmla="*/ 5482248 h 5950684"/>
              <a:gd name="connsiteX71" fmla="*/ 2914797 w 6100546"/>
              <a:gd name="connsiteY71" fmla="*/ 5486854 h 5950684"/>
              <a:gd name="connsiteX72" fmla="*/ 2910191 w 6100546"/>
              <a:gd name="connsiteY72" fmla="*/ 5486854 h 5950684"/>
              <a:gd name="connsiteX73" fmla="*/ 2891768 w 6100546"/>
              <a:gd name="connsiteY73" fmla="*/ 5482248 h 5950684"/>
              <a:gd name="connsiteX74" fmla="*/ 2882557 w 6100546"/>
              <a:gd name="connsiteY74" fmla="*/ 5473037 h 5950684"/>
              <a:gd name="connsiteX75" fmla="*/ 2850318 w 6100546"/>
              <a:gd name="connsiteY75" fmla="*/ 5468431 h 5950684"/>
              <a:gd name="connsiteX76" fmla="*/ 2845711 w 6100546"/>
              <a:gd name="connsiteY76" fmla="*/ 5477642 h 5950684"/>
              <a:gd name="connsiteX77" fmla="*/ 2841105 w 6100546"/>
              <a:gd name="connsiteY77" fmla="*/ 5468431 h 5950684"/>
              <a:gd name="connsiteX78" fmla="*/ 2813471 w 6100546"/>
              <a:gd name="connsiteY78" fmla="*/ 5473037 h 5950684"/>
              <a:gd name="connsiteX79" fmla="*/ 2781231 w 6100546"/>
              <a:gd name="connsiteY79" fmla="*/ 5468431 h 5950684"/>
              <a:gd name="connsiteX80" fmla="*/ 2776625 w 6100546"/>
              <a:gd name="connsiteY80" fmla="*/ 5468431 h 5950684"/>
              <a:gd name="connsiteX81" fmla="*/ 2762808 w 6100546"/>
              <a:gd name="connsiteY81" fmla="*/ 5459219 h 5950684"/>
              <a:gd name="connsiteX82" fmla="*/ 2725962 w 6100546"/>
              <a:gd name="connsiteY82" fmla="*/ 5463825 h 5950684"/>
              <a:gd name="connsiteX83" fmla="*/ 2689116 w 6100546"/>
              <a:gd name="connsiteY83" fmla="*/ 5454614 h 5950684"/>
              <a:gd name="connsiteX84" fmla="*/ 2670694 w 6100546"/>
              <a:gd name="connsiteY84" fmla="*/ 5450008 h 5950684"/>
              <a:gd name="connsiteX85" fmla="*/ 2647665 w 6100546"/>
              <a:gd name="connsiteY85" fmla="*/ 5436191 h 5950684"/>
              <a:gd name="connsiteX86" fmla="*/ 2555550 w 6100546"/>
              <a:gd name="connsiteY86" fmla="*/ 5422374 h 5950684"/>
              <a:gd name="connsiteX87" fmla="*/ 2537128 w 6100546"/>
              <a:gd name="connsiteY87" fmla="*/ 5422374 h 5950684"/>
              <a:gd name="connsiteX88" fmla="*/ 4476137 w 6100546"/>
              <a:gd name="connsiteY88" fmla="*/ 5233540 h 5950684"/>
              <a:gd name="connsiteX89" fmla="*/ 4480743 w 6100546"/>
              <a:gd name="connsiteY89" fmla="*/ 5233540 h 5950684"/>
              <a:gd name="connsiteX90" fmla="*/ 4476137 w 6100546"/>
              <a:gd name="connsiteY90" fmla="*/ 5235582 h 5950684"/>
              <a:gd name="connsiteX91" fmla="*/ 4849201 w 6100546"/>
              <a:gd name="connsiteY91" fmla="*/ 4772971 h 5950684"/>
              <a:gd name="connsiteX92" fmla="*/ 4849394 w 6100546"/>
              <a:gd name="connsiteY92" fmla="*/ 4772971 h 5950684"/>
              <a:gd name="connsiteX93" fmla="*/ 4844595 w 6100546"/>
              <a:gd name="connsiteY93" fmla="*/ 4777577 h 5950684"/>
              <a:gd name="connsiteX94" fmla="*/ 4849201 w 6100546"/>
              <a:gd name="connsiteY94" fmla="*/ 4772971 h 5950684"/>
              <a:gd name="connsiteX95" fmla="*/ 4789327 w 6100546"/>
              <a:gd name="connsiteY95" fmla="*/ 4768227 h 5950684"/>
              <a:gd name="connsiteX96" fmla="*/ 4789327 w 6100546"/>
              <a:gd name="connsiteY96" fmla="*/ 4768365 h 5950684"/>
              <a:gd name="connsiteX97" fmla="*/ 4784721 w 6100546"/>
              <a:gd name="connsiteY97" fmla="*/ 4772971 h 5950684"/>
              <a:gd name="connsiteX98" fmla="*/ 5116333 w 6100546"/>
              <a:gd name="connsiteY98" fmla="*/ 4519658 h 5950684"/>
              <a:gd name="connsiteX99" fmla="*/ 5097910 w 6100546"/>
              <a:gd name="connsiteY99" fmla="*/ 4533475 h 5950684"/>
              <a:gd name="connsiteX100" fmla="*/ 5102516 w 6100546"/>
              <a:gd name="connsiteY100" fmla="*/ 4542686 h 5950684"/>
              <a:gd name="connsiteX101" fmla="*/ 5074881 w 6100546"/>
              <a:gd name="connsiteY101" fmla="*/ 4570320 h 5950684"/>
              <a:gd name="connsiteX102" fmla="*/ 5084093 w 6100546"/>
              <a:gd name="connsiteY102" fmla="*/ 4556503 h 5950684"/>
              <a:gd name="connsiteX103" fmla="*/ 5019613 w 6100546"/>
              <a:gd name="connsiteY103" fmla="*/ 4639406 h 5950684"/>
              <a:gd name="connsiteX104" fmla="*/ 4955133 w 6100546"/>
              <a:gd name="connsiteY104" fmla="*/ 4731520 h 5950684"/>
              <a:gd name="connsiteX105" fmla="*/ 4945921 w 6100546"/>
              <a:gd name="connsiteY105" fmla="*/ 4731520 h 5950684"/>
              <a:gd name="connsiteX106" fmla="*/ 4876835 w 6100546"/>
              <a:gd name="connsiteY106" fmla="*/ 4805211 h 5950684"/>
              <a:gd name="connsiteX107" fmla="*/ 4849201 w 6100546"/>
              <a:gd name="connsiteY107" fmla="*/ 4832845 h 5950684"/>
              <a:gd name="connsiteX108" fmla="*/ 4839989 w 6100546"/>
              <a:gd name="connsiteY108" fmla="*/ 4846662 h 5950684"/>
              <a:gd name="connsiteX109" fmla="*/ 4816961 w 6100546"/>
              <a:gd name="connsiteY109" fmla="*/ 4865085 h 5950684"/>
              <a:gd name="connsiteX110" fmla="*/ 4775509 w 6100546"/>
              <a:gd name="connsiteY110" fmla="*/ 4911141 h 5950684"/>
              <a:gd name="connsiteX111" fmla="*/ 4734058 w 6100546"/>
              <a:gd name="connsiteY111" fmla="*/ 4952593 h 5950684"/>
              <a:gd name="connsiteX112" fmla="*/ 4609703 w 6100546"/>
              <a:gd name="connsiteY112" fmla="*/ 5063130 h 5950684"/>
              <a:gd name="connsiteX113" fmla="*/ 4572858 w 6100546"/>
              <a:gd name="connsiteY113" fmla="*/ 5095370 h 5950684"/>
              <a:gd name="connsiteX114" fmla="*/ 4568252 w 6100546"/>
              <a:gd name="connsiteY114" fmla="*/ 5090764 h 5950684"/>
              <a:gd name="connsiteX115" fmla="*/ 4434686 w 6100546"/>
              <a:gd name="connsiteY115" fmla="*/ 5182878 h 5950684"/>
              <a:gd name="connsiteX116" fmla="*/ 4402447 w 6100546"/>
              <a:gd name="connsiteY116" fmla="*/ 5205906 h 5950684"/>
              <a:gd name="connsiteX117" fmla="*/ 4351783 w 6100546"/>
              <a:gd name="connsiteY117" fmla="*/ 5238146 h 5950684"/>
              <a:gd name="connsiteX118" fmla="*/ 4167554 w 6100546"/>
              <a:gd name="connsiteY118" fmla="*/ 5334866 h 5950684"/>
              <a:gd name="connsiteX119" fmla="*/ 4112285 w 6100546"/>
              <a:gd name="connsiteY119" fmla="*/ 5367106 h 5950684"/>
              <a:gd name="connsiteX120" fmla="*/ 4103074 w 6100546"/>
              <a:gd name="connsiteY120" fmla="*/ 5367106 h 5950684"/>
              <a:gd name="connsiteX121" fmla="*/ 4061622 w 6100546"/>
              <a:gd name="connsiteY121" fmla="*/ 5380923 h 5950684"/>
              <a:gd name="connsiteX122" fmla="*/ 4029382 w 6100546"/>
              <a:gd name="connsiteY122" fmla="*/ 5399345 h 5950684"/>
              <a:gd name="connsiteX123" fmla="*/ 3923451 w 6100546"/>
              <a:gd name="connsiteY123" fmla="*/ 5440797 h 5950684"/>
              <a:gd name="connsiteX124" fmla="*/ 3863576 w 6100546"/>
              <a:gd name="connsiteY124" fmla="*/ 5463824 h 5950684"/>
              <a:gd name="connsiteX125" fmla="*/ 3776067 w 6100546"/>
              <a:gd name="connsiteY125" fmla="*/ 5486853 h 5950684"/>
              <a:gd name="connsiteX126" fmla="*/ 3762250 w 6100546"/>
              <a:gd name="connsiteY126" fmla="*/ 5496065 h 5950684"/>
              <a:gd name="connsiteX127" fmla="*/ 3725404 w 6100546"/>
              <a:gd name="connsiteY127" fmla="*/ 5505276 h 5950684"/>
              <a:gd name="connsiteX128" fmla="*/ 3674741 w 6100546"/>
              <a:gd name="connsiteY128" fmla="*/ 5509882 h 5950684"/>
              <a:gd name="connsiteX129" fmla="*/ 3665530 w 6100546"/>
              <a:gd name="connsiteY129" fmla="*/ 5528305 h 5950684"/>
              <a:gd name="connsiteX130" fmla="*/ 3642501 w 6100546"/>
              <a:gd name="connsiteY130" fmla="*/ 5537515 h 5950684"/>
              <a:gd name="connsiteX131" fmla="*/ 3531964 w 6100546"/>
              <a:gd name="connsiteY131" fmla="*/ 5555939 h 5950684"/>
              <a:gd name="connsiteX132" fmla="*/ 3513541 w 6100546"/>
              <a:gd name="connsiteY132" fmla="*/ 5551333 h 5950684"/>
              <a:gd name="connsiteX133" fmla="*/ 3499724 w 6100546"/>
              <a:gd name="connsiteY133" fmla="*/ 5560545 h 5950684"/>
              <a:gd name="connsiteX134" fmla="*/ 3495118 w 6100546"/>
              <a:gd name="connsiteY134" fmla="*/ 5560545 h 5950684"/>
              <a:gd name="connsiteX135" fmla="*/ 3379975 w 6100546"/>
              <a:gd name="connsiteY135" fmla="*/ 5574362 h 5950684"/>
              <a:gd name="connsiteX136" fmla="*/ 3379975 w 6100546"/>
              <a:gd name="connsiteY136" fmla="*/ 5569755 h 5950684"/>
              <a:gd name="connsiteX137" fmla="*/ 3356946 w 6100546"/>
              <a:gd name="connsiteY137" fmla="*/ 5569756 h 5950684"/>
              <a:gd name="connsiteX138" fmla="*/ 3329312 w 6100546"/>
              <a:gd name="connsiteY138" fmla="*/ 5578967 h 5950684"/>
              <a:gd name="connsiteX139" fmla="*/ 3315495 w 6100546"/>
              <a:gd name="connsiteY139" fmla="*/ 5569756 h 5950684"/>
              <a:gd name="connsiteX140" fmla="*/ 3255620 w 6100546"/>
              <a:gd name="connsiteY140" fmla="*/ 5574362 h 5950684"/>
              <a:gd name="connsiteX141" fmla="*/ 3209563 w 6100546"/>
              <a:gd name="connsiteY141" fmla="*/ 5583573 h 5950684"/>
              <a:gd name="connsiteX142" fmla="*/ 3204957 w 6100546"/>
              <a:gd name="connsiteY142" fmla="*/ 5578967 h 5950684"/>
              <a:gd name="connsiteX143" fmla="*/ 3131266 w 6100546"/>
              <a:gd name="connsiteY143" fmla="*/ 5583573 h 5950684"/>
              <a:gd name="connsiteX144" fmla="*/ 3122176 w 6100546"/>
              <a:gd name="connsiteY144" fmla="*/ 5583573 h 5950684"/>
              <a:gd name="connsiteX145" fmla="*/ 3072847 w 6100546"/>
              <a:gd name="connsiteY145" fmla="*/ 5585832 h 5950684"/>
              <a:gd name="connsiteX146" fmla="*/ 3062180 w 6100546"/>
              <a:gd name="connsiteY146" fmla="*/ 5588179 h 5950684"/>
              <a:gd name="connsiteX147" fmla="*/ 3065288 w 6100546"/>
              <a:gd name="connsiteY147" fmla="*/ 5586179 h 5950684"/>
              <a:gd name="connsiteX148" fmla="*/ 3001837 w 6100546"/>
              <a:gd name="connsiteY148" fmla="*/ 5589085 h 5950684"/>
              <a:gd name="connsiteX149" fmla="*/ 2514861 w 6100546"/>
              <a:gd name="connsiteY149" fmla="*/ 5559930 h 5950684"/>
              <a:gd name="connsiteX150" fmla="*/ 2133989 w 6100546"/>
              <a:gd name="connsiteY150" fmla="*/ 5473661 h 5950684"/>
              <a:gd name="connsiteX151" fmla="*/ 2031916 w 6100546"/>
              <a:gd name="connsiteY151" fmla="*/ 5434193 h 5950684"/>
              <a:gd name="connsiteX152" fmla="*/ 2081737 w 6100546"/>
              <a:gd name="connsiteY152" fmla="*/ 5455765 h 5950684"/>
              <a:gd name="connsiteX153" fmla="*/ 2127218 w 6100546"/>
              <a:gd name="connsiteY153" fmla="*/ 5473037 h 5950684"/>
              <a:gd name="connsiteX154" fmla="*/ 2293024 w 6100546"/>
              <a:gd name="connsiteY154" fmla="*/ 5542122 h 5950684"/>
              <a:gd name="connsiteX155" fmla="*/ 2421984 w 6100546"/>
              <a:gd name="connsiteY155" fmla="*/ 5574362 h 5950684"/>
              <a:gd name="connsiteX156" fmla="*/ 2509493 w 6100546"/>
              <a:gd name="connsiteY156" fmla="*/ 5597390 h 5950684"/>
              <a:gd name="connsiteX157" fmla="*/ 2615425 w 6100546"/>
              <a:gd name="connsiteY157" fmla="*/ 5629630 h 5950684"/>
              <a:gd name="connsiteX158" fmla="*/ 2721356 w 6100546"/>
              <a:gd name="connsiteY158" fmla="*/ 5661870 h 5950684"/>
              <a:gd name="connsiteX159" fmla="*/ 2762809 w 6100546"/>
              <a:gd name="connsiteY159" fmla="*/ 5671081 h 5950684"/>
              <a:gd name="connsiteX160" fmla="*/ 2831894 w 6100546"/>
              <a:gd name="connsiteY160" fmla="*/ 5680293 h 5950684"/>
              <a:gd name="connsiteX161" fmla="*/ 2850317 w 6100546"/>
              <a:gd name="connsiteY161" fmla="*/ 5680292 h 5950684"/>
              <a:gd name="connsiteX162" fmla="*/ 2924008 w 6100546"/>
              <a:gd name="connsiteY162" fmla="*/ 5694110 h 5950684"/>
              <a:gd name="connsiteX163" fmla="*/ 2928614 w 6100546"/>
              <a:gd name="connsiteY163" fmla="*/ 5694110 h 5950684"/>
              <a:gd name="connsiteX164" fmla="*/ 2928614 w 6100546"/>
              <a:gd name="connsiteY164" fmla="*/ 5698715 h 5950684"/>
              <a:gd name="connsiteX165" fmla="*/ 2937825 w 6100546"/>
              <a:gd name="connsiteY165" fmla="*/ 5698715 h 5950684"/>
              <a:gd name="connsiteX166" fmla="*/ 2937825 w 6100546"/>
              <a:gd name="connsiteY166" fmla="*/ 5694109 h 5950684"/>
              <a:gd name="connsiteX167" fmla="*/ 2933220 w 6100546"/>
              <a:gd name="connsiteY167" fmla="*/ 5694110 h 5950684"/>
              <a:gd name="connsiteX168" fmla="*/ 2956248 w 6100546"/>
              <a:gd name="connsiteY168" fmla="*/ 5689504 h 5950684"/>
              <a:gd name="connsiteX169" fmla="*/ 3195746 w 6100546"/>
              <a:gd name="connsiteY169" fmla="*/ 5698714 h 5950684"/>
              <a:gd name="connsiteX170" fmla="*/ 3287860 w 6100546"/>
              <a:gd name="connsiteY170" fmla="*/ 5694110 h 5950684"/>
              <a:gd name="connsiteX171" fmla="*/ 3444455 w 6100546"/>
              <a:gd name="connsiteY171" fmla="*/ 5675687 h 5950684"/>
              <a:gd name="connsiteX172" fmla="*/ 3605655 w 6100546"/>
              <a:gd name="connsiteY172" fmla="*/ 5648053 h 5950684"/>
              <a:gd name="connsiteX173" fmla="*/ 3702376 w 6100546"/>
              <a:gd name="connsiteY173" fmla="*/ 5629630 h 5950684"/>
              <a:gd name="connsiteX174" fmla="*/ 3734617 w 6100546"/>
              <a:gd name="connsiteY174" fmla="*/ 5625024 h 5950684"/>
              <a:gd name="connsiteX175" fmla="*/ 3799096 w 6100546"/>
              <a:gd name="connsiteY175" fmla="*/ 5606602 h 5950684"/>
              <a:gd name="connsiteX176" fmla="*/ 3799096 w 6100546"/>
              <a:gd name="connsiteY176" fmla="*/ 5611207 h 5950684"/>
              <a:gd name="connsiteX177" fmla="*/ 3803702 w 6100546"/>
              <a:gd name="connsiteY177" fmla="*/ 5611207 h 5950684"/>
              <a:gd name="connsiteX178" fmla="*/ 3812913 w 6100546"/>
              <a:gd name="connsiteY178" fmla="*/ 5611207 h 5950684"/>
              <a:gd name="connsiteX179" fmla="*/ 3817519 w 6100546"/>
              <a:gd name="connsiteY179" fmla="*/ 5606602 h 5950684"/>
              <a:gd name="connsiteX180" fmla="*/ 3826730 w 6100546"/>
              <a:gd name="connsiteY180" fmla="*/ 5611207 h 5950684"/>
              <a:gd name="connsiteX181" fmla="*/ 3826730 w 6100546"/>
              <a:gd name="connsiteY181" fmla="*/ 5601996 h 5950684"/>
              <a:gd name="connsiteX182" fmla="*/ 3831336 w 6100546"/>
              <a:gd name="connsiteY182" fmla="*/ 5601996 h 5950684"/>
              <a:gd name="connsiteX183" fmla="*/ 3840547 w 6100546"/>
              <a:gd name="connsiteY183" fmla="*/ 5597390 h 5950684"/>
              <a:gd name="connsiteX184" fmla="*/ 3831336 w 6100546"/>
              <a:gd name="connsiteY184" fmla="*/ 5592785 h 5950684"/>
              <a:gd name="connsiteX185" fmla="*/ 3831336 w 6100546"/>
              <a:gd name="connsiteY185" fmla="*/ 5597390 h 5950684"/>
              <a:gd name="connsiteX186" fmla="*/ 3826730 w 6100546"/>
              <a:gd name="connsiteY186" fmla="*/ 5592785 h 5950684"/>
              <a:gd name="connsiteX187" fmla="*/ 3941873 w 6100546"/>
              <a:gd name="connsiteY187" fmla="*/ 5555939 h 5950684"/>
              <a:gd name="connsiteX188" fmla="*/ 4116891 w 6100546"/>
              <a:gd name="connsiteY188" fmla="*/ 5491458 h 5950684"/>
              <a:gd name="connsiteX189" fmla="*/ 4116891 w 6100546"/>
              <a:gd name="connsiteY189" fmla="*/ 5496065 h 5950684"/>
              <a:gd name="connsiteX190" fmla="*/ 4112285 w 6100546"/>
              <a:gd name="connsiteY190" fmla="*/ 5496065 h 5950684"/>
              <a:gd name="connsiteX191" fmla="*/ 4107679 w 6100546"/>
              <a:gd name="connsiteY191" fmla="*/ 5505276 h 5950684"/>
              <a:gd name="connsiteX192" fmla="*/ 4116891 w 6100546"/>
              <a:gd name="connsiteY192" fmla="*/ 5500671 h 5950684"/>
              <a:gd name="connsiteX193" fmla="*/ 4126102 w 6100546"/>
              <a:gd name="connsiteY193" fmla="*/ 5496065 h 5950684"/>
              <a:gd name="connsiteX194" fmla="*/ 4139919 w 6100546"/>
              <a:gd name="connsiteY194" fmla="*/ 5500671 h 5950684"/>
              <a:gd name="connsiteX195" fmla="*/ 4138768 w 6100546"/>
              <a:gd name="connsiteY195" fmla="*/ 5494913 h 5950684"/>
              <a:gd name="connsiteX196" fmla="*/ 4136082 w 6100546"/>
              <a:gd name="connsiteY196" fmla="*/ 5495297 h 5950684"/>
              <a:gd name="connsiteX197" fmla="*/ 4144525 w 6100546"/>
              <a:gd name="connsiteY197" fmla="*/ 5486853 h 5950684"/>
              <a:gd name="connsiteX198" fmla="*/ 4130708 w 6100546"/>
              <a:gd name="connsiteY198" fmla="*/ 5486854 h 5950684"/>
              <a:gd name="connsiteX199" fmla="*/ 4176765 w 6100546"/>
              <a:gd name="connsiteY199" fmla="*/ 5454614 h 5950684"/>
              <a:gd name="connsiteX200" fmla="*/ 4181371 w 6100546"/>
              <a:gd name="connsiteY200" fmla="*/ 5459219 h 5950684"/>
              <a:gd name="connsiteX201" fmla="*/ 4241245 w 6100546"/>
              <a:gd name="connsiteY201" fmla="*/ 5422374 h 5950684"/>
              <a:gd name="connsiteX202" fmla="*/ 4236640 w 6100546"/>
              <a:gd name="connsiteY202" fmla="*/ 5426980 h 5950684"/>
              <a:gd name="connsiteX203" fmla="*/ 4305725 w 6100546"/>
              <a:gd name="connsiteY203" fmla="*/ 5394740 h 5950684"/>
              <a:gd name="connsiteX204" fmla="*/ 4310331 w 6100546"/>
              <a:gd name="connsiteY204" fmla="*/ 5390134 h 5950684"/>
              <a:gd name="connsiteX205" fmla="*/ 4291908 w 6100546"/>
              <a:gd name="connsiteY205" fmla="*/ 5390134 h 5950684"/>
              <a:gd name="connsiteX206" fmla="*/ 4337965 w 6100546"/>
              <a:gd name="connsiteY206" fmla="*/ 5362500 h 5950684"/>
              <a:gd name="connsiteX207" fmla="*/ 4347177 w 6100546"/>
              <a:gd name="connsiteY207" fmla="*/ 5367106 h 5950684"/>
              <a:gd name="connsiteX208" fmla="*/ 4356388 w 6100546"/>
              <a:gd name="connsiteY208" fmla="*/ 5353289 h 5950684"/>
              <a:gd name="connsiteX209" fmla="*/ 4360994 w 6100546"/>
              <a:gd name="connsiteY209" fmla="*/ 5348683 h 5950684"/>
              <a:gd name="connsiteX210" fmla="*/ 4370206 w 6100546"/>
              <a:gd name="connsiteY210" fmla="*/ 5339471 h 5950684"/>
              <a:gd name="connsiteX211" fmla="*/ 4360994 w 6100546"/>
              <a:gd name="connsiteY211" fmla="*/ 5339471 h 5950684"/>
              <a:gd name="connsiteX212" fmla="*/ 4356388 w 6100546"/>
              <a:gd name="connsiteY212" fmla="*/ 5339471 h 5950684"/>
              <a:gd name="connsiteX213" fmla="*/ 4457714 w 6100546"/>
              <a:gd name="connsiteY213" fmla="*/ 5270386 h 5950684"/>
              <a:gd name="connsiteX214" fmla="*/ 4494560 w 6100546"/>
              <a:gd name="connsiteY214" fmla="*/ 5261175 h 5950684"/>
              <a:gd name="connsiteX215" fmla="*/ 4494560 w 6100546"/>
              <a:gd name="connsiteY215" fmla="*/ 5265780 h 5950684"/>
              <a:gd name="connsiteX216" fmla="*/ 4499167 w 6100546"/>
              <a:gd name="connsiteY216" fmla="*/ 5265780 h 5950684"/>
              <a:gd name="connsiteX217" fmla="*/ 4508377 w 6100546"/>
              <a:gd name="connsiteY217" fmla="*/ 5256569 h 5950684"/>
              <a:gd name="connsiteX218" fmla="*/ 4512983 w 6100546"/>
              <a:gd name="connsiteY218" fmla="*/ 5251963 h 5950684"/>
              <a:gd name="connsiteX219" fmla="*/ 4517589 w 6100546"/>
              <a:gd name="connsiteY219" fmla="*/ 5238146 h 5950684"/>
              <a:gd name="connsiteX220" fmla="*/ 4536012 w 6100546"/>
              <a:gd name="connsiteY220" fmla="*/ 5224329 h 5950684"/>
              <a:gd name="connsiteX221" fmla="*/ 4508377 w 6100546"/>
              <a:gd name="connsiteY221" fmla="*/ 5238146 h 5950684"/>
              <a:gd name="connsiteX222" fmla="*/ 4508377 w 6100546"/>
              <a:gd name="connsiteY222" fmla="*/ 5247358 h 5950684"/>
              <a:gd name="connsiteX223" fmla="*/ 4503772 w 6100546"/>
              <a:gd name="connsiteY223" fmla="*/ 5251963 h 5950684"/>
              <a:gd name="connsiteX224" fmla="*/ 4499166 w 6100546"/>
              <a:gd name="connsiteY224" fmla="*/ 5251963 h 5950684"/>
              <a:gd name="connsiteX225" fmla="*/ 4494560 w 6100546"/>
              <a:gd name="connsiteY225" fmla="*/ 5261175 h 5950684"/>
              <a:gd name="connsiteX226" fmla="*/ 4411657 w 6100546"/>
              <a:gd name="connsiteY226" fmla="*/ 5288809 h 5950684"/>
              <a:gd name="connsiteX227" fmla="*/ 4402446 w 6100546"/>
              <a:gd name="connsiteY227" fmla="*/ 5288809 h 5950684"/>
              <a:gd name="connsiteX228" fmla="*/ 4402446 w 6100546"/>
              <a:gd name="connsiteY228" fmla="*/ 5284203 h 5950684"/>
              <a:gd name="connsiteX229" fmla="*/ 4397840 w 6100546"/>
              <a:gd name="connsiteY229" fmla="*/ 5288809 h 5950684"/>
              <a:gd name="connsiteX230" fmla="*/ 4393234 w 6100546"/>
              <a:gd name="connsiteY230" fmla="*/ 5288809 h 5950684"/>
              <a:gd name="connsiteX231" fmla="*/ 4430080 w 6100546"/>
              <a:gd name="connsiteY231" fmla="*/ 5255992 h 5950684"/>
              <a:gd name="connsiteX232" fmla="*/ 4476137 w 6100546"/>
              <a:gd name="connsiteY232" fmla="*/ 5235582 h 5950684"/>
              <a:gd name="connsiteX233" fmla="*/ 4476137 w 6100546"/>
              <a:gd name="connsiteY233" fmla="*/ 5238146 h 5950684"/>
              <a:gd name="connsiteX234" fmla="*/ 4480743 w 6100546"/>
              <a:gd name="connsiteY234" fmla="*/ 5233540 h 5950684"/>
              <a:gd name="connsiteX235" fmla="*/ 4499166 w 6100546"/>
              <a:gd name="connsiteY235" fmla="*/ 5224329 h 5950684"/>
              <a:gd name="connsiteX236" fmla="*/ 4494560 w 6100546"/>
              <a:gd name="connsiteY236" fmla="*/ 5228935 h 5950684"/>
              <a:gd name="connsiteX237" fmla="*/ 4499167 w 6100546"/>
              <a:gd name="connsiteY237" fmla="*/ 5228935 h 5950684"/>
              <a:gd name="connsiteX238" fmla="*/ 4503773 w 6100546"/>
              <a:gd name="connsiteY238" fmla="*/ 5224329 h 5950684"/>
              <a:gd name="connsiteX239" fmla="*/ 4577463 w 6100546"/>
              <a:gd name="connsiteY239" fmla="*/ 5187484 h 5950684"/>
              <a:gd name="connsiteX240" fmla="*/ 4586675 w 6100546"/>
              <a:gd name="connsiteY240" fmla="*/ 5192089 h 5950684"/>
              <a:gd name="connsiteX241" fmla="*/ 4563647 w 6100546"/>
              <a:gd name="connsiteY241" fmla="*/ 5215118 h 5950684"/>
              <a:gd name="connsiteX242" fmla="*/ 4651155 w 6100546"/>
              <a:gd name="connsiteY242" fmla="*/ 5155244 h 5950684"/>
              <a:gd name="connsiteX243" fmla="*/ 4660366 w 6100546"/>
              <a:gd name="connsiteY243" fmla="*/ 5155244 h 5950684"/>
              <a:gd name="connsiteX244" fmla="*/ 4664972 w 6100546"/>
              <a:gd name="connsiteY244" fmla="*/ 5146032 h 5950684"/>
              <a:gd name="connsiteX245" fmla="*/ 4688001 w 6100546"/>
              <a:gd name="connsiteY245" fmla="*/ 5118398 h 5950684"/>
              <a:gd name="connsiteX246" fmla="*/ 4692607 w 6100546"/>
              <a:gd name="connsiteY246" fmla="*/ 5127610 h 5950684"/>
              <a:gd name="connsiteX247" fmla="*/ 4701818 w 6100546"/>
              <a:gd name="connsiteY247" fmla="*/ 5113792 h 5950684"/>
              <a:gd name="connsiteX248" fmla="*/ 4706424 w 6100546"/>
              <a:gd name="connsiteY248" fmla="*/ 5109187 h 5950684"/>
              <a:gd name="connsiteX249" fmla="*/ 4711029 w 6100546"/>
              <a:gd name="connsiteY249" fmla="*/ 5109187 h 5950684"/>
              <a:gd name="connsiteX250" fmla="*/ 4711030 w 6100546"/>
              <a:gd name="connsiteY250" fmla="*/ 5104581 h 5950684"/>
              <a:gd name="connsiteX251" fmla="*/ 4706424 w 6100546"/>
              <a:gd name="connsiteY251" fmla="*/ 5109187 h 5950684"/>
              <a:gd name="connsiteX252" fmla="*/ 4701818 w 6100546"/>
              <a:gd name="connsiteY252" fmla="*/ 5109187 h 5950684"/>
              <a:gd name="connsiteX253" fmla="*/ 4720241 w 6100546"/>
              <a:gd name="connsiteY253" fmla="*/ 5095370 h 5950684"/>
              <a:gd name="connsiteX254" fmla="*/ 4720241 w 6100546"/>
              <a:gd name="connsiteY254" fmla="*/ 5099975 h 5950684"/>
              <a:gd name="connsiteX255" fmla="*/ 4830779 w 6100546"/>
              <a:gd name="connsiteY255" fmla="*/ 4966410 h 5950684"/>
              <a:gd name="connsiteX256" fmla="*/ 4927498 w 6100546"/>
              <a:gd name="connsiteY256" fmla="*/ 4823634 h 5950684"/>
              <a:gd name="connsiteX257" fmla="*/ 4936710 w 6100546"/>
              <a:gd name="connsiteY257" fmla="*/ 4837451 h 5950684"/>
              <a:gd name="connsiteX258" fmla="*/ 4991978 w 6100546"/>
              <a:gd name="connsiteY258" fmla="*/ 4736126 h 5950684"/>
              <a:gd name="connsiteX259" fmla="*/ 5051853 w 6100546"/>
              <a:gd name="connsiteY259" fmla="*/ 4630195 h 5950684"/>
              <a:gd name="connsiteX260" fmla="*/ 5051853 w 6100546"/>
              <a:gd name="connsiteY260" fmla="*/ 4634799 h 5950684"/>
              <a:gd name="connsiteX261" fmla="*/ 5061064 w 6100546"/>
              <a:gd name="connsiteY261" fmla="*/ 4630195 h 5950684"/>
              <a:gd name="connsiteX262" fmla="*/ 5065670 w 6100546"/>
              <a:gd name="connsiteY262" fmla="*/ 4630194 h 5950684"/>
              <a:gd name="connsiteX263" fmla="*/ 5074881 w 6100546"/>
              <a:gd name="connsiteY263" fmla="*/ 4607166 h 5950684"/>
              <a:gd name="connsiteX264" fmla="*/ 5084093 w 6100546"/>
              <a:gd name="connsiteY264" fmla="*/ 4597955 h 5950684"/>
              <a:gd name="connsiteX265" fmla="*/ 5084093 w 6100546"/>
              <a:gd name="connsiteY265" fmla="*/ 4593348 h 5950684"/>
              <a:gd name="connsiteX266" fmla="*/ 5079487 w 6100546"/>
              <a:gd name="connsiteY266" fmla="*/ 4593349 h 5950684"/>
              <a:gd name="connsiteX267" fmla="*/ 5116333 w 6100546"/>
              <a:gd name="connsiteY267" fmla="*/ 4533475 h 5950684"/>
              <a:gd name="connsiteX268" fmla="*/ 5116333 w 6100546"/>
              <a:gd name="connsiteY268" fmla="*/ 4519658 h 5950684"/>
              <a:gd name="connsiteX269" fmla="*/ 5237163 w 6100546"/>
              <a:gd name="connsiteY269" fmla="*/ 4192915 h 5950684"/>
              <a:gd name="connsiteX270" fmla="*/ 5237233 w 6100546"/>
              <a:gd name="connsiteY270" fmla="*/ 4193230 h 5950684"/>
              <a:gd name="connsiteX271" fmla="*/ 5231476 w 6100546"/>
              <a:gd name="connsiteY271" fmla="*/ 4201864 h 5950684"/>
              <a:gd name="connsiteX272" fmla="*/ 5342014 w 6100546"/>
              <a:gd name="connsiteY272" fmla="*/ 4155808 h 5950684"/>
              <a:gd name="connsiteX273" fmla="*/ 5337408 w 6100546"/>
              <a:gd name="connsiteY273" fmla="*/ 4160414 h 5950684"/>
              <a:gd name="connsiteX274" fmla="*/ 5342014 w 6100546"/>
              <a:gd name="connsiteY274" fmla="*/ 4155808 h 5950684"/>
              <a:gd name="connsiteX275" fmla="*/ 5306843 w 6100546"/>
              <a:gd name="connsiteY275" fmla="*/ 4097190 h 5950684"/>
              <a:gd name="connsiteX276" fmla="*/ 5305168 w 6100546"/>
              <a:gd name="connsiteY276" fmla="*/ 4100540 h 5950684"/>
              <a:gd name="connsiteX277" fmla="*/ 5305168 w 6100546"/>
              <a:gd name="connsiteY277" fmla="*/ 4105145 h 5950684"/>
              <a:gd name="connsiteX278" fmla="*/ 5300562 w 6100546"/>
              <a:gd name="connsiteY278" fmla="*/ 4109751 h 5950684"/>
              <a:gd name="connsiteX279" fmla="*/ 5300562 w 6100546"/>
              <a:gd name="connsiteY279" fmla="*/ 4100539 h 5950684"/>
              <a:gd name="connsiteX280" fmla="*/ 5312515 w 6100546"/>
              <a:gd name="connsiteY280" fmla="*/ 4088587 h 5950684"/>
              <a:gd name="connsiteX281" fmla="*/ 5308118 w 6100546"/>
              <a:gd name="connsiteY281" fmla="*/ 4096510 h 5950684"/>
              <a:gd name="connsiteX282" fmla="*/ 5306843 w 6100546"/>
              <a:gd name="connsiteY282" fmla="*/ 4097190 h 5950684"/>
              <a:gd name="connsiteX283" fmla="*/ 5309774 w 6100546"/>
              <a:gd name="connsiteY283" fmla="*/ 4091329 h 5950684"/>
              <a:gd name="connsiteX284" fmla="*/ 5319784 w 6100546"/>
              <a:gd name="connsiteY284" fmla="*/ 4072905 h 5950684"/>
              <a:gd name="connsiteX285" fmla="*/ 5323591 w 6100546"/>
              <a:gd name="connsiteY285" fmla="*/ 4072906 h 5950684"/>
              <a:gd name="connsiteX286" fmla="*/ 5314379 w 6100546"/>
              <a:gd name="connsiteY286" fmla="*/ 4086723 h 5950684"/>
              <a:gd name="connsiteX287" fmla="*/ 5312515 w 6100546"/>
              <a:gd name="connsiteY287" fmla="*/ 4088587 h 5950684"/>
              <a:gd name="connsiteX288" fmla="*/ 5316106 w 6100546"/>
              <a:gd name="connsiteY288" fmla="*/ 4082116 h 5950684"/>
              <a:gd name="connsiteX289" fmla="*/ 5322699 w 6100546"/>
              <a:gd name="connsiteY289" fmla="*/ 4065600 h 5950684"/>
              <a:gd name="connsiteX290" fmla="*/ 5319784 w 6100546"/>
              <a:gd name="connsiteY290" fmla="*/ 4072905 h 5950684"/>
              <a:gd name="connsiteX291" fmla="*/ 5318985 w 6100546"/>
              <a:gd name="connsiteY291" fmla="*/ 4072906 h 5950684"/>
              <a:gd name="connsiteX292" fmla="*/ 4981290 w 6100546"/>
              <a:gd name="connsiteY292" fmla="*/ 4036063 h 5950684"/>
              <a:gd name="connsiteX293" fmla="*/ 4971550 w 6100546"/>
              <a:gd name="connsiteY293" fmla="*/ 4040500 h 5950684"/>
              <a:gd name="connsiteX294" fmla="*/ 4967006 w 6100546"/>
              <a:gd name="connsiteY294" fmla="*/ 4053515 h 5950684"/>
              <a:gd name="connsiteX295" fmla="*/ 4967006 w 6100546"/>
              <a:gd name="connsiteY295" fmla="*/ 4049758 h 5950684"/>
              <a:gd name="connsiteX296" fmla="*/ 4963246 w 6100546"/>
              <a:gd name="connsiteY296" fmla="*/ 4057273 h 5950684"/>
              <a:gd name="connsiteX297" fmla="*/ 4959486 w 6100546"/>
              <a:gd name="connsiteY297" fmla="*/ 4061029 h 5950684"/>
              <a:gd name="connsiteX298" fmla="*/ 4891800 w 6100546"/>
              <a:gd name="connsiteY298" fmla="*/ 4147448 h 5950684"/>
              <a:gd name="connsiteX299" fmla="*/ 4895560 w 6100546"/>
              <a:gd name="connsiteY299" fmla="*/ 4143690 h 5950684"/>
              <a:gd name="connsiteX300" fmla="*/ 4891800 w 6100546"/>
              <a:gd name="connsiteY300" fmla="*/ 4139933 h 5950684"/>
              <a:gd name="connsiteX301" fmla="*/ 4891800 w 6100546"/>
              <a:gd name="connsiteY301" fmla="*/ 4143690 h 5950684"/>
              <a:gd name="connsiteX302" fmla="*/ 4891800 w 6100546"/>
              <a:gd name="connsiteY302" fmla="*/ 4147448 h 5950684"/>
              <a:gd name="connsiteX303" fmla="*/ 4888039 w 6100546"/>
              <a:gd name="connsiteY303" fmla="*/ 4151205 h 5950684"/>
              <a:gd name="connsiteX304" fmla="*/ 4869238 w 6100546"/>
              <a:gd name="connsiteY304" fmla="*/ 4169991 h 5950684"/>
              <a:gd name="connsiteX305" fmla="*/ 4876758 w 6100546"/>
              <a:gd name="connsiteY305" fmla="*/ 4166234 h 5950684"/>
              <a:gd name="connsiteX306" fmla="*/ 4876758 w 6100546"/>
              <a:gd name="connsiteY306" fmla="*/ 4169991 h 5950684"/>
              <a:gd name="connsiteX307" fmla="*/ 4876758 w 6100546"/>
              <a:gd name="connsiteY307" fmla="*/ 4173749 h 5950684"/>
              <a:gd name="connsiteX308" fmla="*/ 4880519 w 6100546"/>
              <a:gd name="connsiteY308" fmla="*/ 4169990 h 5950684"/>
              <a:gd name="connsiteX309" fmla="*/ 4865477 w 6100546"/>
              <a:gd name="connsiteY309" fmla="*/ 4196292 h 5950684"/>
              <a:gd name="connsiteX310" fmla="*/ 4865477 w 6100546"/>
              <a:gd name="connsiteY310" fmla="*/ 4192535 h 5950684"/>
              <a:gd name="connsiteX311" fmla="*/ 4869238 w 6100546"/>
              <a:gd name="connsiteY311" fmla="*/ 4188778 h 5950684"/>
              <a:gd name="connsiteX312" fmla="*/ 4869238 w 6100546"/>
              <a:gd name="connsiteY312" fmla="*/ 4185021 h 5950684"/>
              <a:gd name="connsiteX313" fmla="*/ 4861717 w 6100546"/>
              <a:gd name="connsiteY313" fmla="*/ 4192535 h 5950684"/>
              <a:gd name="connsiteX314" fmla="*/ 4857957 w 6100546"/>
              <a:gd name="connsiteY314" fmla="*/ 4196292 h 5950684"/>
              <a:gd name="connsiteX315" fmla="*/ 4824114 w 6100546"/>
              <a:gd name="connsiteY315" fmla="*/ 4222593 h 5950684"/>
              <a:gd name="connsiteX316" fmla="*/ 4808133 w 6100546"/>
              <a:gd name="connsiteY316" fmla="*/ 4246546 h 5950684"/>
              <a:gd name="connsiteX317" fmla="*/ 4803807 w 6100546"/>
              <a:gd name="connsiteY317" fmla="*/ 4255386 h 5950684"/>
              <a:gd name="connsiteX318" fmla="*/ 4803348 w 6100546"/>
              <a:gd name="connsiteY318" fmla="*/ 4274363 h 5950684"/>
              <a:gd name="connsiteX319" fmla="*/ 4787261 w 6100546"/>
              <a:gd name="connsiteY319" fmla="*/ 4299991 h 5950684"/>
              <a:gd name="connsiteX320" fmla="*/ 4766361 w 6100546"/>
              <a:gd name="connsiteY320" fmla="*/ 4320748 h 5950684"/>
              <a:gd name="connsiteX321" fmla="*/ 4765297 w 6100546"/>
              <a:gd name="connsiteY321" fmla="*/ 4321963 h 5950684"/>
              <a:gd name="connsiteX322" fmla="*/ 4773039 w 6100546"/>
              <a:gd name="connsiteY322" fmla="*/ 4336389 h 5950684"/>
              <a:gd name="connsiteX323" fmla="*/ 4824114 w 6100546"/>
              <a:gd name="connsiteY323" fmla="*/ 4271438 h 5950684"/>
              <a:gd name="connsiteX324" fmla="*/ 4880519 w 6100546"/>
              <a:gd name="connsiteY324" fmla="*/ 4200050 h 5950684"/>
              <a:gd name="connsiteX325" fmla="*/ 4925643 w 6100546"/>
              <a:gd name="connsiteY325" fmla="*/ 4124904 h 5950684"/>
              <a:gd name="connsiteX326" fmla="*/ 4963246 w 6100546"/>
              <a:gd name="connsiteY326" fmla="*/ 4064787 h 5950684"/>
              <a:gd name="connsiteX327" fmla="*/ 4967006 w 6100546"/>
              <a:gd name="connsiteY327" fmla="*/ 4061029 h 5950684"/>
              <a:gd name="connsiteX328" fmla="*/ 4970767 w 6100546"/>
              <a:gd name="connsiteY328" fmla="*/ 4053514 h 5950684"/>
              <a:gd name="connsiteX329" fmla="*/ 545930 w 6100546"/>
              <a:gd name="connsiteY329" fmla="*/ 4023021 h 5950684"/>
              <a:gd name="connsiteX330" fmla="*/ 598786 w 6100546"/>
              <a:gd name="connsiteY330" fmla="*/ 4152462 h 5950684"/>
              <a:gd name="connsiteX331" fmla="*/ 601360 w 6100546"/>
              <a:gd name="connsiteY331" fmla="*/ 4155129 h 5950684"/>
              <a:gd name="connsiteX332" fmla="*/ 616108 w 6100546"/>
              <a:gd name="connsiteY332" fmla="*/ 4179406 h 5950684"/>
              <a:gd name="connsiteX333" fmla="*/ 609272 w 6100546"/>
              <a:gd name="connsiteY333" fmla="*/ 4164659 h 5950684"/>
              <a:gd name="connsiteX334" fmla="*/ 574734 w 6100546"/>
              <a:gd name="connsiteY334" fmla="*/ 4069724 h 5950684"/>
              <a:gd name="connsiteX335" fmla="*/ 4977355 w 6100546"/>
              <a:gd name="connsiteY335" fmla="*/ 4003833 h 5950684"/>
              <a:gd name="connsiteX336" fmla="*/ 4970767 w 6100546"/>
              <a:gd name="connsiteY336" fmla="*/ 4019700 h 5950684"/>
              <a:gd name="connsiteX337" fmla="*/ 4974527 w 6100546"/>
              <a:gd name="connsiteY337" fmla="*/ 4014576 h 5950684"/>
              <a:gd name="connsiteX338" fmla="*/ 4974527 w 6100546"/>
              <a:gd name="connsiteY338" fmla="*/ 4015943 h 5950684"/>
              <a:gd name="connsiteX339" fmla="*/ 4970767 w 6100546"/>
              <a:gd name="connsiteY339" fmla="*/ 4023457 h 5950684"/>
              <a:gd name="connsiteX340" fmla="*/ 4973146 w 6100546"/>
              <a:gd name="connsiteY340" fmla="*/ 4023457 h 5950684"/>
              <a:gd name="connsiteX341" fmla="*/ 4975267 w 6100546"/>
              <a:gd name="connsiteY341" fmla="*/ 4013568 h 5950684"/>
              <a:gd name="connsiteX342" fmla="*/ 4974527 w 6100546"/>
              <a:gd name="connsiteY342" fmla="*/ 4014576 h 5950684"/>
              <a:gd name="connsiteX343" fmla="*/ 4974527 w 6100546"/>
              <a:gd name="connsiteY343" fmla="*/ 4012185 h 5950684"/>
              <a:gd name="connsiteX344" fmla="*/ 4975846 w 6100546"/>
              <a:gd name="connsiteY344" fmla="*/ 4010867 h 5950684"/>
              <a:gd name="connsiteX345" fmla="*/ 5034971 w 6100546"/>
              <a:gd name="connsiteY345" fmla="*/ 3938593 h 5950684"/>
              <a:gd name="connsiteX346" fmla="*/ 5002699 w 6100546"/>
              <a:gd name="connsiteY346" fmla="*/ 4000558 h 5950684"/>
              <a:gd name="connsiteX347" fmla="*/ 5016361 w 6100546"/>
              <a:gd name="connsiteY347" fmla="*/ 3977900 h 5950684"/>
              <a:gd name="connsiteX348" fmla="*/ 5443975 w 6100546"/>
              <a:gd name="connsiteY348" fmla="*/ 3887407 h 5950684"/>
              <a:gd name="connsiteX349" fmla="*/ 5443339 w 6100546"/>
              <a:gd name="connsiteY349" fmla="*/ 3897888 h 5950684"/>
              <a:gd name="connsiteX350" fmla="*/ 5443339 w 6100546"/>
              <a:gd name="connsiteY350" fmla="*/ 3893284 h 5950684"/>
              <a:gd name="connsiteX351" fmla="*/ 5443339 w 6100546"/>
              <a:gd name="connsiteY351" fmla="*/ 3888678 h 5950684"/>
              <a:gd name="connsiteX352" fmla="*/ 5094858 w 6100546"/>
              <a:gd name="connsiteY352" fmla="*/ 3865651 h 5950684"/>
              <a:gd name="connsiteX353" fmla="*/ 5095798 w 6100546"/>
              <a:gd name="connsiteY353" fmla="*/ 3865651 h 5950684"/>
              <a:gd name="connsiteX354" fmla="*/ 5094859 w 6100546"/>
              <a:gd name="connsiteY354" fmla="*/ 3869408 h 5950684"/>
              <a:gd name="connsiteX355" fmla="*/ 5094858 w 6100546"/>
              <a:gd name="connsiteY355" fmla="*/ 3865651 h 5950684"/>
              <a:gd name="connsiteX356" fmla="*/ 5086263 w 6100546"/>
              <a:gd name="connsiteY356" fmla="*/ 3834519 h 5950684"/>
              <a:gd name="connsiteX357" fmla="*/ 5077511 w 6100546"/>
              <a:gd name="connsiteY357" fmla="*/ 3856911 h 5950684"/>
              <a:gd name="connsiteX358" fmla="*/ 5055074 w 6100546"/>
              <a:gd name="connsiteY358" fmla="*/ 3899992 h 5950684"/>
              <a:gd name="connsiteX359" fmla="*/ 5061955 w 6100546"/>
              <a:gd name="connsiteY359" fmla="*/ 3902284 h 5950684"/>
              <a:gd name="connsiteX360" fmla="*/ 5064776 w 6100546"/>
              <a:gd name="connsiteY360" fmla="*/ 3910738 h 5950684"/>
              <a:gd name="connsiteX361" fmla="*/ 5083577 w 6100546"/>
              <a:gd name="connsiteY361" fmla="*/ 3891952 h 5950684"/>
              <a:gd name="connsiteX362" fmla="*/ 5079818 w 6100546"/>
              <a:gd name="connsiteY362" fmla="*/ 3899465 h 5950684"/>
              <a:gd name="connsiteX363" fmla="*/ 5076056 w 6100546"/>
              <a:gd name="connsiteY363" fmla="*/ 3906981 h 5950684"/>
              <a:gd name="connsiteX364" fmla="*/ 5079817 w 6100546"/>
              <a:gd name="connsiteY364" fmla="*/ 3903223 h 5950684"/>
              <a:gd name="connsiteX365" fmla="*/ 5083577 w 6100546"/>
              <a:gd name="connsiteY365" fmla="*/ 3895709 h 5950684"/>
              <a:gd name="connsiteX366" fmla="*/ 5087337 w 6100546"/>
              <a:gd name="connsiteY366" fmla="*/ 3891952 h 5950684"/>
              <a:gd name="connsiteX367" fmla="*/ 5098618 w 6100546"/>
              <a:gd name="connsiteY367" fmla="*/ 3873165 h 5950684"/>
              <a:gd name="connsiteX368" fmla="*/ 5098618 w 6100546"/>
              <a:gd name="connsiteY368" fmla="*/ 3869408 h 5950684"/>
              <a:gd name="connsiteX369" fmla="*/ 5098618 w 6100546"/>
              <a:gd name="connsiteY369" fmla="*/ 3865651 h 5950684"/>
              <a:gd name="connsiteX370" fmla="*/ 5095798 w 6100546"/>
              <a:gd name="connsiteY370" fmla="*/ 3865651 h 5950684"/>
              <a:gd name="connsiteX371" fmla="*/ 5096738 w 6100546"/>
              <a:gd name="connsiteY371" fmla="*/ 3861893 h 5950684"/>
              <a:gd name="connsiteX372" fmla="*/ 5098619 w 6100546"/>
              <a:gd name="connsiteY372" fmla="*/ 3854378 h 5950684"/>
              <a:gd name="connsiteX373" fmla="*/ 5079817 w 6100546"/>
              <a:gd name="connsiteY373" fmla="*/ 3865651 h 5950684"/>
              <a:gd name="connsiteX374" fmla="*/ 5087337 w 6100546"/>
              <a:gd name="connsiteY374" fmla="*/ 3835593 h 5950684"/>
              <a:gd name="connsiteX375" fmla="*/ 5087338 w 6100546"/>
              <a:gd name="connsiteY375" fmla="*/ 3831769 h 5950684"/>
              <a:gd name="connsiteX376" fmla="*/ 5087312 w 6100546"/>
              <a:gd name="connsiteY376" fmla="*/ 3831835 h 5950684"/>
              <a:gd name="connsiteX377" fmla="*/ 5087338 w 6100546"/>
              <a:gd name="connsiteY377" fmla="*/ 3831835 h 5950684"/>
              <a:gd name="connsiteX378" fmla="*/ 5111256 w 6100546"/>
              <a:gd name="connsiteY378" fmla="*/ 3770575 h 5950684"/>
              <a:gd name="connsiteX379" fmla="*/ 5101814 w 6100546"/>
              <a:gd name="connsiteY379" fmla="*/ 3794734 h 5950684"/>
              <a:gd name="connsiteX380" fmla="*/ 5107079 w 6100546"/>
              <a:gd name="connsiteY380" fmla="*/ 3785338 h 5950684"/>
              <a:gd name="connsiteX381" fmla="*/ 5111662 w 6100546"/>
              <a:gd name="connsiteY381" fmla="*/ 3772481 h 5950684"/>
              <a:gd name="connsiteX382" fmla="*/ 5166304 w 6100546"/>
              <a:gd name="connsiteY382" fmla="*/ 3610155 h 5950684"/>
              <a:gd name="connsiteX383" fmla="*/ 5164875 w 6100546"/>
              <a:gd name="connsiteY383" fmla="*/ 3613317 h 5950684"/>
              <a:gd name="connsiteX384" fmla="*/ 5144504 w 6100546"/>
              <a:gd name="connsiteY384" fmla="*/ 3685511 h 5950684"/>
              <a:gd name="connsiteX385" fmla="*/ 5126538 w 6100546"/>
              <a:gd name="connsiteY385" fmla="*/ 3731477 h 5950684"/>
              <a:gd name="connsiteX386" fmla="*/ 5130581 w 6100546"/>
              <a:gd name="connsiteY386" fmla="*/ 3727100 h 5950684"/>
              <a:gd name="connsiteX387" fmla="*/ 5147503 w 6100546"/>
              <a:gd name="connsiteY387" fmla="*/ 3689057 h 5950684"/>
              <a:gd name="connsiteX388" fmla="*/ 5166304 w 6100546"/>
              <a:gd name="connsiteY388" fmla="*/ 3610155 h 5950684"/>
              <a:gd name="connsiteX389" fmla="*/ 5563088 w 6100546"/>
              <a:gd name="connsiteY389" fmla="*/ 3368234 h 5950684"/>
              <a:gd name="connsiteX390" fmla="*/ 5563088 w 6100546"/>
              <a:gd name="connsiteY390" fmla="*/ 3372841 h 5950684"/>
              <a:gd name="connsiteX391" fmla="*/ 5562808 w 6100546"/>
              <a:gd name="connsiteY391" fmla="*/ 3372560 h 5950684"/>
              <a:gd name="connsiteX392" fmla="*/ 5558482 w 6100546"/>
              <a:gd name="connsiteY392" fmla="*/ 3363628 h 5950684"/>
              <a:gd name="connsiteX393" fmla="*/ 5558699 w 6100546"/>
              <a:gd name="connsiteY393" fmla="*/ 3363629 h 5950684"/>
              <a:gd name="connsiteX394" fmla="*/ 5558482 w 6100546"/>
              <a:gd name="connsiteY394" fmla="*/ 3368235 h 5950684"/>
              <a:gd name="connsiteX395" fmla="*/ 5558482 w 6100546"/>
              <a:gd name="connsiteY395" fmla="*/ 3363628 h 5950684"/>
              <a:gd name="connsiteX396" fmla="*/ 5549271 w 6100546"/>
              <a:gd name="connsiteY396" fmla="*/ 3147162 h 5950684"/>
              <a:gd name="connsiteX397" fmla="*/ 5553877 w 6100546"/>
              <a:gd name="connsiteY397" fmla="*/ 3151767 h 5950684"/>
              <a:gd name="connsiteX398" fmla="*/ 5549271 w 6100546"/>
              <a:gd name="connsiteY398" fmla="*/ 3151767 h 5950684"/>
              <a:gd name="connsiteX399" fmla="*/ 5549271 w 6100546"/>
              <a:gd name="connsiteY399" fmla="*/ 3147162 h 5950684"/>
              <a:gd name="connsiteX400" fmla="*/ 5558482 w 6100546"/>
              <a:gd name="connsiteY400" fmla="*/ 3096499 h 5950684"/>
              <a:gd name="connsiteX401" fmla="*/ 5563088 w 6100546"/>
              <a:gd name="connsiteY401" fmla="*/ 3179401 h 5950684"/>
              <a:gd name="connsiteX402" fmla="*/ 5576905 w 6100546"/>
              <a:gd name="connsiteY402" fmla="*/ 3216247 h 5950684"/>
              <a:gd name="connsiteX403" fmla="*/ 5581511 w 6100546"/>
              <a:gd name="connsiteY403" fmla="*/ 3262304 h 5950684"/>
              <a:gd name="connsiteX404" fmla="*/ 5572300 w 6100546"/>
              <a:gd name="connsiteY404" fmla="*/ 3340601 h 5950684"/>
              <a:gd name="connsiteX405" fmla="*/ 5567693 w 6100546"/>
              <a:gd name="connsiteY405" fmla="*/ 3335995 h 5950684"/>
              <a:gd name="connsiteX406" fmla="*/ 5567694 w 6100546"/>
              <a:gd name="connsiteY406" fmla="*/ 3340601 h 5950684"/>
              <a:gd name="connsiteX407" fmla="*/ 5563088 w 6100546"/>
              <a:gd name="connsiteY407" fmla="*/ 3359023 h 5950684"/>
              <a:gd name="connsiteX408" fmla="*/ 5563088 w 6100546"/>
              <a:gd name="connsiteY408" fmla="*/ 3363629 h 5950684"/>
              <a:gd name="connsiteX409" fmla="*/ 5558699 w 6100546"/>
              <a:gd name="connsiteY409" fmla="*/ 3363629 h 5950684"/>
              <a:gd name="connsiteX410" fmla="*/ 5559058 w 6100546"/>
              <a:gd name="connsiteY410" fmla="*/ 3356073 h 5950684"/>
              <a:gd name="connsiteX411" fmla="*/ 5553877 w 6100546"/>
              <a:gd name="connsiteY411" fmla="*/ 3335994 h 5950684"/>
              <a:gd name="connsiteX412" fmla="*/ 5558482 w 6100546"/>
              <a:gd name="connsiteY412" fmla="*/ 3331389 h 5950684"/>
              <a:gd name="connsiteX413" fmla="*/ 5558482 w 6100546"/>
              <a:gd name="connsiteY413" fmla="*/ 3326784 h 5950684"/>
              <a:gd name="connsiteX414" fmla="*/ 5563088 w 6100546"/>
              <a:gd name="connsiteY414" fmla="*/ 3322178 h 5950684"/>
              <a:gd name="connsiteX415" fmla="*/ 5563088 w 6100546"/>
              <a:gd name="connsiteY415" fmla="*/ 3317572 h 5950684"/>
              <a:gd name="connsiteX416" fmla="*/ 5558482 w 6100546"/>
              <a:gd name="connsiteY416" fmla="*/ 3317572 h 5950684"/>
              <a:gd name="connsiteX417" fmla="*/ 5553877 w 6100546"/>
              <a:gd name="connsiteY417" fmla="*/ 3280727 h 5950684"/>
              <a:gd name="connsiteX418" fmla="*/ 5558482 w 6100546"/>
              <a:gd name="connsiteY418" fmla="*/ 3280727 h 5950684"/>
              <a:gd name="connsiteX419" fmla="*/ 5558482 w 6100546"/>
              <a:gd name="connsiteY419" fmla="*/ 3271514 h 5950684"/>
              <a:gd name="connsiteX420" fmla="*/ 5558482 w 6100546"/>
              <a:gd name="connsiteY420" fmla="*/ 3266910 h 5950684"/>
              <a:gd name="connsiteX421" fmla="*/ 5563088 w 6100546"/>
              <a:gd name="connsiteY421" fmla="*/ 3220853 h 5950684"/>
              <a:gd name="connsiteX422" fmla="*/ 5558482 w 6100546"/>
              <a:gd name="connsiteY422" fmla="*/ 3220852 h 5950684"/>
              <a:gd name="connsiteX423" fmla="*/ 5563088 w 6100546"/>
              <a:gd name="connsiteY423" fmla="*/ 3216247 h 5950684"/>
              <a:gd name="connsiteX424" fmla="*/ 5558481 w 6100546"/>
              <a:gd name="connsiteY424" fmla="*/ 3211641 h 5950684"/>
              <a:gd name="connsiteX425" fmla="*/ 5558482 w 6100546"/>
              <a:gd name="connsiteY425" fmla="*/ 3184007 h 5950684"/>
              <a:gd name="connsiteX426" fmla="*/ 5553877 w 6100546"/>
              <a:gd name="connsiteY426" fmla="*/ 3170190 h 5950684"/>
              <a:gd name="connsiteX427" fmla="*/ 5558482 w 6100546"/>
              <a:gd name="connsiteY427" fmla="*/ 3165584 h 5950684"/>
              <a:gd name="connsiteX428" fmla="*/ 5549271 w 6100546"/>
              <a:gd name="connsiteY428" fmla="*/ 3160978 h 5950684"/>
              <a:gd name="connsiteX429" fmla="*/ 5553877 w 6100546"/>
              <a:gd name="connsiteY429" fmla="*/ 3160979 h 5950684"/>
              <a:gd name="connsiteX430" fmla="*/ 5553877 w 6100546"/>
              <a:gd name="connsiteY430" fmla="*/ 3156373 h 5950684"/>
              <a:gd name="connsiteX431" fmla="*/ 5553877 w 6100546"/>
              <a:gd name="connsiteY431" fmla="*/ 3151767 h 5950684"/>
              <a:gd name="connsiteX432" fmla="*/ 5553876 w 6100546"/>
              <a:gd name="connsiteY432" fmla="*/ 3147162 h 5950684"/>
              <a:gd name="connsiteX433" fmla="*/ 5553877 w 6100546"/>
              <a:gd name="connsiteY433" fmla="*/ 3142555 h 5950684"/>
              <a:gd name="connsiteX434" fmla="*/ 5558482 w 6100546"/>
              <a:gd name="connsiteY434" fmla="*/ 3133345 h 5950684"/>
              <a:gd name="connsiteX435" fmla="*/ 5553877 w 6100546"/>
              <a:gd name="connsiteY435" fmla="*/ 3124133 h 5950684"/>
              <a:gd name="connsiteX436" fmla="*/ 5558482 w 6100546"/>
              <a:gd name="connsiteY436" fmla="*/ 3096499 h 5950684"/>
              <a:gd name="connsiteX437" fmla="*/ 5068728 w 6100546"/>
              <a:gd name="connsiteY437" fmla="*/ 3006335 h 5950684"/>
              <a:gd name="connsiteX438" fmla="*/ 5058833 w 6100546"/>
              <a:gd name="connsiteY438" fmla="*/ 3029380 h 5950684"/>
              <a:gd name="connsiteX439" fmla="*/ 5000270 w 6100546"/>
              <a:gd name="connsiteY439" fmla="*/ 3499100 h 5950684"/>
              <a:gd name="connsiteX440" fmla="*/ 4997351 w 6100546"/>
              <a:gd name="connsiteY440" fmla="*/ 3517113 h 5950684"/>
              <a:gd name="connsiteX441" fmla="*/ 4981162 w 6100546"/>
              <a:gd name="connsiteY441" fmla="*/ 3526341 h 5950684"/>
              <a:gd name="connsiteX442" fmla="*/ 4973470 w 6100546"/>
              <a:gd name="connsiteY442" fmla="*/ 3509454 h 5950684"/>
              <a:gd name="connsiteX443" fmla="*/ 4994080 w 6100546"/>
              <a:gd name="connsiteY443" fmla="*/ 3417719 h 5950684"/>
              <a:gd name="connsiteX444" fmla="*/ 4999041 w 6100546"/>
              <a:gd name="connsiteY444" fmla="*/ 3383157 h 5950684"/>
              <a:gd name="connsiteX445" fmla="*/ 4959247 w 6100546"/>
              <a:gd name="connsiteY445" fmla="*/ 3530345 h 5950684"/>
              <a:gd name="connsiteX446" fmla="*/ 4603718 w 6100546"/>
              <a:gd name="connsiteY446" fmla="*/ 4168087 h 5950684"/>
              <a:gd name="connsiteX447" fmla="*/ 4567122 w 6100546"/>
              <a:gd name="connsiteY447" fmla="*/ 4208352 h 5950684"/>
              <a:gd name="connsiteX448" fmla="*/ 4565188 w 6100546"/>
              <a:gd name="connsiteY448" fmla="*/ 4210970 h 5950684"/>
              <a:gd name="connsiteX449" fmla="*/ 4548960 w 6100546"/>
              <a:gd name="connsiteY449" fmla="*/ 4239107 h 5950684"/>
              <a:gd name="connsiteX450" fmla="*/ 4482714 w 6100546"/>
              <a:gd name="connsiteY450" fmla="*/ 4307523 h 5950684"/>
              <a:gd name="connsiteX451" fmla="*/ 4381549 w 6100546"/>
              <a:gd name="connsiteY451" fmla="*/ 4420470 h 5950684"/>
              <a:gd name="connsiteX452" fmla="*/ 3998990 w 6100546"/>
              <a:gd name="connsiteY452" fmla="*/ 4731903 h 5950684"/>
              <a:gd name="connsiteX453" fmla="*/ 4162929 w 6100546"/>
              <a:gd name="connsiteY453" fmla="*/ 4629423 h 5950684"/>
              <a:gd name="connsiteX454" fmla="*/ 4314038 w 6100546"/>
              <a:gd name="connsiteY454" fmla="*/ 4523195 h 5950684"/>
              <a:gd name="connsiteX455" fmla="*/ 4461229 w 6100546"/>
              <a:gd name="connsiteY455" fmla="*/ 4385990 h 5950684"/>
              <a:gd name="connsiteX456" fmla="*/ 4543929 w 6100546"/>
              <a:gd name="connsiteY456" fmla="*/ 4303907 h 5950684"/>
              <a:gd name="connsiteX457" fmla="*/ 4549932 w 6100546"/>
              <a:gd name="connsiteY457" fmla="*/ 4295415 h 5950684"/>
              <a:gd name="connsiteX458" fmla="*/ 4553788 w 6100546"/>
              <a:gd name="connsiteY458" fmla="*/ 4295289 h 5950684"/>
              <a:gd name="connsiteX459" fmla="*/ 4594816 w 6100546"/>
              <a:gd name="connsiteY459" fmla="*/ 4249177 h 5950684"/>
              <a:gd name="connsiteX460" fmla="*/ 4560743 w 6100546"/>
              <a:gd name="connsiteY460" fmla="*/ 4296407 h 5950684"/>
              <a:gd name="connsiteX461" fmla="*/ 4566959 w 6100546"/>
              <a:gd name="connsiteY461" fmla="*/ 4303903 h 5950684"/>
              <a:gd name="connsiteX462" fmla="*/ 4565620 w 6100546"/>
              <a:gd name="connsiteY462" fmla="*/ 4315411 h 5950684"/>
              <a:gd name="connsiteX463" fmla="*/ 4534555 w 6100546"/>
              <a:gd name="connsiteY463" fmla="*/ 4359170 h 5950684"/>
              <a:gd name="connsiteX464" fmla="*/ 4425298 w 6100546"/>
              <a:gd name="connsiteY464" fmla="*/ 4466921 h 5950684"/>
              <a:gd name="connsiteX465" fmla="*/ 4375776 w 6100546"/>
              <a:gd name="connsiteY465" fmla="*/ 4510682 h 5950684"/>
              <a:gd name="connsiteX466" fmla="*/ 4374550 w 6100546"/>
              <a:gd name="connsiteY466" fmla="*/ 4511943 h 5950684"/>
              <a:gd name="connsiteX467" fmla="*/ 4371382 w 6100546"/>
              <a:gd name="connsiteY467" fmla="*/ 4514565 h 5950684"/>
              <a:gd name="connsiteX468" fmla="*/ 4367311 w 6100546"/>
              <a:gd name="connsiteY468" fmla="*/ 4518163 h 5950684"/>
              <a:gd name="connsiteX469" fmla="*/ 4365470 w 6100546"/>
              <a:gd name="connsiteY469" fmla="*/ 4519459 h 5950684"/>
              <a:gd name="connsiteX470" fmla="*/ 4309464 w 6100546"/>
              <a:gd name="connsiteY470" fmla="*/ 4565818 h 5950684"/>
              <a:gd name="connsiteX471" fmla="*/ 4313091 w 6100546"/>
              <a:gd name="connsiteY471" fmla="*/ 4567406 h 5950684"/>
              <a:gd name="connsiteX472" fmla="*/ 4322772 w 6100546"/>
              <a:gd name="connsiteY472" fmla="*/ 4566877 h 5950684"/>
              <a:gd name="connsiteX473" fmla="*/ 4327321 w 6100546"/>
              <a:gd name="connsiteY473" fmla="*/ 4566813 h 5950684"/>
              <a:gd name="connsiteX474" fmla="*/ 4408688 w 6100546"/>
              <a:gd name="connsiteY474" fmla="*/ 4507942 h 5950684"/>
              <a:gd name="connsiteX475" fmla="*/ 4577446 w 6100546"/>
              <a:gd name="connsiteY475" fmla="*/ 4352526 h 5950684"/>
              <a:gd name="connsiteX476" fmla="*/ 4596277 w 6100546"/>
              <a:gd name="connsiteY476" fmla="*/ 4333784 h 5950684"/>
              <a:gd name="connsiteX477" fmla="*/ 4609844 w 6100546"/>
              <a:gd name="connsiteY477" fmla="*/ 4318799 h 5950684"/>
              <a:gd name="connsiteX478" fmla="*/ 4613420 w 6100546"/>
              <a:gd name="connsiteY478" fmla="*/ 4317092 h 5950684"/>
              <a:gd name="connsiteX479" fmla="*/ 4776168 w 6100546"/>
              <a:gd name="connsiteY479" fmla="*/ 4119497 h 5950684"/>
              <a:gd name="connsiteX480" fmla="*/ 4919463 w 6100546"/>
              <a:gd name="connsiteY480" fmla="*/ 3885520 h 5950684"/>
              <a:gd name="connsiteX481" fmla="*/ 4974580 w 6100546"/>
              <a:gd name="connsiteY481" fmla="*/ 3759962 h 5950684"/>
              <a:gd name="connsiteX482" fmla="*/ 5016577 w 6100546"/>
              <a:gd name="connsiteY482" fmla="*/ 3621898 h 5950684"/>
              <a:gd name="connsiteX483" fmla="*/ 5050373 w 6100546"/>
              <a:gd name="connsiteY483" fmla="*/ 3470717 h 5950684"/>
              <a:gd name="connsiteX484" fmla="*/ 5050174 w 6100546"/>
              <a:gd name="connsiteY484" fmla="*/ 3392950 h 5950684"/>
              <a:gd name="connsiteX485" fmla="*/ 5049991 w 6100546"/>
              <a:gd name="connsiteY485" fmla="*/ 3335568 h 5950684"/>
              <a:gd name="connsiteX486" fmla="*/ 5075584 w 6100546"/>
              <a:gd name="connsiteY486" fmla="*/ 3025457 h 5950684"/>
              <a:gd name="connsiteX487" fmla="*/ 5068728 w 6100546"/>
              <a:gd name="connsiteY487" fmla="*/ 3006335 h 5950684"/>
              <a:gd name="connsiteX488" fmla="*/ 5512425 w 6100546"/>
              <a:gd name="connsiteY488" fmla="*/ 2769494 h 5950684"/>
              <a:gd name="connsiteX489" fmla="*/ 5517031 w 6100546"/>
              <a:gd name="connsiteY489" fmla="*/ 2783312 h 5950684"/>
              <a:gd name="connsiteX490" fmla="*/ 5517031 w 6100546"/>
              <a:gd name="connsiteY490" fmla="*/ 2787918 h 5950684"/>
              <a:gd name="connsiteX491" fmla="*/ 5517031 w 6100546"/>
              <a:gd name="connsiteY491" fmla="*/ 2792523 h 5950684"/>
              <a:gd name="connsiteX492" fmla="*/ 5517031 w 6100546"/>
              <a:gd name="connsiteY492" fmla="*/ 2797129 h 5950684"/>
              <a:gd name="connsiteX493" fmla="*/ 5512425 w 6100546"/>
              <a:gd name="connsiteY493" fmla="*/ 2787918 h 5950684"/>
              <a:gd name="connsiteX494" fmla="*/ 5512425 w 6100546"/>
              <a:gd name="connsiteY494" fmla="*/ 2769494 h 5950684"/>
              <a:gd name="connsiteX495" fmla="*/ 73605 w 6100546"/>
              <a:gd name="connsiteY495" fmla="*/ 2372526 h 5950684"/>
              <a:gd name="connsiteX496" fmla="*/ 75172 w 6100546"/>
              <a:gd name="connsiteY496" fmla="*/ 2375941 h 5950684"/>
              <a:gd name="connsiteX497" fmla="*/ 76739 w 6100546"/>
              <a:gd name="connsiteY497" fmla="*/ 2379355 h 5950684"/>
              <a:gd name="connsiteX498" fmla="*/ 71754 w 6100546"/>
              <a:gd name="connsiteY498" fmla="*/ 2377508 h 5950684"/>
              <a:gd name="connsiteX499" fmla="*/ 73605 w 6100546"/>
              <a:gd name="connsiteY499" fmla="*/ 2372526 h 5950684"/>
              <a:gd name="connsiteX500" fmla="*/ 254147 w 6100546"/>
              <a:gd name="connsiteY500" fmla="*/ 1810170 h 5950684"/>
              <a:gd name="connsiteX501" fmla="*/ 184092 w 6100546"/>
              <a:gd name="connsiteY501" fmla="*/ 1991128 h 5950684"/>
              <a:gd name="connsiteX502" fmla="*/ 183239 w 6100546"/>
              <a:gd name="connsiteY502" fmla="*/ 2016322 h 5950684"/>
              <a:gd name="connsiteX503" fmla="*/ 159744 w 6100546"/>
              <a:gd name="connsiteY503" fmla="*/ 2064306 h 5950684"/>
              <a:gd name="connsiteX504" fmla="*/ 154906 w 6100546"/>
              <a:gd name="connsiteY504" fmla="*/ 2107865 h 5950684"/>
              <a:gd name="connsiteX505" fmla="*/ 127993 w 6100546"/>
              <a:gd name="connsiteY505" fmla="*/ 2157417 h 5950684"/>
              <a:gd name="connsiteX506" fmla="*/ 118024 w 6100546"/>
              <a:gd name="connsiteY506" fmla="*/ 2153722 h 5950684"/>
              <a:gd name="connsiteX507" fmla="*/ 106633 w 6100546"/>
              <a:gd name="connsiteY507" fmla="*/ 2192019 h 5950684"/>
              <a:gd name="connsiteX508" fmla="*/ 110051 w 6100546"/>
              <a:gd name="connsiteY508" fmla="*/ 2190451 h 5950684"/>
              <a:gd name="connsiteX509" fmla="*/ 111902 w 6100546"/>
              <a:gd name="connsiteY509" fmla="*/ 2185468 h 5950684"/>
              <a:gd name="connsiteX510" fmla="*/ 113469 w 6100546"/>
              <a:gd name="connsiteY510" fmla="*/ 2188883 h 5950684"/>
              <a:gd name="connsiteX511" fmla="*/ 122155 w 6100546"/>
              <a:gd name="connsiteY511" fmla="*/ 2180764 h 5950684"/>
              <a:gd name="connsiteX512" fmla="*/ 114466 w 6100546"/>
              <a:gd name="connsiteY512" fmla="*/ 2209094 h 5950684"/>
              <a:gd name="connsiteX513" fmla="*/ 116033 w 6100546"/>
              <a:gd name="connsiteY513" fmla="*/ 2212509 h 5950684"/>
              <a:gd name="connsiteX514" fmla="*/ 112616 w 6100546"/>
              <a:gd name="connsiteY514" fmla="*/ 2214078 h 5950684"/>
              <a:gd name="connsiteX515" fmla="*/ 112331 w 6100546"/>
              <a:gd name="connsiteY515" fmla="*/ 2222475 h 5950684"/>
              <a:gd name="connsiteX516" fmla="*/ 108913 w 6100546"/>
              <a:gd name="connsiteY516" fmla="*/ 2224043 h 5950684"/>
              <a:gd name="connsiteX517" fmla="*/ 103791 w 6100546"/>
              <a:gd name="connsiteY517" fmla="*/ 2276000 h 5950684"/>
              <a:gd name="connsiteX518" fmla="*/ 83997 w 6100546"/>
              <a:gd name="connsiteY518" fmla="*/ 2314018 h 5950684"/>
              <a:gd name="connsiteX519" fmla="*/ 82146 w 6100546"/>
              <a:gd name="connsiteY519" fmla="*/ 2319001 h 5950684"/>
              <a:gd name="connsiteX520" fmla="*/ 78444 w 6100546"/>
              <a:gd name="connsiteY520" fmla="*/ 2328967 h 5950684"/>
              <a:gd name="connsiteX521" fmla="*/ 76878 w 6100546"/>
              <a:gd name="connsiteY521" fmla="*/ 2325552 h 5950684"/>
              <a:gd name="connsiteX522" fmla="*/ 78729 w 6100546"/>
              <a:gd name="connsiteY522" fmla="*/ 2320569 h 5950684"/>
              <a:gd name="connsiteX523" fmla="*/ 77162 w 6100546"/>
              <a:gd name="connsiteY523" fmla="*/ 2317154 h 5950684"/>
              <a:gd name="connsiteX524" fmla="*/ 74458 w 6100546"/>
              <a:gd name="connsiteY524" fmla="*/ 2347331 h 5950684"/>
              <a:gd name="connsiteX525" fmla="*/ 76309 w 6100546"/>
              <a:gd name="connsiteY525" fmla="*/ 2342348 h 5950684"/>
              <a:gd name="connsiteX526" fmla="*/ 77877 w 6100546"/>
              <a:gd name="connsiteY526" fmla="*/ 2345763 h 5950684"/>
              <a:gd name="connsiteX527" fmla="*/ 79443 w 6100546"/>
              <a:gd name="connsiteY527" fmla="*/ 2349178 h 5950684"/>
              <a:gd name="connsiteX528" fmla="*/ 84712 w 6100546"/>
              <a:gd name="connsiteY528" fmla="*/ 2342626 h 5950684"/>
              <a:gd name="connsiteX529" fmla="*/ 75457 w 6100546"/>
              <a:gd name="connsiteY529" fmla="*/ 2367543 h 5950684"/>
              <a:gd name="connsiteX530" fmla="*/ 73605 w 6100546"/>
              <a:gd name="connsiteY530" fmla="*/ 2372526 h 5950684"/>
              <a:gd name="connsiteX531" fmla="*/ 48121 w 6100546"/>
              <a:gd name="connsiteY531" fmla="*/ 2479296 h 5950684"/>
              <a:gd name="connsiteX532" fmla="*/ 46270 w 6100546"/>
              <a:gd name="connsiteY532" fmla="*/ 2484279 h 5950684"/>
              <a:gd name="connsiteX533" fmla="*/ 45985 w 6100546"/>
              <a:gd name="connsiteY533" fmla="*/ 2492677 h 5950684"/>
              <a:gd name="connsiteX534" fmla="*/ 44419 w 6100546"/>
              <a:gd name="connsiteY534" fmla="*/ 2489262 h 5950684"/>
              <a:gd name="connsiteX535" fmla="*/ 49832 w 6100546"/>
              <a:gd name="connsiteY535" fmla="*/ 2528117 h 5950684"/>
              <a:gd name="connsiteX536" fmla="*/ 50117 w 6100546"/>
              <a:gd name="connsiteY536" fmla="*/ 2519718 h 5950684"/>
              <a:gd name="connsiteX537" fmla="*/ 53535 w 6100546"/>
              <a:gd name="connsiteY537" fmla="*/ 2518151 h 5950684"/>
              <a:gd name="connsiteX538" fmla="*/ 53251 w 6100546"/>
              <a:gd name="connsiteY538" fmla="*/ 2526549 h 5950684"/>
              <a:gd name="connsiteX539" fmla="*/ 53821 w 6100546"/>
              <a:gd name="connsiteY539" fmla="*/ 2527790 h 5950684"/>
              <a:gd name="connsiteX540" fmla="*/ 53340 w 6100546"/>
              <a:gd name="connsiteY540" fmla="*/ 2530125 h 5950684"/>
              <a:gd name="connsiteX541" fmla="*/ 52967 w 6100546"/>
              <a:gd name="connsiteY541" fmla="*/ 2534947 h 5950684"/>
              <a:gd name="connsiteX542" fmla="*/ 54818 w 6100546"/>
              <a:gd name="connsiteY542" fmla="*/ 2529963 h 5950684"/>
              <a:gd name="connsiteX543" fmla="*/ 53821 w 6100546"/>
              <a:gd name="connsiteY543" fmla="*/ 2527790 h 5950684"/>
              <a:gd name="connsiteX544" fmla="*/ 55102 w 6100546"/>
              <a:gd name="connsiteY544" fmla="*/ 2521565 h 5950684"/>
              <a:gd name="connsiteX545" fmla="*/ 49417 w 6100546"/>
              <a:gd name="connsiteY545" fmla="*/ 2689527 h 5950684"/>
              <a:gd name="connsiteX546" fmla="*/ 43579 w 6100546"/>
              <a:gd name="connsiteY546" fmla="*/ 2712875 h 5950684"/>
              <a:gd name="connsiteX547" fmla="*/ 50130 w 6100546"/>
              <a:gd name="connsiteY547" fmla="*/ 2718137 h 5950684"/>
              <a:gd name="connsiteX548" fmla="*/ 48279 w 6100546"/>
              <a:gd name="connsiteY548" fmla="*/ 2723120 h 5950684"/>
              <a:gd name="connsiteX549" fmla="*/ 47995 w 6100546"/>
              <a:gd name="connsiteY549" fmla="*/ 2731518 h 5950684"/>
              <a:gd name="connsiteX550" fmla="*/ 40453 w 6100546"/>
              <a:gd name="connsiteY550" fmla="*/ 2805254 h 5950684"/>
              <a:gd name="connsiteX551" fmla="*/ 42303 w 6100546"/>
              <a:gd name="connsiteY551" fmla="*/ 2800271 h 5950684"/>
              <a:gd name="connsiteX552" fmla="*/ 47288 w 6100546"/>
              <a:gd name="connsiteY552" fmla="*/ 2802118 h 5950684"/>
              <a:gd name="connsiteX553" fmla="*/ 45437 w 6100546"/>
              <a:gd name="connsiteY553" fmla="*/ 2807101 h 5950684"/>
              <a:gd name="connsiteX554" fmla="*/ 47003 w 6100546"/>
              <a:gd name="connsiteY554" fmla="*/ 2810516 h 5950684"/>
              <a:gd name="connsiteX555" fmla="*/ 41312 w 6100546"/>
              <a:gd name="connsiteY555" fmla="*/ 2879269 h 5950684"/>
              <a:gd name="connsiteX556" fmla="*/ 48154 w 6100546"/>
              <a:gd name="connsiteY556" fmla="*/ 2975342 h 5950684"/>
              <a:gd name="connsiteX557" fmla="*/ 32341 w 6100546"/>
              <a:gd name="connsiteY557" fmla="*/ 2895787 h 5950684"/>
              <a:gd name="connsiteX558" fmla="*/ 39599 w 6100546"/>
              <a:gd name="connsiteY558" fmla="*/ 2830448 h 5950684"/>
              <a:gd name="connsiteX559" fmla="*/ 34615 w 6100546"/>
              <a:gd name="connsiteY559" fmla="*/ 2828601 h 5950684"/>
              <a:gd name="connsiteX560" fmla="*/ 36750 w 6100546"/>
              <a:gd name="connsiteY560" fmla="*/ 2815220 h 5950684"/>
              <a:gd name="connsiteX561" fmla="*/ 38601 w 6100546"/>
              <a:gd name="connsiteY561" fmla="*/ 2810237 h 5950684"/>
              <a:gd name="connsiteX562" fmla="*/ 35183 w 6100546"/>
              <a:gd name="connsiteY562" fmla="*/ 2811805 h 5950684"/>
              <a:gd name="connsiteX563" fmla="*/ 32189 w 6100546"/>
              <a:gd name="connsiteY563" fmla="*/ 2751171 h 5950684"/>
              <a:gd name="connsiteX564" fmla="*/ 30622 w 6100546"/>
              <a:gd name="connsiteY564" fmla="*/ 2747756 h 5950684"/>
              <a:gd name="connsiteX565" fmla="*/ 29055 w 6100546"/>
              <a:gd name="connsiteY565" fmla="*/ 2744342 h 5950684"/>
              <a:gd name="connsiteX566" fmla="*/ 27489 w 6100546"/>
              <a:gd name="connsiteY566" fmla="*/ 2740926 h 5950684"/>
              <a:gd name="connsiteX567" fmla="*/ 30906 w 6100546"/>
              <a:gd name="connsiteY567" fmla="*/ 2739359 h 5950684"/>
              <a:gd name="connsiteX568" fmla="*/ 25922 w 6100546"/>
              <a:gd name="connsiteY568" fmla="*/ 2737511 h 5950684"/>
              <a:gd name="connsiteX569" fmla="*/ 20223 w 6100546"/>
              <a:gd name="connsiteY569" fmla="*/ 2707055 h 5950684"/>
              <a:gd name="connsiteX570" fmla="*/ 7834 w 6100546"/>
              <a:gd name="connsiteY570" fmla="*/ 2725140 h 5950684"/>
              <a:gd name="connsiteX571" fmla="*/ 6410 w 6100546"/>
              <a:gd name="connsiteY571" fmla="*/ 2717526 h 5950684"/>
              <a:gd name="connsiteX572" fmla="*/ 5697 w 6100546"/>
              <a:gd name="connsiteY572" fmla="*/ 2713719 h 5950684"/>
              <a:gd name="connsiteX573" fmla="*/ 6552 w 6100546"/>
              <a:gd name="connsiteY573" fmla="*/ 2713327 h 5950684"/>
              <a:gd name="connsiteX574" fmla="*/ 4985 w 6100546"/>
              <a:gd name="connsiteY574" fmla="*/ 2709912 h 5950684"/>
              <a:gd name="connsiteX575" fmla="*/ 5697 w 6100546"/>
              <a:gd name="connsiteY575" fmla="*/ 2713719 h 5950684"/>
              <a:gd name="connsiteX576" fmla="*/ 3134 w 6100546"/>
              <a:gd name="connsiteY576" fmla="*/ 2714895 h 5950684"/>
              <a:gd name="connsiteX577" fmla="*/ 1567 w 6100546"/>
              <a:gd name="connsiteY577" fmla="*/ 2711481 h 5950684"/>
              <a:gd name="connsiteX578" fmla="*/ 0 w 6100546"/>
              <a:gd name="connsiteY578" fmla="*/ 2708065 h 5950684"/>
              <a:gd name="connsiteX579" fmla="*/ 2420 w 6100546"/>
              <a:gd name="connsiteY579" fmla="*/ 2686286 h 5950684"/>
              <a:gd name="connsiteX580" fmla="*/ 4271 w 6100546"/>
              <a:gd name="connsiteY580" fmla="*/ 2681302 h 5950684"/>
              <a:gd name="connsiteX581" fmla="*/ 4556 w 6100546"/>
              <a:gd name="connsiteY581" fmla="*/ 2672905 h 5950684"/>
              <a:gd name="connsiteX582" fmla="*/ 6407 w 6100546"/>
              <a:gd name="connsiteY582" fmla="*/ 2667921 h 5950684"/>
              <a:gd name="connsiteX583" fmla="*/ 6122 w 6100546"/>
              <a:gd name="connsiteY583" fmla="*/ 2676319 h 5950684"/>
              <a:gd name="connsiteX584" fmla="*/ 5838 w 6100546"/>
              <a:gd name="connsiteY584" fmla="*/ 2684717 h 5950684"/>
              <a:gd name="connsiteX585" fmla="*/ 15093 w 6100546"/>
              <a:gd name="connsiteY585" fmla="*/ 2659802 h 5950684"/>
              <a:gd name="connsiteX586" fmla="*/ 30047 w 6100546"/>
              <a:gd name="connsiteY586" fmla="*/ 2665344 h 5950684"/>
              <a:gd name="connsiteX587" fmla="*/ 41001 w 6100546"/>
              <a:gd name="connsiteY587" fmla="*/ 2490831 h 5950684"/>
              <a:gd name="connsiteX588" fmla="*/ 41285 w 6100546"/>
              <a:gd name="connsiteY588" fmla="*/ 2482432 h 5950684"/>
              <a:gd name="connsiteX589" fmla="*/ 43136 w 6100546"/>
              <a:gd name="connsiteY589" fmla="*/ 2477449 h 5950684"/>
              <a:gd name="connsiteX590" fmla="*/ 52246 w 6100546"/>
              <a:gd name="connsiteY590" fmla="*/ 2407128 h 5950684"/>
              <a:gd name="connsiteX591" fmla="*/ 61924 w 6100546"/>
              <a:gd name="connsiteY591" fmla="*/ 2320011 h 5950684"/>
              <a:gd name="connsiteX592" fmla="*/ 83422 w 6100546"/>
              <a:gd name="connsiteY592" fmla="*/ 2231605 h 5950684"/>
              <a:gd name="connsiteX593" fmla="*/ 114745 w 6100546"/>
              <a:gd name="connsiteY593" fmla="*/ 2101486 h 5950684"/>
              <a:gd name="connsiteX594" fmla="*/ 158316 w 6100546"/>
              <a:gd name="connsiteY594" fmla="*/ 2007088 h 5950684"/>
              <a:gd name="connsiteX595" fmla="*/ 152764 w 6100546"/>
              <a:gd name="connsiteY595" fmla="*/ 2022036 h 5950684"/>
              <a:gd name="connsiteX596" fmla="*/ 158032 w 6100546"/>
              <a:gd name="connsiteY596" fmla="*/ 2015486 h 5950684"/>
              <a:gd name="connsiteX597" fmla="*/ 159883 w 6100546"/>
              <a:gd name="connsiteY597" fmla="*/ 2010503 h 5950684"/>
              <a:gd name="connsiteX598" fmla="*/ 159599 w 6100546"/>
              <a:gd name="connsiteY598" fmla="*/ 2018900 h 5950684"/>
              <a:gd name="connsiteX599" fmla="*/ 161166 w 6100546"/>
              <a:gd name="connsiteY599" fmla="*/ 2022315 h 5950684"/>
              <a:gd name="connsiteX600" fmla="*/ 196904 w 6100546"/>
              <a:gd name="connsiteY600" fmla="*/ 1910840 h 5950684"/>
              <a:gd name="connsiteX601" fmla="*/ 254147 w 6100546"/>
              <a:gd name="connsiteY601" fmla="*/ 1810170 h 5950684"/>
              <a:gd name="connsiteX602" fmla="*/ 5255412 w 6100546"/>
              <a:gd name="connsiteY602" fmla="*/ 1808295 h 5950684"/>
              <a:gd name="connsiteX603" fmla="*/ 5262797 w 6100546"/>
              <a:gd name="connsiteY603" fmla="*/ 1822287 h 5950684"/>
              <a:gd name="connsiteX604" fmla="*/ 5259110 w 6100546"/>
              <a:gd name="connsiteY604" fmla="*/ 1811511 h 5950684"/>
              <a:gd name="connsiteX605" fmla="*/ 5254505 w 6100546"/>
              <a:gd name="connsiteY605" fmla="*/ 1612476 h 5950684"/>
              <a:gd name="connsiteX606" fmla="*/ 5259110 w 6100546"/>
              <a:gd name="connsiteY606" fmla="*/ 1618072 h 5950684"/>
              <a:gd name="connsiteX607" fmla="*/ 5254505 w 6100546"/>
              <a:gd name="connsiteY607" fmla="*/ 1613466 h 5950684"/>
              <a:gd name="connsiteX608" fmla="*/ 4839989 w 6100546"/>
              <a:gd name="connsiteY608" fmla="*/ 1198953 h 5950684"/>
              <a:gd name="connsiteX609" fmla="*/ 4844595 w 6100546"/>
              <a:gd name="connsiteY609" fmla="*/ 1198954 h 5950684"/>
              <a:gd name="connsiteX610" fmla="*/ 4844595 w 6100546"/>
              <a:gd name="connsiteY610" fmla="*/ 1203559 h 5950684"/>
              <a:gd name="connsiteX611" fmla="*/ 4839989 w 6100546"/>
              <a:gd name="connsiteY611" fmla="*/ 1198953 h 5950684"/>
              <a:gd name="connsiteX612" fmla="*/ 4844595 w 6100546"/>
              <a:gd name="connsiteY612" fmla="*/ 1175925 h 5950684"/>
              <a:gd name="connsiteX613" fmla="*/ 4849201 w 6100546"/>
              <a:gd name="connsiteY613" fmla="*/ 1180532 h 5950684"/>
              <a:gd name="connsiteX614" fmla="*/ 4844595 w 6100546"/>
              <a:gd name="connsiteY614" fmla="*/ 1180531 h 5950684"/>
              <a:gd name="connsiteX615" fmla="*/ 4844595 w 6100546"/>
              <a:gd name="connsiteY615" fmla="*/ 1175925 h 5950684"/>
              <a:gd name="connsiteX616" fmla="*/ 4717028 w 6100546"/>
              <a:gd name="connsiteY616" fmla="*/ 1104605 h 5950684"/>
              <a:gd name="connsiteX617" fmla="*/ 4848516 w 6100546"/>
              <a:gd name="connsiteY617" fmla="*/ 1235748 h 5950684"/>
              <a:gd name="connsiteX618" fmla="*/ 5042418 w 6100546"/>
              <a:gd name="connsiteY618" fmla="*/ 1463027 h 5950684"/>
              <a:gd name="connsiteX619" fmla="*/ 5209369 w 6100546"/>
              <a:gd name="connsiteY619" fmla="*/ 1721060 h 5950684"/>
              <a:gd name="connsiteX620" fmla="*/ 5245013 w 6100546"/>
              <a:gd name="connsiteY620" fmla="*/ 1788592 h 5950684"/>
              <a:gd name="connsiteX621" fmla="*/ 5251050 w 6100546"/>
              <a:gd name="connsiteY621" fmla="*/ 1795175 h 5950684"/>
              <a:gd name="connsiteX622" fmla="*/ 5282140 w 6100546"/>
              <a:gd name="connsiteY622" fmla="*/ 1843751 h 5950684"/>
              <a:gd name="connsiteX623" fmla="*/ 5282139 w 6100546"/>
              <a:gd name="connsiteY623" fmla="*/ 1848356 h 5950684"/>
              <a:gd name="connsiteX624" fmla="*/ 5282139 w 6100546"/>
              <a:gd name="connsiteY624" fmla="*/ 1852961 h 5950684"/>
              <a:gd name="connsiteX625" fmla="*/ 5286745 w 6100546"/>
              <a:gd name="connsiteY625" fmla="*/ 1852962 h 5950684"/>
              <a:gd name="connsiteX626" fmla="*/ 5295956 w 6100546"/>
              <a:gd name="connsiteY626" fmla="*/ 1875989 h 5950684"/>
              <a:gd name="connsiteX627" fmla="*/ 5295956 w 6100546"/>
              <a:gd name="connsiteY627" fmla="*/ 1880596 h 5950684"/>
              <a:gd name="connsiteX628" fmla="*/ 5300562 w 6100546"/>
              <a:gd name="connsiteY628" fmla="*/ 1885202 h 5950684"/>
              <a:gd name="connsiteX629" fmla="*/ 5300562 w 6100546"/>
              <a:gd name="connsiteY629" fmla="*/ 1880595 h 5950684"/>
              <a:gd name="connsiteX630" fmla="*/ 5332803 w 6100546"/>
              <a:gd name="connsiteY630" fmla="*/ 1931258 h 5950684"/>
              <a:gd name="connsiteX631" fmla="*/ 5328196 w 6100546"/>
              <a:gd name="connsiteY631" fmla="*/ 1931259 h 5950684"/>
              <a:gd name="connsiteX632" fmla="*/ 5328196 w 6100546"/>
              <a:gd name="connsiteY632" fmla="*/ 1935864 h 5950684"/>
              <a:gd name="connsiteX633" fmla="*/ 5332802 w 6100546"/>
              <a:gd name="connsiteY633" fmla="*/ 1940470 h 5950684"/>
              <a:gd name="connsiteX634" fmla="*/ 5337408 w 6100546"/>
              <a:gd name="connsiteY634" fmla="*/ 1940470 h 5950684"/>
              <a:gd name="connsiteX635" fmla="*/ 5337409 w 6100546"/>
              <a:gd name="connsiteY635" fmla="*/ 1945076 h 5950684"/>
              <a:gd name="connsiteX636" fmla="*/ 5346619 w 6100546"/>
              <a:gd name="connsiteY636" fmla="*/ 1972710 h 5950684"/>
              <a:gd name="connsiteX637" fmla="*/ 5355831 w 6100546"/>
              <a:gd name="connsiteY637" fmla="*/ 1977315 h 5950684"/>
              <a:gd name="connsiteX638" fmla="*/ 5360436 w 6100546"/>
              <a:gd name="connsiteY638" fmla="*/ 1986527 h 5950684"/>
              <a:gd name="connsiteX639" fmla="*/ 5355831 w 6100546"/>
              <a:gd name="connsiteY639" fmla="*/ 1991132 h 5950684"/>
              <a:gd name="connsiteX640" fmla="*/ 5360436 w 6100546"/>
              <a:gd name="connsiteY640" fmla="*/ 1995738 h 5950684"/>
              <a:gd name="connsiteX641" fmla="*/ 5365042 w 6100546"/>
              <a:gd name="connsiteY641" fmla="*/ 2000344 h 5950684"/>
              <a:gd name="connsiteX642" fmla="*/ 5388071 w 6100546"/>
              <a:gd name="connsiteY642" fmla="*/ 2041794 h 5950684"/>
              <a:gd name="connsiteX643" fmla="*/ 5383465 w 6100546"/>
              <a:gd name="connsiteY643" fmla="*/ 2023372 h 5950684"/>
              <a:gd name="connsiteX644" fmla="*/ 5369648 w 6100546"/>
              <a:gd name="connsiteY644" fmla="*/ 2004950 h 5950684"/>
              <a:gd name="connsiteX645" fmla="*/ 5369648 w 6100546"/>
              <a:gd name="connsiteY645" fmla="*/ 2000343 h 5950684"/>
              <a:gd name="connsiteX646" fmla="*/ 5369648 w 6100546"/>
              <a:gd name="connsiteY646" fmla="*/ 1995738 h 5950684"/>
              <a:gd name="connsiteX647" fmla="*/ 5365042 w 6100546"/>
              <a:gd name="connsiteY647" fmla="*/ 1986527 h 5950684"/>
              <a:gd name="connsiteX648" fmla="*/ 5342013 w 6100546"/>
              <a:gd name="connsiteY648" fmla="*/ 1949681 h 5950684"/>
              <a:gd name="connsiteX649" fmla="*/ 5342013 w 6100546"/>
              <a:gd name="connsiteY649" fmla="*/ 1940470 h 5950684"/>
              <a:gd name="connsiteX650" fmla="*/ 5342013 w 6100546"/>
              <a:gd name="connsiteY650" fmla="*/ 1935863 h 5950684"/>
              <a:gd name="connsiteX651" fmla="*/ 5342013 w 6100546"/>
              <a:gd name="connsiteY651" fmla="*/ 1926652 h 5950684"/>
              <a:gd name="connsiteX652" fmla="*/ 5337409 w 6100546"/>
              <a:gd name="connsiteY652" fmla="*/ 1926653 h 5950684"/>
              <a:gd name="connsiteX653" fmla="*/ 5332802 w 6100546"/>
              <a:gd name="connsiteY653" fmla="*/ 1926653 h 5950684"/>
              <a:gd name="connsiteX654" fmla="*/ 5318985 w 6100546"/>
              <a:gd name="connsiteY654" fmla="*/ 1908229 h 5950684"/>
              <a:gd name="connsiteX655" fmla="*/ 5305168 w 6100546"/>
              <a:gd name="connsiteY655" fmla="*/ 1880596 h 5950684"/>
              <a:gd name="connsiteX656" fmla="*/ 5305168 w 6100546"/>
              <a:gd name="connsiteY656" fmla="*/ 1875990 h 5950684"/>
              <a:gd name="connsiteX657" fmla="*/ 5305168 w 6100546"/>
              <a:gd name="connsiteY657" fmla="*/ 1871385 h 5950684"/>
              <a:gd name="connsiteX658" fmla="*/ 5291350 w 6100546"/>
              <a:gd name="connsiteY658" fmla="*/ 1852962 h 5950684"/>
              <a:gd name="connsiteX659" fmla="*/ 5295956 w 6100546"/>
              <a:gd name="connsiteY659" fmla="*/ 1857568 h 5950684"/>
              <a:gd name="connsiteX660" fmla="*/ 5295956 w 6100546"/>
              <a:gd name="connsiteY660" fmla="*/ 1852962 h 5950684"/>
              <a:gd name="connsiteX661" fmla="*/ 5291350 w 6100546"/>
              <a:gd name="connsiteY661" fmla="*/ 1848356 h 5950684"/>
              <a:gd name="connsiteX662" fmla="*/ 5286745 w 6100546"/>
              <a:gd name="connsiteY662" fmla="*/ 1843750 h 5950684"/>
              <a:gd name="connsiteX663" fmla="*/ 5282139 w 6100546"/>
              <a:gd name="connsiteY663" fmla="*/ 1829934 h 5950684"/>
              <a:gd name="connsiteX664" fmla="*/ 5272928 w 6100546"/>
              <a:gd name="connsiteY664" fmla="*/ 1820721 h 5950684"/>
              <a:gd name="connsiteX665" fmla="*/ 5282139 w 6100546"/>
              <a:gd name="connsiteY665" fmla="*/ 1825327 h 5950684"/>
              <a:gd name="connsiteX666" fmla="*/ 5268323 w 6100546"/>
              <a:gd name="connsiteY666" fmla="*/ 1811511 h 5950684"/>
              <a:gd name="connsiteX667" fmla="*/ 5254505 w 6100546"/>
              <a:gd name="connsiteY667" fmla="*/ 1788482 h 5950684"/>
              <a:gd name="connsiteX668" fmla="*/ 5268322 w 6100546"/>
              <a:gd name="connsiteY668" fmla="*/ 1788482 h 5950684"/>
              <a:gd name="connsiteX669" fmla="*/ 5249899 w 6100546"/>
              <a:gd name="connsiteY669" fmla="*/ 1770060 h 5950684"/>
              <a:gd name="connsiteX670" fmla="*/ 5254505 w 6100546"/>
              <a:gd name="connsiteY670" fmla="*/ 1770060 h 5950684"/>
              <a:gd name="connsiteX671" fmla="*/ 5254505 w 6100546"/>
              <a:gd name="connsiteY671" fmla="*/ 1765454 h 5950684"/>
              <a:gd name="connsiteX672" fmla="*/ 5249899 w 6100546"/>
              <a:gd name="connsiteY672" fmla="*/ 1760848 h 5950684"/>
              <a:gd name="connsiteX673" fmla="*/ 5236082 w 6100546"/>
              <a:gd name="connsiteY673" fmla="*/ 1747031 h 5950684"/>
              <a:gd name="connsiteX674" fmla="*/ 5231476 w 6100546"/>
              <a:gd name="connsiteY674" fmla="*/ 1737820 h 5950684"/>
              <a:gd name="connsiteX675" fmla="*/ 5226870 w 6100546"/>
              <a:gd name="connsiteY675" fmla="*/ 1733215 h 5950684"/>
              <a:gd name="connsiteX676" fmla="*/ 5226870 w 6100546"/>
              <a:gd name="connsiteY676" fmla="*/ 1737820 h 5950684"/>
              <a:gd name="connsiteX677" fmla="*/ 5226870 w 6100546"/>
              <a:gd name="connsiteY677" fmla="*/ 1742425 h 5950684"/>
              <a:gd name="connsiteX678" fmla="*/ 5203843 w 6100546"/>
              <a:gd name="connsiteY678" fmla="*/ 1705580 h 5950684"/>
              <a:gd name="connsiteX679" fmla="*/ 5217659 w 6100546"/>
              <a:gd name="connsiteY679" fmla="*/ 1710186 h 5950684"/>
              <a:gd name="connsiteX680" fmla="*/ 5190024 w 6100546"/>
              <a:gd name="connsiteY680" fmla="*/ 1682551 h 5950684"/>
              <a:gd name="connsiteX681" fmla="*/ 5166996 w 6100546"/>
              <a:gd name="connsiteY681" fmla="*/ 1645706 h 5950684"/>
              <a:gd name="connsiteX682" fmla="*/ 5171602 w 6100546"/>
              <a:gd name="connsiteY682" fmla="*/ 1650312 h 5950684"/>
              <a:gd name="connsiteX683" fmla="*/ 5176207 w 6100546"/>
              <a:gd name="connsiteY683" fmla="*/ 1650312 h 5950684"/>
              <a:gd name="connsiteX684" fmla="*/ 5180814 w 6100546"/>
              <a:gd name="connsiteY684" fmla="*/ 1650312 h 5950684"/>
              <a:gd name="connsiteX685" fmla="*/ 5176208 w 6100546"/>
              <a:gd name="connsiteY685" fmla="*/ 1641100 h 5950684"/>
              <a:gd name="connsiteX686" fmla="*/ 5180813 w 6100546"/>
              <a:gd name="connsiteY686" fmla="*/ 1641100 h 5950684"/>
              <a:gd name="connsiteX687" fmla="*/ 5185420 w 6100546"/>
              <a:gd name="connsiteY687" fmla="*/ 1645706 h 5950684"/>
              <a:gd name="connsiteX688" fmla="*/ 5185419 w 6100546"/>
              <a:gd name="connsiteY688" fmla="*/ 1650312 h 5950684"/>
              <a:gd name="connsiteX689" fmla="*/ 5190024 w 6100546"/>
              <a:gd name="connsiteY689" fmla="*/ 1654917 h 5950684"/>
              <a:gd name="connsiteX690" fmla="*/ 5194630 w 6100546"/>
              <a:gd name="connsiteY690" fmla="*/ 1659523 h 5950684"/>
              <a:gd name="connsiteX691" fmla="*/ 5286745 w 6100546"/>
              <a:gd name="connsiteY691" fmla="*/ 1806905 h 5950684"/>
              <a:gd name="connsiteX692" fmla="*/ 5286745 w 6100546"/>
              <a:gd name="connsiteY692" fmla="*/ 1811511 h 5950684"/>
              <a:gd name="connsiteX693" fmla="*/ 5291350 w 6100546"/>
              <a:gd name="connsiteY693" fmla="*/ 1816115 h 5950684"/>
              <a:gd name="connsiteX694" fmla="*/ 5309773 w 6100546"/>
              <a:gd name="connsiteY694" fmla="*/ 1843751 h 5950684"/>
              <a:gd name="connsiteX695" fmla="*/ 5314379 w 6100546"/>
              <a:gd name="connsiteY695" fmla="*/ 1857568 h 5950684"/>
              <a:gd name="connsiteX696" fmla="*/ 5318985 w 6100546"/>
              <a:gd name="connsiteY696" fmla="*/ 1862173 h 5950684"/>
              <a:gd name="connsiteX697" fmla="*/ 5342013 w 6100546"/>
              <a:gd name="connsiteY697" fmla="*/ 1894413 h 5950684"/>
              <a:gd name="connsiteX698" fmla="*/ 5346619 w 6100546"/>
              <a:gd name="connsiteY698" fmla="*/ 1899019 h 5950684"/>
              <a:gd name="connsiteX699" fmla="*/ 5346619 w 6100546"/>
              <a:gd name="connsiteY699" fmla="*/ 1912836 h 5950684"/>
              <a:gd name="connsiteX700" fmla="*/ 5369648 w 6100546"/>
              <a:gd name="connsiteY700" fmla="*/ 1945075 h 5950684"/>
              <a:gd name="connsiteX701" fmla="*/ 5374253 w 6100546"/>
              <a:gd name="connsiteY701" fmla="*/ 1949681 h 5950684"/>
              <a:gd name="connsiteX702" fmla="*/ 5374253 w 6100546"/>
              <a:gd name="connsiteY702" fmla="*/ 1954287 h 5950684"/>
              <a:gd name="connsiteX703" fmla="*/ 5434128 w 6100546"/>
              <a:gd name="connsiteY703" fmla="*/ 2083247 h 5950684"/>
              <a:gd name="connsiteX704" fmla="*/ 5443339 w 6100546"/>
              <a:gd name="connsiteY704" fmla="*/ 2097064 h 5950684"/>
              <a:gd name="connsiteX705" fmla="*/ 5443340 w 6100546"/>
              <a:gd name="connsiteY705" fmla="*/ 2110881 h 5950684"/>
              <a:gd name="connsiteX706" fmla="*/ 5452551 w 6100546"/>
              <a:gd name="connsiteY706" fmla="*/ 2110881 h 5950684"/>
              <a:gd name="connsiteX707" fmla="*/ 5457156 w 6100546"/>
              <a:gd name="connsiteY707" fmla="*/ 2120092 h 5950684"/>
              <a:gd name="connsiteX708" fmla="*/ 5480186 w 6100546"/>
              <a:gd name="connsiteY708" fmla="*/ 2184572 h 5950684"/>
              <a:gd name="connsiteX709" fmla="*/ 5480185 w 6100546"/>
              <a:gd name="connsiteY709" fmla="*/ 2189177 h 5950684"/>
              <a:gd name="connsiteX710" fmla="*/ 5480185 w 6100546"/>
              <a:gd name="connsiteY710" fmla="*/ 2198388 h 5950684"/>
              <a:gd name="connsiteX711" fmla="*/ 5484791 w 6100546"/>
              <a:gd name="connsiteY711" fmla="*/ 2198389 h 5950684"/>
              <a:gd name="connsiteX712" fmla="*/ 5517031 w 6100546"/>
              <a:gd name="connsiteY712" fmla="*/ 2267474 h 5950684"/>
              <a:gd name="connsiteX713" fmla="*/ 5553877 w 6100546"/>
              <a:gd name="connsiteY713" fmla="*/ 2359588 h 5950684"/>
              <a:gd name="connsiteX714" fmla="*/ 5572300 w 6100546"/>
              <a:gd name="connsiteY714" fmla="*/ 2410251 h 5950684"/>
              <a:gd name="connsiteX715" fmla="*/ 5572300 w 6100546"/>
              <a:gd name="connsiteY715" fmla="*/ 2414857 h 5950684"/>
              <a:gd name="connsiteX716" fmla="*/ 5572300 w 6100546"/>
              <a:gd name="connsiteY716" fmla="*/ 2419462 h 5950684"/>
              <a:gd name="connsiteX717" fmla="*/ 5572300 w 6100546"/>
              <a:gd name="connsiteY717" fmla="*/ 2424068 h 5950684"/>
              <a:gd name="connsiteX718" fmla="*/ 5576905 w 6100546"/>
              <a:gd name="connsiteY718" fmla="*/ 2424068 h 5950684"/>
              <a:gd name="connsiteX719" fmla="*/ 5586117 w 6100546"/>
              <a:gd name="connsiteY719" fmla="*/ 2428674 h 5950684"/>
              <a:gd name="connsiteX720" fmla="*/ 5595327 w 6100546"/>
              <a:gd name="connsiteY720" fmla="*/ 2460913 h 5950684"/>
              <a:gd name="connsiteX721" fmla="*/ 5604540 w 6100546"/>
              <a:gd name="connsiteY721" fmla="*/ 2470125 h 5950684"/>
              <a:gd name="connsiteX722" fmla="*/ 5581511 w 6100546"/>
              <a:gd name="connsiteY722" fmla="*/ 2414857 h 5950684"/>
              <a:gd name="connsiteX723" fmla="*/ 5581511 w 6100546"/>
              <a:gd name="connsiteY723" fmla="*/ 2405645 h 5950684"/>
              <a:gd name="connsiteX724" fmla="*/ 5576905 w 6100546"/>
              <a:gd name="connsiteY724" fmla="*/ 2401039 h 5950684"/>
              <a:gd name="connsiteX725" fmla="*/ 5553876 w 6100546"/>
              <a:gd name="connsiteY725" fmla="*/ 2327348 h 5950684"/>
              <a:gd name="connsiteX726" fmla="*/ 5489397 w 6100546"/>
              <a:gd name="connsiteY726" fmla="*/ 2156937 h 5950684"/>
              <a:gd name="connsiteX727" fmla="*/ 5420311 w 6100546"/>
              <a:gd name="connsiteY727" fmla="*/ 1995738 h 5950684"/>
              <a:gd name="connsiteX728" fmla="*/ 5406495 w 6100546"/>
              <a:gd name="connsiteY728" fmla="*/ 1972710 h 5950684"/>
              <a:gd name="connsiteX729" fmla="*/ 5351225 w 6100546"/>
              <a:gd name="connsiteY729" fmla="*/ 1857568 h 5950684"/>
              <a:gd name="connsiteX730" fmla="*/ 5328197 w 6100546"/>
              <a:gd name="connsiteY730" fmla="*/ 1820722 h 5950684"/>
              <a:gd name="connsiteX731" fmla="*/ 5277533 w 6100546"/>
              <a:gd name="connsiteY731" fmla="*/ 1742425 h 5950684"/>
              <a:gd name="connsiteX732" fmla="*/ 5190025 w 6100546"/>
              <a:gd name="connsiteY732" fmla="*/ 1608860 h 5950684"/>
              <a:gd name="connsiteX733" fmla="*/ 5166996 w 6100546"/>
              <a:gd name="connsiteY733" fmla="*/ 1585832 h 5950684"/>
              <a:gd name="connsiteX734" fmla="*/ 5143968 w 6100546"/>
              <a:gd name="connsiteY734" fmla="*/ 1544381 h 5950684"/>
              <a:gd name="connsiteX735" fmla="*/ 5134756 w 6100546"/>
              <a:gd name="connsiteY735" fmla="*/ 1539775 h 5950684"/>
              <a:gd name="connsiteX736" fmla="*/ 5088699 w 6100546"/>
              <a:gd name="connsiteY736" fmla="*/ 1475295 h 5950684"/>
              <a:gd name="connsiteX737" fmla="*/ 5070276 w 6100546"/>
              <a:gd name="connsiteY737" fmla="*/ 1466084 h 5950684"/>
              <a:gd name="connsiteX738" fmla="*/ 5061064 w 6100546"/>
              <a:gd name="connsiteY738" fmla="*/ 1447660 h 5950684"/>
              <a:gd name="connsiteX739" fmla="*/ 4922893 w 6100546"/>
              <a:gd name="connsiteY739" fmla="*/ 1300279 h 5950684"/>
              <a:gd name="connsiteX740" fmla="*/ 4863018 w 6100546"/>
              <a:gd name="connsiteY740" fmla="*/ 1235799 h 5950684"/>
              <a:gd name="connsiteX741" fmla="*/ 4826172 w 6100546"/>
              <a:gd name="connsiteY741" fmla="*/ 1208165 h 5950684"/>
              <a:gd name="connsiteX742" fmla="*/ 4816961 w 6100546"/>
              <a:gd name="connsiteY742" fmla="*/ 1194348 h 5950684"/>
              <a:gd name="connsiteX743" fmla="*/ 4798538 w 6100546"/>
              <a:gd name="connsiteY743" fmla="*/ 1180532 h 5950684"/>
              <a:gd name="connsiteX744" fmla="*/ 4798538 w 6100546"/>
              <a:gd name="connsiteY744" fmla="*/ 1175925 h 5950684"/>
              <a:gd name="connsiteX745" fmla="*/ 4821567 w 6100546"/>
              <a:gd name="connsiteY745" fmla="*/ 1189742 h 5950684"/>
              <a:gd name="connsiteX746" fmla="*/ 4821567 w 6100546"/>
              <a:gd name="connsiteY746" fmla="*/ 1194348 h 5950684"/>
              <a:gd name="connsiteX747" fmla="*/ 4830778 w 6100546"/>
              <a:gd name="connsiteY747" fmla="*/ 1198954 h 5950684"/>
              <a:gd name="connsiteX748" fmla="*/ 4835384 w 6100546"/>
              <a:gd name="connsiteY748" fmla="*/ 1198954 h 5950684"/>
              <a:gd name="connsiteX749" fmla="*/ 4839989 w 6100546"/>
              <a:gd name="connsiteY749" fmla="*/ 1203559 h 5950684"/>
              <a:gd name="connsiteX750" fmla="*/ 4844595 w 6100546"/>
              <a:gd name="connsiteY750" fmla="*/ 1203559 h 5950684"/>
              <a:gd name="connsiteX751" fmla="*/ 4872230 w 6100546"/>
              <a:gd name="connsiteY751" fmla="*/ 1226588 h 5950684"/>
              <a:gd name="connsiteX752" fmla="*/ 4876836 w 6100546"/>
              <a:gd name="connsiteY752" fmla="*/ 1231193 h 5950684"/>
              <a:gd name="connsiteX753" fmla="*/ 4881441 w 6100546"/>
              <a:gd name="connsiteY753" fmla="*/ 1231194 h 5950684"/>
              <a:gd name="connsiteX754" fmla="*/ 4881441 w 6100546"/>
              <a:gd name="connsiteY754" fmla="*/ 1235799 h 5950684"/>
              <a:gd name="connsiteX755" fmla="*/ 4876835 w 6100546"/>
              <a:gd name="connsiteY755" fmla="*/ 1240405 h 5950684"/>
              <a:gd name="connsiteX756" fmla="*/ 4899864 w 6100546"/>
              <a:gd name="connsiteY756" fmla="*/ 1245010 h 5950684"/>
              <a:gd name="connsiteX757" fmla="*/ 4932104 w 6100546"/>
              <a:gd name="connsiteY757" fmla="*/ 1281856 h 5950684"/>
              <a:gd name="connsiteX758" fmla="*/ 4927498 w 6100546"/>
              <a:gd name="connsiteY758" fmla="*/ 1281856 h 5950684"/>
              <a:gd name="connsiteX759" fmla="*/ 4932104 w 6100546"/>
              <a:gd name="connsiteY759" fmla="*/ 1286462 h 5950684"/>
              <a:gd name="connsiteX760" fmla="*/ 4918287 w 6100546"/>
              <a:gd name="connsiteY760" fmla="*/ 1281856 h 5950684"/>
              <a:gd name="connsiteX761" fmla="*/ 4941315 w 6100546"/>
              <a:gd name="connsiteY761" fmla="*/ 1295673 h 5950684"/>
              <a:gd name="connsiteX762" fmla="*/ 4945921 w 6100546"/>
              <a:gd name="connsiteY762" fmla="*/ 1304885 h 5950684"/>
              <a:gd name="connsiteX763" fmla="*/ 4950527 w 6100546"/>
              <a:gd name="connsiteY763" fmla="*/ 1309491 h 5950684"/>
              <a:gd name="connsiteX764" fmla="*/ 4955133 w 6100546"/>
              <a:gd name="connsiteY764" fmla="*/ 1304885 h 5950684"/>
              <a:gd name="connsiteX765" fmla="*/ 4982767 w 6100546"/>
              <a:gd name="connsiteY765" fmla="*/ 1332519 h 5950684"/>
              <a:gd name="connsiteX766" fmla="*/ 4987373 w 6100546"/>
              <a:gd name="connsiteY766" fmla="*/ 1337124 h 5950684"/>
              <a:gd name="connsiteX767" fmla="*/ 4991979 w 6100546"/>
              <a:gd name="connsiteY767" fmla="*/ 1337124 h 5950684"/>
              <a:gd name="connsiteX768" fmla="*/ 5079487 w 6100546"/>
              <a:gd name="connsiteY768" fmla="*/ 1424633 h 5950684"/>
              <a:gd name="connsiteX769" fmla="*/ 5084093 w 6100546"/>
              <a:gd name="connsiteY769" fmla="*/ 1438450 h 5950684"/>
              <a:gd name="connsiteX770" fmla="*/ 5093305 w 6100546"/>
              <a:gd name="connsiteY770" fmla="*/ 1443055 h 5950684"/>
              <a:gd name="connsiteX771" fmla="*/ 5157784 w 6100546"/>
              <a:gd name="connsiteY771" fmla="*/ 1521352 h 5950684"/>
              <a:gd name="connsiteX772" fmla="*/ 5222265 w 6100546"/>
              <a:gd name="connsiteY772" fmla="*/ 1604255 h 5950684"/>
              <a:gd name="connsiteX773" fmla="*/ 5226870 w 6100546"/>
              <a:gd name="connsiteY773" fmla="*/ 1618072 h 5950684"/>
              <a:gd name="connsiteX774" fmla="*/ 5231476 w 6100546"/>
              <a:gd name="connsiteY774" fmla="*/ 1613466 h 5950684"/>
              <a:gd name="connsiteX775" fmla="*/ 5263716 w 6100546"/>
              <a:gd name="connsiteY775" fmla="*/ 1664129 h 5950684"/>
              <a:gd name="connsiteX776" fmla="*/ 5286745 w 6100546"/>
              <a:gd name="connsiteY776" fmla="*/ 1696368 h 5950684"/>
              <a:gd name="connsiteX777" fmla="*/ 5323590 w 6100546"/>
              <a:gd name="connsiteY777" fmla="*/ 1751637 h 5950684"/>
              <a:gd name="connsiteX778" fmla="*/ 5369648 w 6100546"/>
              <a:gd name="connsiteY778" fmla="*/ 1825328 h 5950684"/>
              <a:gd name="connsiteX779" fmla="*/ 5369648 w 6100546"/>
              <a:gd name="connsiteY779" fmla="*/ 1834539 h 5950684"/>
              <a:gd name="connsiteX780" fmla="*/ 5415705 w 6100546"/>
              <a:gd name="connsiteY780" fmla="*/ 1917442 h 5950684"/>
              <a:gd name="connsiteX781" fmla="*/ 5424916 w 6100546"/>
              <a:gd name="connsiteY781" fmla="*/ 1926653 h 5950684"/>
              <a:gd name="connsiteX782" fmla="*/ 5443339 w 6100546"/>
              <a:gd name="connsiteY782" fmla="*/ 1968104 h 5950684"/>
              <a:gd name="connsiteX783" fmla="*/ 5461762 w 6100546"/>
              <a:gd name="connsiteY783" fmla="*/ 1991132 h 5950684"/>
              <a:gd name="connsiteX784" fmla="*/ 5498608 w 6100546"/>
              <a:gd name="connsiteY784" fmla="*/ 2092458 h 5950684"/>
              <a:gd name="connsiteX785" fmla="*/ 5553877 w 6100546"/>
              <a:gd name="connsiteY785" fmla="*/ 2226023 h 5950684"/>
              <a:gd name="connsiteX786" fmla="*/ 5572300 w 6100546"/>
              <a:gd name="connsiteY786" fmla="*/ 2262868 h 5950684"/>
              <a:gd name="connsiteX787" fmla="*/ 5567694 w 6100546"/>
              <a:gd name="connsiteY787" fmla="*/ 2258262 h 5950684"/>
              <a:gd name="connsiteX788" fmla="*/ 5586117 w 6100546"/>
              <a:gd name="connsiteY788" fmla="*/ 2308925 h 5950684"/>
              <a:gd name="connsiteX789" fmla="*/ 5586117 w 6100546"/>
              <a:gd name="connsiteY789" fmla="*/ 2322742 h 5950684"/>
              <a:gd name="connsiteX790" fmla="*/ 5632173 w 6100546"/>
              <a:gd name="connsiteY790" fmla="*/ 2470124 h 5950684"/>
              <a:gd name="connsiteX791" fmla="*/ 5627568 w 6100546"/>
              <a:gd name="connsiteY791" fmla="*/ 2470124 h 5950684"/>
              <a:gd name="connsiteX792" fmla="*/ 5627568 w 6100546"/>
              <a:gd name="connsiteY792" fmla="*/ 2474730 h 5950684"/>
              <a:gd name="connsiteX793" fmla="*/ 5632172 w 6100546"/>
              <a:gd name="connsiteY793" fmla="*/ 2479336 h 5950684"/>
              <a:gd name="connsiteX794" fmla="*/ 5645991 w 6100546"/>
              <a:gd name="connsiteY794" fmla="*/ 2529999 h 5950684"/>
              <a:gd name="connsiteX795" fmla="*/ 5645991 w 6100546"/>
              <a:gd name="connsiteY795" fmla="*/ 2534604 h 5950684"/>
              <a:gd name="connsiteX796" fmla="*/ 5645991 w 6100546"/>
              <a:gd name="connsiteY796" fmla="*/ 2539210 h 5950684"/>
              <a:gd name="connsiteX797" fmla="*/ 5650597 w 6100546"/>
              <a:gd name="connsiteY797" fmla="*/ 2539210 h 5950684"/>
              <a:gd name="connsiteX798" fmla="*/ 5650597 w 6100546"/>
              <a:gd name="connsiteY798" fmla="*/ 2534604 h 5950684"/>
              <a:gd name="connsiteX799" fmla="*/ 5655202 w 6100546"/>
              <a:gd name="connsiteY799" fmla="*/ 2553027 h 5950684"/>
              <a:gd name="connsiteX800" fmla="*/ 5664414 w 6100546"/>
              <a:gd name="connsiteY800" fmla="*/ 2553026 h 5950684"/>
              <a:gd name="connsiteX801" fmla="*/ 5659808 w 6100546"/>
              <a:gd name="connsiteY801" fmla="*/ 2539210 h 5950684"/>
              <a:gd name="connsiteX802" fmla="*/ 5664414 w 6100546"/>
              <a:gd name="connsiteY802" fmla="*/ 2539210 h 5950684"/>
              <a:gd name="connsiteX803" fmla="*/ 5645991 w 6100546"/>
              <a:gd name="connsiteY803" fmla="*/ 2502365 h 5950684"/>
              <a:gd name="connsiteX804" fmla="*/ 5645991 w 6100546"/>
              <a:gd name="connsiteY804" fmla="*/ 2493153 h 5950684"/>
              <a:gd name="connsiteX805" fmla="*/ 5645991 w 6100546"/>
              <a:gd name="connsiteY805" fmla="*/ 2488548 h 5950684"/>
              <a:gd name="connsiteX806" fmla="*/ 5645991 w 6100546"/>
              <a:gd name="connsiteY806" fmla="*/ 2483941 h 5950684"/>
              <a:gd name="connsiteX807" fmla="*/ 5641384 w 6100546"/>
              <a:gd name="connsiteY807" fmla="*/ 2483942 h 5950684"/>
              <a:gd name="connsiteX808" fmla="*/ 5641385 w 6100546"/>
              <a:gd name="connsiteY808" fmla="*/ 2474730 h 5950684"/>
              <a:gd name="connsiteX809" fmla="*/ 5650597 w 6100546"/>
              <a:gd name="connsiteY809" fmla="*/ 2479337 h 5950684"/>
              <a:gd name="connsiteX810" fmla="*/ 5645991 w 6100546"/>
              <a:gd name="connsiteY810" fmla="*/ 2465519 h 5950684"/>
              <a:gd name="connsiteX811" fmla="*/ 5645991 w 6100546"/>
              <a:gd name="connsiteY811" fmla="*/ 2460912 h 5950684"/>
              <a:gd name="connsiteX812" fmla="*/ 5645991 w 6100546"/>
              <a:gd name="connsiteY812" fmla="*/ 2456307 h 5950684"/>
              <a:gd name="connsiteX813" fmla="*/ 5645991 w 6100546"/>
              <a:gd name="connsiteY813" fmla="*/ 2451702 h 5950684"/>
              <a:gd name="connsiteX814" fmla="*/ 5641384 w 6100546"/>
              <a:gd name="connsiteY814" fmla="*/ 2433279 h 5950684"/>
              <a:gd name="connsiteX815" fmla="*/ 5636779 w 6100546"/>
              <a:gd name="connsiteY815" fmla="*/ 2428674 h 5950684"/>
              <a:gd name="connsiteX816" fmla="*/ 5636779 w 6100546"/>
              <a:gd name="connsiteY816" fmla="*/ 2424067 h 5950684"/>
              <a:gd name="connsiteX817" fmla="*/ 5636779 w 6100546"/>
              <a:gd name="connsiteY817" fmla="*/ 2428674 h 5950684"/>
              <a:gd name="connsiteX818" fmla="*/ 5622963 w 6100546"/>
              <a:gd name="connsiteY818" fmla="*/ 2382617 h 5950684"/>
              <a:gd name="connsiteX819" fmla="*/ 5622962 w 6100546"/>
              <a:gd name="connsiteY819" fmla="*/ 2373405 h 5950684"/>
              <a:gd name="connsiteX820" fmla="*/ 5618357 w 6100546"/>
              <a:gd name="connsiteY820" fmla="*/ 2373404 h 5950684"/>
              <a:gd name="connsiteX821" fmla="*/ 5604540 w 6100546"/>
              <a:gd name="connsiteY821" fmla="*/ 2331954 h 5950684"/>
              <a:gd name="connsiteX822" fmla="*/ 5599934 w 6100546"/>
              <a:gd name="connsiteY822" fmla="*/ 2331954 h 5950684"/>
              <a:gd name="connsiteX823" fmla="*/ 5599934 w 6100546"/>
              <a:gd name="connsiteY823" fmla="*/ 2327348 h 5950684"/>
              <a:gd name="connsiteX824" fmla="*/ 5604539 w 6100546"/>
              <a:gd name="connsiteY824" fmla="*/ 2327348 h 5950684"/>
              <a:gd name="connsiteX825" fmla="*/ 5604540 w 6100546"/>
              <a:gd name="connsiteY825" fmla="*/ 2322742 h 5950684"/>
              <a:gd name="connsiteX826" fmla="*/ 5599934 w 6100546"/>
              <a:gd name="connsiteY826" fmla="*/ 2318137 h 5950684"/>
              <a:gd name="connsiteX827" fmla="*/ 5558482 w 6100546"/>
              <a:gd name="connsiteY827" fmla="*/ 2189178 h 5950684"/>
              <a:gd name="connsiteX828" fmla="*/ 5549271 w 6100546"/>
              <a:gd name="connsiteY828" fmla="*/ 2152332 h 5950684"/>
              <a:gd name="connsiteX829" fmla="*/ 5535454 w 6100546"/>
              <a:gd name="connsiteY829" fmla="*/ 2129303 h 5950684"/>
              <a:gd name="connsiteX830" fmla="*/ 5517031 w 6100546"/>
              <a:gd name="connsiteY830" fmla="*/ 2092458 h 5950684"/>
              <a:gd name="connsiteX831" fmla="*/ 5388072 w 6100546"/>
              <a:gd name="connsiteY831" fmla="*/ 1825328 h 5950684"/>
              <a:gd name="connsiteX832" fmla="*/ 5392676 w 6100546"/>
              <a:gd name="connsiteY832" fmla="*/ 1816116 h 5950684"/>
              <a:gd name="connsiteX833" fmla="*/ 5392677 w 6100546"/>
              <a:gd name="connsiteY833" fmla="*/ 1820721 h 5950684"/>
              <a:gd name="connsiteX834" fmla="*/ 5397282 w 6100546"/>
              <a:gd name="connsiteY834" fmla="*/ 1820722 h 5950684"/>
              <a:gd name="connsiteX835" fmla="*/ 5392676 w 6100546"/>
              <a:gd name="connsiteY835" fmla="*/ 1811511 h 5950684"/>
              <a:gd name="connsiteX836" fmla="*/ 5392676 w 6100546"/>
              <a:gd name="connsiteY836" fmla="*/ 1797694 h 5950684"/>
              <a:gd name="connsiteX837" fmla="*/ 5374253 w 6100546"/>
              <a:gd name="connsiteY837" fmla="*/ 1783876 h 5950684"/>
              <a:gd name="connsiteX838" fmla="*/ 5374253 w 6100546"/>
              <a:gd name="connsiteY838" fmla="*/ 1779272 h 5950684"/>
              <a:gd name="connsiteX839" fmla="*/ 5369648 w 6100546"/>
              <a:gd name="connsiteY839" fmla="*/ 1774665 h 5950684"/>
              <a:gd name="connsiteX840" fmla="*/ 5369648 w 6100546"/>
              <a:gd name="connsiteY840" fmla="*/ 1770060 h 5950684"/>
              <a:gd name="connsiteX841" fmla="*/ 5365042 w 6100546"/>
              <a:gd name="connsiteY841" fmla="*/ 1770060 h 5950684"/>
              <a:gd name="connsiteX842" fmla="*/ 5360436 w 6100546"/>
              <a:gd name="connsiteY842" fmla="*/ 1760848 h 5950684"/>
              <a:gd name="connsiteX843" fmla="*/ 5351226 w 6100546"/>
              <a:gd name="connsiteY843" fmla="*/ 1737820 h 5950684"/>
              <a:gd name="connsiteX844" fmla="*/ 5355831 w 6100546"/>
              <a:gd name="connsiteY844" fmla="*/ 1737820 h 5950684"/>
              <a:gd name="connsiteX845" fmla="*/ 5360437 w 6100546"/>
              <a:gd name="connsiteY845" fmla="*/ 1742425 h 5950684"/>
              <a:gd name="connsiteX846" fmla="*/ 5355831 w 6100546"/>
              <a:gd name="connsiteY846" fmla="*/ 1733214 h 5950684"/>
              <a:gd name="connsiteX847" fmla="*/ 5351225 w 6100546"/>
              <a:gd name="connsiteY847" fmla="*/ 1728608 h 5950684"/>
              <a:gd name="connsiteX848" fmla="*/ 5337408 w 6100546"/>
              <a:gd name="connsiteY848" fmla="*/ 1710186 h 5950684"/>
              <a:gd name="connsiteX849" fmla="*/ 5337408 w 6100546"/>
              <a:gd name="connsiteY849" fmla="*/ 1705580 h 5950684"/>
              <a:gd name="connsiteX850" fmla="*/ 5332803 w 6100546"/>
              <a:gd name="connsiteY850" fmla="*/ 1696368 h 5950684"/>
              <a:gd name="connsiteX851" fmla="*/ 5328196 w 6100546"/>
              <a:gd name="connsiteY851" fmla="*/ 1696368 h 5950684"/>
              <a:gd name="connsiteX852" fmla="*/ 5328196 w 6100546"/>
              <a:gd name="connsiteY852" fmla="*/ 1700974 h 5950684"/>
              <a:gd name="connsiteX853" fmla="*/ 5323591 w 6100546"/>
              <a:gd name="connsiteY853" fmla="*/ 1687157 h 5950684"/>
              <a:gd name="connsiteX854" fmla="*/ 5314379 w 6100546"/>
              <a:gd name="connsiteY854" fmla="*/ 1687157 h 5950684"/>
              <a:gd name="connsiteX855" fmla="*/ 5314379 w 6100546"/>
              <a:gd name="connsiteY855" fmla="*/ 1677946 h 5950684"/>
              <a:gd name="connsiteX856" fmla="*/ 5309773 w 6100546"/>
              <a:gd name="connsiteY856" fmla="*/ 1673340 h 5950684"/>
              <a:gd name="connsiteX857" fmla="*/ 5309773 w 6100546"/>
              <a:gd name="connsiteY857" fmla="*/ 1668734 h 5950684"/>
              <a:gd name="connsiteX858" fmla="*/ 5305168 w 6100546"/>
              <a:gd name="connsiteY858" fmla="*/ 1668734 h 5950684"/>
              <a:gd name="connsiteX859" fmla="*/ 5305168 w 6100546"/>
              <a:gd name="connsiteY859" fmla="*/ 1673340 h 5950684"/>
              <a:gd name="connsiteX860" fmla="*/ 5268323 w 6100546"/>
              <a:gd name="connsiteY860" fmla="*/ 1622678 h 5950684"/>
              <a:gd name="connsiteX861" fmla="*/ 5263716 w 6100546"/>
              <a:gd name="connsiteY861" fmla="*/ 1613466 h 5950684"/>
              <a:gd name="connsiteX862" fmla="*/ 5254506 w 6100546"/>
              <a:gd name="connsiteY862" fmla="*/ 1608860 h 5950684"/>
              <a:gd name="connsiteX863" fmla="*/ 5254505 w 6100546"/>
              <a:gd name="connsiteY863" fmla="*/ 1612476 h 5950684"/>
              <a:gd name="connsiteX864" fmla="*/ 5242703 w 6100546"/>
              <a:gd name="connsiteY864" fmla="*/ 1598138 h 5950684"/>
              <a:gd name="connsiteX865" fmla="*/ 5203842 w 6100546"/>
              <a:gd name="connsiteY865" fmla="*/ 1544381 h 5950684"/>
              <a:gd name="connsiteX866" fmla="*/ 5180813 w 6100546"/>
              <a:gd name="connsiteY866" fmla="*/ 1530563 h 5950684"/>
              <a:gd name="connsiteX867" fmla="*/ 5180813 w 6100546"/>
              <a:gd name="connsiteY867" fmla="*/ 1516747 h 5950684"/>
              <a:gd name="connsiteX868" fmla="*/ 5157784 w 6100546"/>
              <a:gd name="connsiteY868" fmla="*/ 1489112 h 5950684"/>
              <a:gd name="connsiteX869" fmla="*/ 5139362 w 6100546"/>
              <a:gd name="connsiteY869" fmla="*/ 1479901 h 5950684"/>
              <a:gd name="connsiteX870" fmla="*/ 5125544 w 6100546"/>
              <a:gd name="connsiteY870" fmla="*/ 1456872 h 5950684"/>
              <a:gd name="connsiteX871" fmla="*/ 5130150 w 6100546"/>
              <a:gd name="connsiteY871" fmla="*/ 1456872 h 5950684"/>
              <a:gd name="connsiteX872" fmla="*/ 5139362 w 6100546"/>
              <a:gd name="connsiteY872" fmla="*/ 1461478 h 5950684"/>
              <a:gd name="connsiteX873" fmla="*/ 5134756 w 6100546"/>
              <a:gd name="connsiteY873" fmla="*/ 1452267 h 5950684"/>
              <a:gd name="connsiteX874" fmla="*/ 5130150 w 6100546"/>
              <a:gd name="connsiteY874" fmla="*/ 1447661 h 5950684"/>
              <a:gd name="connsiteX875" fmla="*/ 5143967 w 6100546"/>
              <a:gd name="connsiteY875" fmla="*/ 1456872 h 5950684"/>
              <a:gd name="connsiteX876" fmla="*/ 5125544 w 6100546"/>
              <a:gd name="connsiteY876" fmla="*/ 1438450 h 5950684"/>
              <a:gd name="connsiteX877" fmla="*/ 5120939 w 6100546"/>
              <a:gd name="connsiteY877" fmla="*/ 1433844 h 5950684"/>
              <a:gd name="connsiteX878" fmla="*/ 5107121 w 6100546"/>
              <a:gd name="connsiteY878" fmla="*/ 1424633 h 5950684"/>
              <a:gd name="connsiteX879" fmla="*/ 5111727 w 6100546"/>
              <a:gd name="connsiteY879" fmla="*/ 1433845 h 5950684"/>
              <a:gd name="connsiteX880" fmla="*/ 5111727 w 6100546"/>
              <a:gd name="connsiteY880" fmla="*/ 1438450 h 5950684"/>
              <a:gd name="connsiteX881" fmla="*/ 5097910 w 6100546"/>
              <a:gd name="connsiteY881" fmla="*/ 1424633 h 5950684"/>
              <a:gd name="connsiteX882" fmla="*/ 5102516 w 6100546"/>
              <a:gd name="connsiteY882" fmla="*/ 1443055 h 5950684"/>
              <a:gd name="connsiteX883" fmla="*/ 5084093 w 6100546"/>
              <a:gd name="connsiteY883" fmla="*/ 1410816 h 5950684"/>
              <a:gd name="connsiteX884" fmla="*/ 5088700 w 6100546"/>
              <a:gd name="connsiteY884" fmla="*/ 1415421 h 5950684"/>
              <a:gd name="connsiteX885" fmla="*/ 5097910 w 6100546"/>
              <a:gd name="connsiteY885" fmla="*/ 1415421 h 5950684"/>
              <a:gd name="connsiteX886" fmla="*/ 5088699 w 6100546"/>
              <a:gd name="connsiteY886" fmla="*/ 1406211 h 5950684"/>
              <a:gd name="connsiteX887" fmla="*/ 5088699 w 6100546"/>
              <a:gd name="connsiteY887" fmla="*/ 1401604 h 5950684"/>
              <a:gd name="connsiteX888" fmla="*/ 5088700 w 6100546"/>
              <a:gd name="connsiteY888" fmla="*/ 1396998 h 5950684"/>
              <a:gd name="connsiteX889" fmla="*/ 5093304 w 6100546"/>
              <a:gd name="connsiteY889" fmla="*/ 1396998 h 5950684"/>
              <a:gd name="connsiteX890" fmla="*/ 5084093 w 6100546"/>
              <a:gd name="connsiteY890" fmla="*/ 1392393 h 5950684"/>
              <a:gd name="connsiteX891" fmla="*/ 5079487 w 6100546"/>
              <a:gd name="connsiteY891" fmla="*/ 1387787 h 5950684"/>
              <a:gd name="connsiteX892" fmla="*/ 5070277 w 6100546"/>
              <a:gd name="connsiteY892" fmla="*/ 1369364 h 5950684"/>
              <a:gd name="connsiteX893" fmla="*/ 5074881 w 6100546"/>
              <a:gd name="connsiteY893" fmla="*/ 1373970 h 5950684"/>
              <a:gd name="connsiteX894" fmla="*/ 5084093 w 6100546"/>
              <a:gd name="connsiteY894" fmla="*/ 1378576 h 5950684"/>
              <a:gd name="connsiteX895" fmla="*/ 5074881 w 6100546"/>
              <a:gd name="connsiteY895" fmla="*/ 1364759 h 5950684"/>
              <a:gd name="connsiteX896" fmla="*/ 5070276 w 6100546"/>
              <a:gd name="connsiteY896" fmla="*/ 1360153 h 5950684"/>
              <a:gd name="connsiteX897" fmla="*/ 5065670 w 6100546"/>
              <a:gd name="connsiteY897" fmla="*/ 1355547 h 5950684"/>
              <a:gd name="connsiteX898" fmla="*/ 5056459 w 6100546"/>
              <a:gd name="connsiteY898" fmla="*/ 1355548 h 5950684"/>
              <a:gd name="connsiteX899" fmla="*/ 5061064 w 6100546"/>
              <a:gd name="connsiteY899" fmla="*/ 1364759 h 5950684"/>
              <a:gd name="connsiteX900" fmla="*/ 5065670 w 6100546"/>
              <a:gd name="connsiteY900" fmla="*/ 1364759 h 5950684"/>
              <a:gd name="connsiteX901" fmla="*/ 5070277 w 6100546"/>
              <a:gd name="connsiteY901" fmla="*/ 1369364 h 5950684"/>
              <a:gd name="connsiteX902" fmla="*/ 5074881 w 6100546"/>
              <a:gd name="connsiteY902" fmla="*/ 1387787 h 5950684"/>
              <a:gd name="connsiteX903" fmla="*/ 5070276 w 6100546"/>
              <a:gd name="connsiteY903" fmla="*/ 1383181 h 5950684"/>
              <a:gd name="connsiteX904" fmla="*/ 5070277 w 6100546"/>
              <a:gd name="connsiteY904" fmla="*/ 1387787 h 5950684"/>
              <a:gd name="connsiteX905" fmla="*/ 5070276 w 6100546"/>
              <a:gd name="connsiteY905" fmla="*/ 1392392 h 5950684"/>
              <a:gd name="connsiteX906" fmla="*/ 5074881 w 6100546"/>
              <a:gd name="connsiteY906" fmla="*/ 1392392 h 5950684"/>
              <a:gd name="connsiteX907" fmla="*/ 5079487 w 6100546"/>
              <a:gd name="connsiteY907" fmla="*/ 1396999 h 5950684"/>
              <a:gd name="connsiteX908" fmla="*/ 5074881 w 6100546"/>
              <a:gd name="connsiteY908" fmla="*/ 1396998 h 5950684"/>
              <a:gd name="connsiteX909" fmla="*/ 5079487 w 6100546"/>
              <a:gd name="connsiteY909" fmla="*/ 1401604 h 5950684"/>
              <a:gd name="connsiteX910" fmla="*/ 5079487 w 6100546"/>
              <a:gd name="connsiteY910" fmla="*/ 1406210 h 5950684"/>
              <a:gd name="connsiteX911" fmla="*/ 5047247 w 6100546"/>
              <a:gd name="connsiteY911" fmla="*/ 1373970 h 5950684"/>
              <a:gd name="connsiteX912" fmla="*/ 5051853 w 6100546"/>
              <a:gd name="connsiteY912" fmla="*/ 1373970 h 5950684"/>
              <a:gd name="connsiteX913" fmla="*/ 5056459 w 6100546"/>
              <a:gd name="connsiteY913" fmla="*/ 1373970 h 5950684"/>
              <a:gd name="connsiteX914" fmla="*/ 5051853 w 6100546"/>
              <a:gd name="connsiteY914" fmla="*/ 1369364 h 5950684"/>
              <a:gd name="connsiteX915" fmla="*/ 5047247 w 6100546"/>
              <a:gd name="connsiteY915" fmla="*/ 1369364 h 5950684"/>
              <a:gd name="connsiteX916" fmla="*/ 5042641 w 6100546"/>
              <a:gd name="connsiteY916" fmla="*/ 1364759 h 5950684"/>
              <a:gd name="connsiteX917" fmla="*/ 5033430 w 6100546"/>
              <a:gd name="connsiteY917" fmla="*/ 1346336 h 5950684"/>
              <a:gd name="connsiteX918" fmla="*/ 5033430 w 6100546"/>
              <a:gd name="connsiteY918" fmla="*/ 1341730 h 5950684"/>
              <a:gd name="connsiteX919" fmla="*/ 5028824 w 6100546"/>
              <a:gd name="connsiteY919" fmla="*/ 1337124 h 5950684"/>
              <a:gd name="connsiteX920" fmla="*/ 5024218 w 6100546"/>
              <a:gd name="connsiteY920" fmla="*/ 1337124 h 5950684"/>
              <a:gd name="connsiteX921" fmla="*/ 5024218 w 6100546"/>
              <a:gd name="connsiteY921" fmla="*/ 1341730 h 5950684"/>
              <a:gd name="connsiteX922" fmla="*/ 5005796 w 6100546"/>
              <a:gd name="connsiteY922" fmla="*/ 1318702 h 5950684"/>
              <a:gd name="connsiteX923" fmla="*/ 5001190 w 6100546"/>
              <a:gd name="connsiteY923" fmla="*/ 1314096 h 5950684"/>
              <a:gd name="connsiteX924" fmla="*/ 4996584 w 6100546"/>
              <a:gd name="connsiteY924" fmla="*/ 1314096 h 5950684"/>
              <a:gd name="connsiteX925" fmla="*/ 4996584 w 6100546"/>
              <a:gd name="connsiteY925" fmla="*/ 1318703 h 5950684"/>
              <a:gd name="connsiteX926" fmla="*/ 4978161 w 6100546"/>
              <a:gd name="connsiteY926" fmla="*/ 1309490 h 5950684"/>
              <a:gd name="connsiteX927" fmla="*/ 4922893 w 6100546"/>
              <a:gd name="connsiteY927" fmla="*/ 1240405 h 5950684"/>
              <a:gd name="connsiteX928" fmla="*/ 4918288 w 6100546"/>
              <a:gd name="connsiteY928" fmla="*/ 1245010 h 5950684"/>
              <a:gd name="connsiteX929" fmla="*/ 4918287 w 6100546"/>
              <a:gd name="connsiteY929" fmla="*/ 1240405 h 5950684"/>
              <a:gd name="connsiteX930" fmla="*/ 4913681 w 6100546"/>
              <a:gd name="connsiteY930" fmla="*/ 1235799 h 5950684"/>
              <a:gd name="connsiteX931" fmla="*/ 4913681 w 6100546"/>
              <a:gd name="connsiteY931" fmla="*/ 1240405 h 5950684"/>
              <a:gd name="connsiteX932" fmla="*/ 4886048 w 6100546"/>
              <a:gd name="connsiteY932" fmla="*/ 1198954 h 5950684"/>
              <a:gd name="connsiteX933" fmla="*/ 4876835 w 6100546"/>
              <a:gd name="connsiteY933" fmla="*/ 1203559 h 5950684"/>
              <a:gd name="connsiteX934" fmla="*/ 4872230 w 6100546"/>
              <a:gd name="connsiteY934" fmla="*/ 1194348 h 5950684"/>
              <a:gd name="connsiteX935" fmla="*/ 4863018 w 6100546"/>
              <a:gd name="connsiteY935" fmla="*/ 1185137 h 5950684"/>
              <a:gd name="connsiteX936" fmla="*/ 4867624 w 6100546"/>
              <a:gd name="connsiteY936" fmla="*/ 1185137 h 5950684"/>
              <a:gd name="connsiteX937" fmla="*/ 4867624 w 6100546"/>
              <a:gd name="connsiteY937" fmla="*/ 1180530 h 5950684"/>
              <a:gd name="connsiteX938" fmla="*/ 4858412 w 6100546"/>
              <a:gd name="connsiteY938" fmla="*/ 1175925 h 5950684"/>
              <a:gd name="connsiteX939" fmla="*/ 4853807 w 6100546"/>
              <a:gd name="connsiteY939" fmla="*/ 1175925 h 5950684"/>
              <a:gd name="connsiteX940" fmla="*/ 4821567 w 6100546"/>
              <a:gd name="connsiteY940" fmla="*/ 1148291 h 5950684"/>
              <a:gd name="connsiteX941" fmla="*/ 4830778 w 6100546"/>
              <a:gd name="connsiteY941" fmla="*/ 1162108 h 5950684"/>
              <a:gd name="connsiteX942" fmla="*/ 4849201 w 6100546"/>
              <a:gd name="connsiteY942" fmla="*/ 1171319 h 5950684"/>
              <a:gd name="connsiteX943" fmla="*/ 4844595 w 6100546"/>
              <a:gd name="connsiteY943" fmla="*/ 1166714 h 5950684"/>
              <a:gd name="connsiteX944" fmla="*/ 4839989 w 6100546"/>
              <a:gd name="connsiteY944" fmla="*/ 1166714 h 5950684"/>
              <a:gd name="connsiteX945" fmla="*/ 4839989 w 6100546"/>
              <a:gd name="connsiteY945" fmla="*/ 1171319 h 5950684"/>
              <a:gd name="connsiteX946" fmla="*/ 4844595 w 6100546"/>
              <a:gd name="connsiteY946" fmla="*/ 1175925 h 5950684"/>
              <a:gd name="connsiteX947" fmla="*/ 4839990 w 6100546"/>
              <a:gd name="connsiteY947" fmla="*/ 1175925 h 5950684"/>
              <a:gd name="connsiteX948" fmla="*/ 4835384 w 6100546"/>
              <a:gd name="connsiteY948" fmla="*/ 1171320 h 5950684"/>
              <a:gd name="connsiteX949" fmla="*/ 4835384 w 6100546"/>
              <a:gd name="connsiteY949" fmla="*/ 1175925 h 5950684"/>
              <a:gd name="connsiteX950" fmla="*/ 4839989 w 6100546"/>
              <a:gd name="connsiteY950" fmla="*/ 1180531 h 5950684"/>
              <a:gd name="connsiteX951" fmla="*/ 4844596 w 6100546"/>
              <a:gd name="connsiteY951" fmla="*/ 1185137 h 5950684"/>
              <a:gd name="connsiteX952" fmla="*/ 4835385 w 6100546"/>
              <a:gd name="connsiteY952" fmla="*/ 1180531 h 5950684"/>
              <a:gd name="connsiteX953" fmla="*/ 4830778 w 6100546"/>
              <a:gd name="connsiteY953" fmla="*/ 1175925 h 5950684"/>
              <a:gd name="connsiteX954" fmla="*/ 4826172 w 6100546"/>
              <a:gd name="connsiteY954" fmla="*/ 1171319 h 5950684"/>
              <a:gd name="connsiteX955" fmla="*/ 4816961 w 6100546"/>
              <a:gd name="connsiteY955" fmla="*/ 1162108 h 5950684"/>
              <a:gd name="connsiteX956" fmla="*/ 4816961 w 6100546"/>
              <a:gd name="connsiteY956" fmla="*/ 1171319 h 5950684"/>
              <a:gd name="connsiteX957" fmla="*/ 4816961 w 6100546"/>
              <a:gd name="connsiteY957" fmla="*/ 1175925 h 5950684"/>
              <a:gd name="connsiteX958" fmla="*/ 4798538 w 6100546"/>
              <a:gd name="connsiteY958" fmla="*/ 1152898 h 5950684"/>
              <a:gd name="connsiteX959" fmla="*/ 4803144 w 6100546"/>
              <a:gd name="connsiteY959" fmla="*/ 1152897 h 5950684"/>
              <a:gd name="connsiteX960" fmla="*/ 4803144 w 6100546"/>
              <a:gd name="connsiteY960" fmla="*/ 1148291 h 5950684"/>
              <a:gd name="connsiteX961" fmla="*/ 4798538 w 6100546"/>
              <a:gd name="connsiteY961" fmla="*/ 1148291 h 5950684"/>
              <a:gd name="connsiteX962" fmla="*/ 4793932 w 6100546"/>
              <a:gd name="connsiteY962" fmla="*/ 1148291 h 5950684"/>
              <a:gd name="connsiteX963" fmla="*/ 4789327 w 6100546"/>
              <a:gd name="connsiteY963" fmla="*/ 1143685 h 5950684"/>
              <a:gd name="connsiteX964" fmla="*/ 4775509 w 6100546"/>
              <a:gd name="connsiteY964" fmla="*/ 1129868 h 5950684"/>
              <a:gd name="connsiteX965" fmla="*/ 4747875 w 6100546"/>
              <a:gd name="connsiteY965" fmla="*/ 1129868 h 5950684"/>
              <a:gd name="connsiteX966" fmla="*/ 4770904 w 6100546"/>
              <a:gd name="connsiteY966" fmla="*/ 1143685 h 5950684"/>
              <a:gd name="connsiteX967" fmla="*/ 4761692 w 6100546"/>
              <a:gd name="connsiteY967" fmla="*/ 1143685 h 5950684"/>
              <a:gd name="connsiteX968" fmla="*/ 4761692 w 6100546"/>
              <a:gd name="connsiteY968" fmla="*/ 1148291 h 5950684"/>
              <a:gd name="connsiteX969" fmla="*/ 4724846 w 6100546"/>
              <a:gd name="connsiteY969" fmla="*/ 1111445 h 5950684"/>
              <a:gd name="connsiteX970" fmla="*/ 4683983 w 6100546"/>
              <a:gd name="connsiteY970" fmla="*/ 1071646 h 5950684"/>
              <a:gd name="connsiteX971" fmla="*/ 4696187 w 6100546"/>
              <a:gd name="connsiteY971" fmla="*/ 1083818 h 5950684"/>
              <a:gd name="connsiteX972" fmla="*/ 4697212 w 6100546"/>
              <a:gd name="connsiteY972" fmla="*/ 1079206 h 5950684"/>
              <a:gd name="connsiteX973" fmla="*/ 4658711 w 6100546"/>
              <a:gd name="connsiteY973" fmla="*/ 1045886 h 5950684"/>
              <a:gd name="connsiteX974" fmla="*/ 4658938 w 6100546"/>
              <a:gd name="connsiteY974" fmla="*/ 1046667 h 5950684"/>
              <a:gd name="connsiteX975" fmla="*/ 4680682 w 6100546"/>
              <a:gd name="connsiteY975" fmla="*/ 1068354 h 5950684"/>
              <a:gd name="connsiteX976" fmla="*/ 4678790 w 6100546"/>
              <a:gd name="connsiteY976" fmla="*/ 1060784 h 5950684"/>
              <a:gd name="connsiteX977" fmla="*/ 4658711 w 6100546"/>
              <a:gd name="connsiteY977" fmla="*/ 1045886 h 5950684"/>
              <a:gd name="connsiteX978" fmla="*/ 4606321 w 6100546"/>
              <a:gd name="connsiteY978" fmla="*/ 1002574 h 5950684"/>
              <a:gd name="connsiteX979" fmla="*/ 4622386 w 6100546"/>
              <a:gd name="connsiteY979" fmla="*/ 1014210 h 5950684"/>
              <a:gd name="connsiteX980" fmla="*/ 4623521 w 6100546"/>
              <a:gd name="connsiteY980" fmla="*/ 1014726 h 5950684"/>
              <a:gd name="connsiteX981" fmla="*/ 4625380 w 6100546"/>
              <a:gd name="connsiteY981" fmla="*/ 1016379 h 5950684"/>
              <a:gd name="connsiteX982" fmla="*/ 4629000 w 6100546"/>
              <a:gd name="connsiteY982" fmla="*/ 1019001 h 5950684"/>
              <a:gd name="connsiteX983" fmla="*/ 4629349 w 6100546"/>
              <a:gd name="connsiteY983" fmla="*/ 1018612 h 5950684"/>
              <a:gd name="connsiteX984" fmla="*/ 4623520 w 6100546"/>
              <a:gd name="connsiteY984" fmla="*/ 1010120 h 5950684"/>
              <a:gd name="connsiteX985" fmla="*/ 4631581 w 6100546"/>
              <a:gd name="connsiteY985" fmla="*/ 1015302 h 5950684"/>
              <a:gd name="connsiteX986" fmla="*/ 4632702 w 6100546"/>
              <a:gd name="connsiteY986" fmla="*/ 1010258 h 5950684"/>
              <a:gd name="connsiteX987" fmla="*/ 4632443 w 6100546"/>
              <a:gd name="connsiteY987" fmla="*/ 1010037 h 5950684"/>
              <a:gd name="connsiteX988" fmla="*/ 4553154 w 6100546"/>
              <a:gd name="connsiteY988" fmla="*/ 964063 h 5950684"/>
              <a:gd name="connsiteX989" fmla="*/ 4574509 w 6100546"/>
              <a:gd name="connsiteY989" fmla="*/ 979532 h 5950684"/>
              <a:gd name="connsiteX990" fmla="*/ 4572858 w 6100546"/>
              <a:gd name="connsiteY990" fmla="*/ 977880 h 5950684"/>
              <a:gd name="connsiteX991" fmla="*/ 4554434 w 6100546"/>
              <a:gd name="connsiteY991" fmla="*/ 964063 h 5950684"/>
              <a:gd name="connsiteX992" fmla="*/ 4531406 w 6100546"/>
              <a:gd name="connsiteY992" fmla="*/ 941035 h 5950684"/>
              <a:gd name="connsiteX993" fmla="*/ 4527186 w 6100546"/>
              <a:gd name="connsiteY993" fmla="*/ 945254 h 5950684"/>
              <a:gd name="connsiteX994" fmla="*/ 4541093 w 6100546"/>
              <a:gd name="connsiteY994" fmla="*/ 955327 h 5950684"/>
              <a:gd name="connsiteX995" fmla="*/ 4536012 w 6100546"/>
              <a:gd name="connsiteY995" fmla="*/ 950246 h 5950684"/>
              <a:gd name="connsiteX996" fmla="*/ 4536012 w 6100546"/>
              <a:gd name="connsiteY996" fmla="*/ 945640 h 5950684"/>
              <a:gd name="connsiteX997" fmla="*/ 4531406 w 6100546"/>
              <a:gd name="connsiteY997" fmla="*/ 941035 h 5950684"/>
              <a:gd name="connsiteX998" fmla="*/ 3975166 w 6100546"/>
              <a:gd name="connsiteY998" fmla="*/ 638880 h 5950684"/>
              <a:gd name="connsiteX999" fmla="*/ 4119482 w 6100546"/>
              <a:gd name="connsiteY999" fmla="*/ 702588 h 5950684"/>
              <a:gd name="connsiteX1000" fmla="*/ 4219629 w 6100546"/>
              <a:gd name="connsiteY1000" fmla="*/ 751511 h 5950684"/>
              <a:gd name="connsiteX1001" fmla="*/ 4249652 w 6100546"/>
              <a:gd name="connsiteY1001" fmla="*/ 756373 h 5950684"/>
              <a:gd name="connsiteX1002" fmla="*/ 4169192 w 6100546"/>
              <a:gd name="connsiteY1002" fmla="*/ 708446 h 5950684"/>
              <a:gd name="connsiteX1003" fmla="*/ 4160618 w 6100546"/>
              <a:gd name="connsiteY1003" fmla="*/ 701438 h 5950684"/>
              <a:gd name="connsiteX1004" fmla="*/ 4103065 w 6100546"/>
              <a:gd name="connsiteY1004" fmla="*/ 678846 h 5950684"/>
              <a:gd name="connsiteX1005" fmla="*/ 3094419 w 6100546"/>
              <a:gd name="connsiteY1005" fmla="*/ 356112 h 5950684"/>
              <a:gd name="connsiteX1006" fmla="*/ 3093392 w 6100546"/>
              <a:gd name="connsiteY1006" fmla="*/ 356160 h 5950684"/>
              <a:gd name="connsiteX1007" fmla="*/ 3231258 w 6100546"/>
              <a:gd name="connsiteY1007" fmla="*/ 366341 h 5950684"/>
              <a:gd name="connsiteX1008" fmla="*/ 3513271 w 6100546"/>
              <a:gd name="connsiteY1008" fmla="*/ 427372 h 5950684"/>
              <a:gd name="connsiteX1009" fmla="*/ 3608222 w 6100546"/>
              <a:gd name="connsiteY1009" fmla="*/ 454238 h 5950684"/>
              <a:gd name="connsiteX1010" fmla="*/ 3622351 w 6100546"/>
              <a:gd name="connsiteY1010" fmla="*/ 456286 h 5950684"/>
              <a:gd name="connsiteX1011" fmla="*/ 4425474 w 6100546"/>
              <a:gd name="connsiteY1011" fmla="*/ 742990 h 5950684"/>
              <a:gd name="connsiteX1012" fmla="*/ 4411657 w 6100546"/>
              <a:gd name="connsiteY1012" fmla="*/ 742990 h 5950684"/>
              <a:gd name="connsiteX1013" fmla="*/ 4485349 w 6100546"/>
              <a:gd name="connsiteY1013" fmla="*/ 779836 h 5950684"/>
              <a:gd name="connsiteX1014" fmla="*/ 4572858 w 6100546"/>
              <a:gd name="connsiteY1014" fmla="*/ 830498 h 5950684"/>
              <a:gd name="connsiteX1015" fmla="*/ 4623520 w 6100546"/>
              <a:gd name="connsiteY1015" fmla="*/ 862738 h 5950684"/>
              <a:gd name="connsiteX1016" fmla="*/ 4623520 w 6100546"/>
              <a:gd name="connsiteY1016" fmla="*/ 867344 h 5950684"/>
              <a:gd name="connsiteX1017" fmla="*/ 4628126 w 6100546"/>
              <a:gd name="connsiteY1017" fmla="*/ 867343 h 5950684"/>
              <a:gd name="connsiteX1018" fmla="*/ 4632732 w 6100546"/>
              <a:gd name="connsiteY1018" fmla="*/ 871949 h 5950684"/>
              <a:gd name="connsiteX1019" fmla="*/ 4641943 w 6100546"/>
              <a:gd name="connsiteY1019" fmla="*/ 876556 h 5950684"/>
              <a:gd name="connsiteX1020" fmla="*/ 4664972 w 6100546"/>
              <a:gd name="connsiteY1020" fmla="*/ 890372 h 5950684"/>
              <a:gd name="connsiteX1021" fmla="*/ 4738664 w 6100546"/>
              <a:gd name="connsiteY1021" fmla="*/ 941035 h 5950684"/>
              <a:gd name="connsiteX1022" fmla="*/ 4766299 w 6100546"/>
              <a:gd name="connsiteY1022" fmla="*/ 964063 h 5950684"/>
              <a:gd name="connsiteX1023" fmla="*/ 4830778 w 6100546"/>
              <a:gd name="connsiteY1023" fmla="*/ 1014726 h 5950684"/>
              <a:gd name="connsiteX1024" fmla="*/ 4826172 w 6100546"/>
              <a:gd name="connsiteY1024" fmla="*/ 1014726 h 5950684"/>
              <a:gd name="connsiteX1025" fmla="*/ 4839989 w 6100546"/>
              <a:gd name="connsiteY1025" fmla="*/ 1023937 h 5950684"/>
              <a:gd name="connsiteX1026" fmla="*/ 5512425 w 6100546"/>
              <a:gd name="connsiteY1026" fmla="*/ 1834539 h 5950684"/>
              <a:gd name="connsiteX1027" fmla="*/ 5811797 w 6100546"/>
              <a:gd name="connsiteY1027" fmla="*/ 3022808 h 5950684"/>
              <a:gd name="connsiteX1028" fmla="*/ 5802585 w 6100546"/>
              <a:gd name="connsiteY1028" fmla="*/ 3022808 h 5950684"/>
              <a:gd name="connsiteX1029" fmla="*/ 5751923 w 6100546"/>
              <a:gd name="connsiteY1029" fmla="*/ 2889243 h 5950684"/>
              <a:gd name="connsiteX1030" fmla="*/ 5747317 w 6100546"/>
              <a:gd name="connsiteY1030" fmla="*/ 2907666 h 5950684"/>
              <a:gd name="connsiteX1031" fmla="*/ 5738105 w 6100546"/>
              <a:gd name="connsiteY1031" fmla="*/ 2824763 h 5950684"/>
              <a:gd name="connsiteX1032" fmla="*/ 5715076 w 6100546"/>
              <a:gd name="connsiteY1032" fmla="*/ 2764889 h 5950684"/>
              <a:gd name="connsiteX1033" fmla="*/ 5705865 w 6100546"/>
              <a:gd name="connsiteY1033" fmla="*/ 2810946 h 5950684"/>
              <a:gd name="connsiteX1034" fmla="*/ 5701259 w 6100546"/>
              <a:gd name="connsiteY1034" fmla="*/ 2806340 h 5950684"/>
              <a:gd name="connsiteX1035" fmla="*/ 5701259 w 6100546"/>
              <a:gd name="connsiteY1035" fmla="*/ 2801735 h 5950684"/>
              <a:gd name="connsiteX1036" fmla="*/ 5701259 w 6100546"/>
              <a:gd name="connsiteY1036" fmla="*/ 2797128 h 5950684"/>
              <a:gd name="connsiteX1037" fmla="*/ 5701259 w 6100546"/>
              <a:gd name="connsiteY1037" fmla="*/ 2787918 h 5950684"/>
              <a:gd name="connsiteX1038" fmla="*/ 5696654 w 6100546"/>
              <a:gd name="connsiteY1038" fmla="*/ 2792523 h 5950684"/>
              <a:gd name="connsiteX1039" fmla="*/ 5696654 w 6100546"/>
              <a:gd name="connsiteY1039" fmla="*/ 2797130 h 5950684"/>
              <a:gd name="connsiteX1040" fmla="*/ 5696654 w 6100546"/>
              <a:gd name="connsiteY1040" fmla="*/ 2801735 h 5950684"/>
              <a:gd name="connsiteX1041" fmla="*/ 5692048 w 6100546"/>
              <a:gd name="connsiteY1041" fmla="*/ 2815552 h 5950684"/>
              <a:gd name="connsiteX1042" fmla="*/ 5696654 w 6100546"/>
              <a:gd name="connsiteY1042" fmla="*/ 2820156 h 5950684"/>
              <a:gd name="connsiteX1043" fmla="*/ 5696654 w 6100546"/>
              <a:gd name="connsiteY1043" fmla="*/ 2815552 h 5950684"/>
              <a:gd name="connsiteX1044" fmla="*/ 5701259 w 6100546"/>
              <a:gd name="connsiteY1044" fmla="*/ 2810946 h 5950684"/>
              <a:gd name="connsiteX1045" fmla="*/ 5701259 w 6100546"/>
              <a:gd name="connsiteY1045" fmla="*/ 2824762 h 5950684"/>
              <a:gd name="connsiteX1046" fmla="*/ 5701259 w 6100546"/>
              <a:gd name="connsiteY1046" fmla="*/ 2829369 h 5950684"/>
              <a:gd name="connsiteX1047" fmla="*/ 5678230 w 6100546"/>
              <a:gd name="connsiteY1047" fmla="*/ 2866214 h 5950684"/>
              <a:gd name="connsiteX1048" fmla="*/ 5673625 w 6100546"/>
              <a:gd name="connsiteY1048" fmla="*/ 2810946 h 5950684"/>
              <a:gd name="connsiteX1049" fmla="*/ 5655203 w 6100546"/>
              <a:gd name="connsiteY1049" fmla="*/ 2829368 h 5950684"/>
              <a:gd name="connsiteX1050" fmla="*/ 5609145 w 6100546"/>
              <a:gd name="connsiteY1050" fmla="*/ 2718832 h 5950684"/>
              <a:gd name="connsiteX1051" fmla="*/ 5609145 w 6100546"/>
              <a:gd name="connsiteY1051" fmla="*/ 2714225 h 5950684"/>
              <a:gd name="connsiteX1052" fmla="*/ 5609145 w 6100546"/>
              <a:gd name="connsiteY1052" fmla="*/ 2705015 h 5950684"/>
              <a:gd name="connsiteX1053" fmla="*/ 5604540 w 6100546"/>
              <a:gd name="connsiteY1053" fmla="*/ 2700408 h 5950684"/>
              <a:gd name="connsiteX1054" fmla="*/ 5590722 w 6100546"/>
              <a:gd name="connsiteY1054" fmla="*/ 2649747 h 5950684"/>
              <a:gd name="connsiteX1055" fmla="*/ 5586117 w 6100546"/>
              <a:gd name="connsiteY1055" fmla="*/ 2631324 h 5950684"/>
              <a:gd name="connsiteX1056" fmla="*/ 5581511 w 6100546"/>
              <a:gd name="connsiteY1056" fmla="*/ 2626718 h 5950684"/>
              <a:gd name="connsiteX1057" fmla="*/ 5581511 w 6100546"/>
              <a:gd name="connsiteY1057" fmla="*/ 2622113 h 5950684"/>
              <a:gd name="connsiteX1058" fmla="*/ 5576905 w 6100546"/>
              <a:gd name="connsiteY1058" fmla="*/ 2622113 h 5950684"/>
              <a:gd name="connsiteX1059" fmla="*/ 5576905 w 6100546"/>
              <a:gd name="connsiteY1059" fmla="*/ 2617507 h 5950684"/>
              <a:gd name="connsiteX1060" fmla="*/ 5567693 w 6100546"/>
              <a:gd name="connsiteY1060" fmla="*/ 2599084 h 5950684"/>
              <a:gd name="connsiteX1061" fmla="*/ 5563088 w 6100546"/>
              <a:gd name="connsiteY1061" fmla="*/ 2612901 h 5950684"/>
              <a:gd name="connsiteX1062" fmla="*/ 5553877 w 6100546"/>
              <a:gd name="connsiteY1062" fmla="*/ 2603690 h 5950684"/>
              <a:gd name="connsiteX1063" fmla="*/ 5549271 w 6100546"/>
              <a:gd name="connsiteY1063" fmla="*/ 2562239 h 5950684"/>
              <a:gd name="connsiteX1064" fmla="*/ 5512425 w 6100546"/>
              <a:gd name="connsiteY1064" fmla="*/ 2451702 h 5950684"/>
              <a:gd name="connsiteX1065" fmla="*/ 5503214 w 6100546"/>
              <a:gd name="connsiteY1065" fmla="*/ 2424067 h 5950684"/>
              <a:gd name="connsiteX1066" fmla="*/ 5470974 w 6100546"/>
              <a:gd name="connsiteY1066" fmla="*/ 2331954 h 5950684"/>
              <a:gd name="connsiteX1067" fmla="*/ 5470974 w 6100546"/>
              <a:gd name="connsiteY1067" fmla="*/ 2318137 h 5950684"/>
              <a:gd name="connsiteX1068" fmla="*/ 5461762 w 6100546"/>
              <a:gd name="connsiteY1068" fmla="*/ 2308926 h 5950684"/>
              <a:gd name="connsiteX1069" fmla="*/ 5466369 w 6100546"/>
              <a:gd name="connsiteY1069" fmla="*/ 2304320 h 5950684"/>
              <a:gd name="connsiteX1070" fmla="*/ 5438735 w 6100546"/>
              <a:gd name="connsiteY1070" fmla="*/ 2239840 h 5950684"/>
              <a:gd name="connsiteX1071" fmla="*/ 5447945 w 6100546"/>
              <a:gd name="connsiteY1071" fmla="*/ 2239840 h 5950684"/>
              <a:gd name="connsiteX1072" fmla="*/ 5434128 w 6100546"/>
              <a:gd name="connsiteY1072" fmla="*/ 2226023 h 5950684"/>
              <a:gd name="connsiteX1073" fmla="*/ 5420311 w 6100546"/>
              <a:gd name="connsiteY1073" fmla="*/ 2193782 h 5950684"/>
              <a:gd name="connsiteX1074" fmla="*/ 5420311 w 6100546"/>
              <a:gd name="connsiteY1074" fmla="*/ 2189178 h 5950684"/>
              <a:gd name="connsiteX1075" fmla="*/ 5424916 w 6100546"/>
              <a:gd name="connsiteY1075" fmla="*/ 2189178 h 5950684"/>
              <a:gd name="connsiteX1076" fmla="*/ 5429522 w 6100546"/>
              <a:gd name="connsiteY1076" fmla="*/ 2189177 h 5950684"/>
              <a:gd name="connsiteX1077" fmla="*/ 5429522 w 6100546"/>
              <a:gd name="connsiteY1077" fmla="*/ 2184572 h 5950684"/>
              <a:gd name="connsiteX1078" fmla="*/ 5424916 w 6100546"/>
              <a:gd name="connsiteY1078" fmla="*/ 2161543 h 5950684"/>
              <a:gd name="connsiteX1079" fmla="*/ 5429522 w 6100546"/>
              <a:gd name="connsiteY1079" fmla="*/ 2161542 h 5950684"/>
              <a:gd name="connsiteX1080" fmla="*/ 5429522 w 6100546"/>
              <a:gd name="connsiteY1080" fmla="*/ 2156938 h 5950684"/>
              <a:gd name="connsiteX1081" fmla="*/ 5424917 w 6100546"/>
              <a:gd name="connsiteY1081" fmla="*/ 2152332 h 5950684"/>
              <a:gd name="connsiteX1082" fmla="*/ 5388072 w 6100546"/>
              <a:gd name="connsiteY1082" fmla="*/ 2064823 h 5950684"/>
              <a:gd name="connsiteX1083" fmla="*/ 5337408 w 6100546"/>
              <a:gd name="connsiteY1083" fmla="*/ 1977316 h 5950684"/>
              <a:gd name="connsiteX1084" fmla="*/ 5321863 w 6100546"/>
              <a:gd name="connsiteY1084" fmla="*/ 1943349 h 5950684"/>
              <a:gd name="connsiteX1085" fmla="*/ 5314233 w 6100546"/>
              <a:gd name="connsiteY1085" fmla="*/ 1930292 h 5950684"/>
              <a:gd name="connsiteX1086" fmla="*/ 5342560 w 6100546"/>
              <a:gd name="connsiteY1086" fmla="*/ 1992734 h 5950684"/>
              <a:gd name="connsiteX1087" fmla="*/ 5509333 w 6100546"/>
              <a:gd name="connsiteY1087" fmla="*/ 2577629 h 5950684"/>
              <a:gd name="connsiteX1088" fmla="*/ 5541762 w 6100546"/>
              <a:gd name="connsiteY1088" fmla="*/ 2807552 h 5950684"/>
              <a:gd name="connsiteX1089" fmla="*/ 5536472 w 6100546"/>
              <a:gd name="connsiteY1089" fmla="*/ 2828499 h 5950684"/>
              <a:gd name="connsiteX1090" fmla="*/ 5526971 w 6100546"/>
              <a:gd name="connsiteY1090" fmla="*/ 2819850 h 5950684"/>
              <a:gd name="connsiteX1091" fmla="*/ 5346305 w 6100546"/>
              <a:gd name="connsiteY1091" fmla="*/ 2097618 h 5950684"/>
              <a:gd name="connsiteX1092" fmla="*/ 5178627 w 6100546"/>
              <a:gd name="connsiteY1092" fmla="*/ 1745780 h 5950684"/>
              <a:gd name="connsiteX1093" fmla="*/ 5157512 w 6100546"/>
              <a:gd name="connsiteY1093" fmla="*/ 1703493 h 5950684"/>
              <a:gd name="connsiteX1094" fmla="*/ 5139908 w 6100546"/>
              <a:gd name="connsiteY1094" fmla="*/ 1689267 h 5950684"/>
              <a:gd name="connsiteX1095" fmla="*/ 5136717 w 6100546"/>
              <a:gd name="connsiteY1095" fmla="*/ 1714819 h 5950684"/>
              <a:gd name="connsiteX1096" fmla="*/ 5225222 w 6100546"/>
              <a:gd name="connsiteY1096" fmla="*/ 1876563 h 5950684"/>
              <a:gd name="connsiteX1097" fmla="*/ 5301667 w 6100546"/>
              <a:gd name="connsiteY1097" fmla="*/ 2049214 h 5950684"/>
              <a:gd name="connsiteX1098" fmla="*/ 5350111 w 6100546"/>
              <a:gd name="connsiteY1098" fmla="*/ 2181079 h 5950684"/>
              <a:gd name="connsiteX1099" fmla="*/ 5351225 w 6100546"/>
              <a:gd name="connsiteY1099" fmla="*/ 2179965 h 5950684"/>
              <a:gd name="connsiteX1100" fmla="*/ 5374253 w 6100546"/>
              <a:gd name="connsiteY1100" fmla="*/ 2235233 h 5950684"/>
              <a:gd name="connsiteX1101" fmla="*/ 5369648 w 6100546"/>
              <a:gd name="connsiteY1101" fmla="*/ 2235233 h 5950684"/>
              <a:gd name="connsiteX1102" fmla="*/ 5365043 w 6100546"/>
              <a:gd name="connsiteY1102" fmla="*/ 2216812 h 5950684"/>
              <a:gd name="connsiteX1103" fmla="*/ 5358240 w 6100546"/>
              <a:gd name="connsiteY1103" fmla="*/ 2203206 h 5950684"/>
              <a:gd name="connsiteX1104" fmla="*/ 5365805 w 6100546"/>
              <a:gd name="connsiteY1104" fmla="*/ 2223799 h 5950684"/>
              <a:gd name="connsiteX1105" fmla="*/ 5377582 w 6100546"/>
              <a:gd name="connsiteY1105" fmla="*/ 2264421 h 5950684"/>
              <a:gd name="connsiteX1106" fmla="*/ 5382889 w 6100546"/>
              <a:gd name="connsiteY1106" fmla="*/ 2266898 h 5950684"/>
              <a:gd name="connsiteX1107" fmla="*/ 5388071 w 6100546"/>
              <a:gd name="connsiteY1107" fmla="*/ 2267474 h 5950684"/>
              <a:gd name="connsiteX1108" fmla="*/ 5388071 w 6100546"/>
              <a:gd name="connsiteY1108" fmla="*/ 2276686 h 5950684"/>
              <a:gd name="connsiteX1109" fmla="*/ 5383466 w 6100546"/>
              <a:gd name="connsiteY1109" fmla="*/ 2276686 h 5950684"/>
              <a:gd name="connsiteX1110" fmla="*/ 5383466 w 6100546"/>
              <a:gd name="connsiteY1110" fmla="*/ 2281290 h 5950684"/>
              <a:gd name="connsiteX1111" fmla="*/ 5383465 w 6100546"/>
              <a:gd name="connsiteY1111" fmla="*/ 2284717 h 5950684"/>
              <a:gd name="connsiteX1112" fmla="*/ 5417006 w 6100546"/>
              <a:gd name="connsiteY1112" fmla="*/ 2400410 h 5950684"/>
              <a:gd name="connsiteX1113" fmla="*/ 5423669 w 6100546"/>
              <a:gd name="connsiteY1113" fmla="*/ 2432055 h 5950684"/>
              <a:gd name="connsiteX1114" fmla="*/ 5434128 w 6100546"/>
              <a:gd name="connsiteY1114" fmla="*/ 2447096 h 5950684"/>
              <a:gd name="connsiteX1115" fmla="*/ 5443339 w 6100546"/>
              <a:gd name="connsiteY1115" fmla="*/ 2470124 h 5950684"/>
              <a:gd name="connsiteX1116" fmla="*/ 5447945 w 6100546"/>
              <a:gd name="connsiteY1116" fmla="*/ 2497759 h 5950684"/>
              <a:gd name="connsiteX1117" fmla="*/ 5457156 w 6100546"/>
              <a:gd name="connsiteY1117" fmla="*/ 2529998 h 5950684"/>
              <a:gd name="connsiteX1118" fmla="*/ 5466368 w 6100546"/>
              <a:gd name="connsiteY1118" fmla="*/ 2576056 h 5950684"/>
              <a:gd name="connsiteX1119" fmla="*/ 5475579 w 6100546"/>
              <a:gd name="connsiteY1119" fmla="*/ 2603690 h 5950684"/>
              <a:gd name="connsiteX1120" fmla="*/ 5475579 w 6100546"/>
              <a:gd name="connsiteY1120" fmla="*/ 2608296 h 5950684"/>
              <a:gd name="connsiteX1121" fmla="*/ 5484791 w 6100546"/>
              <a:gd name="connsiteY1121" fmla="*/ 2645140 h 5950684"/>
              <a:gd name="connsiteX1122" fmla="*/ 5494002 w 6100546"/>
              <a:gd name="connsiteY1122" fmla="*/ 2677380 h 5950684"/>
              <a:gd name="connsiteX1123" fmla="*/ 5498607 w 6100546"/>
              <a:gd name="connsiteY1123" fmla="*/ 2691198 h 5950684"/>
              <a:gd name="connsiteX1124" fmla="*/ 5498608 w 6100546"/>
              <a:gd name="connsiteY1124" fmla="*/ 2695804 h 5950684"/>
              <a:gd name="connsiteX1125" fmla="*/ 5494002 w 6100546"/>
              <a:gd name="connsiteY1125" fmla="*/ 2709621 h 5950684"/>
              <a:gd name="connsiteX1126" fmla="*/ 5494002 w 6100546"/>
              <a:gd name="connsiteY1126" fmla="*/ 2714225 h 5950684"/>
              <a:gd name="connsiteX1127" fmla="*/ 5498608 w 6100546"/>
              <a:gd name="connsiteY1127" fmla="*/ 2723437 h 5950684"/>
              <a:gd name="connsiteX1128" fmla="*/ 5503214 w 6100546"/>
              <a:gd name="connsiteY1128" fmla="*/ 2723438 h 5950684"/>
              <a:gd name="connsiteX1129" fmla="*/ 5503214 w 6100546"/>
              <a:gd name="connsiteY1129" fmla="*/ 2746466 h 5950684"/>
              <a:gd name="connsiteX1130" fmla="*/ 5507819 w 6100546"/>
              <a:gd name="connsiteY1130" fmla="*/ 2751072 h 5950684"/>
              <a:gd name="connsiteX1131" fmla="*/ 5507819 w 6100546"/>
              <a:gd name="connsiteY1131" fmla="*/ 2746466 h 5950684"/>
              <a:gd name="connsiteX1132" fmla="*/ 5503214 w 6100546"/>
              <a:gd name="connsiteY1132" fmla="*/ 2723438 h 5950684"/>
              <a:gd name="connsiteX1133" fmla="*/ 5507819 w 6100546"/>
              <a:gd name="connsiteY1133" fmla="*/ 2723438 h 5950684"/>
              <a:gd name="connsiteX1134" fmla="*/ 5507819 w 6100546"/>
              <a:gd name="connsiteY1134" fmla="*/ 2732649 h 5950684"/>
              <a:gd name="connsiteX1135" fmla="*/ 5507819 w 6100546"/>
              <a:gd name="connsiteY1135" fmla="*/ 2737255 h 5950684"/>
              <a:gd name="connsiteX1136" fmla="*/ 5512425 w 6100546"/>
              <a:gd name="connsiteY1136" fmla="*/ 2751072 h 5950684"/>
              <a:gd name="connsiteX1137" fmla="*/ 5512425 w 6100546"/>
              <a:gd name="connsiteY1137" fmla="*/ 2769494 h 5950684"/>
              <a:gd name="connsiteX1138" fmla="*/ 5507818 w 6100546"/>
              <a:gd name="connsiteY1138" fmla="*/ 2764888 h 5950684"/>
              <a:gd name="connsiteX1139" fmla="*/ 5507819 w 6100546"/>
              <a:gd name="connsiteY1139" fmla="*/ 2774100 h 5950684"/>
              <a:gd name="connsiteX1140" fmla="*/ 5507819 w 6100546"/>
              <a:gd name="connsiteY1140" fmla="*/ 2783312 h 5950684"/>
              <a:gd name="connsiteX1141" fmla="*/ 5512425 w 6100546"/>
              <a:gd name="connsiteY1141" fmla="*/ 2797130 h 5950684"/>
              <a:gd name="connsiteX1142" fmla="*/ 5512425 w 6100546"/>
              <a:gd name="connsiteY1142" fmla="*/ 2806339 h 5950684"/>
              <a:gd name="connsiteX1143" fmla="*/ 5517031 w 6100546"/>
              <a:gd name="connsiteY1143" fmla="*/ 2810946 h 5950684"/>
              <a:gd name="connsiteX1144" fmla="*/ 5521637 w 6100546"/>
              <a:gd name="connsiteY1144" fmla="*/ 2824763 h 5950684"/>
              <a:gd name="connsiteX1145" fmla="*/ 5521637 w 6100546"/>
              <a:gd name="connsiteY1145" fmla="*/ 2833975 h 5950684"/>
              <a:gd name="connsiteX1146" fmla="*/ 5517031 w 6100546"/>
              <a:gd name="connsiteY1146" fmla="*/ 2838580 h 5950684"/>
              <a:gd name="connsiteX1147" fmla="*/ 5521637 w 6100546"/>
              <a:gd name="connsiteY1147" fmla="*/ 2843185 h 5950684"/>
              <a:gd name="connsiteX1148" fmla="*/ 5517031 w 6100546"/>
              <a:gd name="connsiteY1148" fmla="*/ 2852397 h 5950684"/>
              <a:gd name="connsiteX1149" fmla="*/ 5521637 w 6100546"/>
              <a:gd name="connsiteY1149" fmla="*/ 2861609 h 5950684"/>
              <a:gd name="connsiteX1150" fmla="*/ 5526242 w 6100546"/>
              <a:gd name="connsiteY1150" fmla="*/ 2857003 h 5950684"/>
              <a:gd name="connsiteX1151" fmla="*/ 5526242 w 6100546"/>
              <a:gd name="connsiteY1151" fmla="*/ 2870820 h 5950684"/>
              <a:gd name="connsiteX1152" fmla="*/ 5526241 w 6100546"/>
              <a:gd name="connsiteY1152" fmla="*/ 2875426 h 5950684"/>
              <a:gd name="connsiteX1153" fmla="*/ 5530848 w 6100546"/>
              <a:gd name="connsiteY1153" fmla="*/ 2893848 h 5950684"/>
              <a:gd name="connsiteX1154" fmla="*/ 5530848 w 6100546"/>
              <a:gd name="connsiteY1154" fmla="*/ 2912271 h 5950684"/>
              <a:gd name="connsiteX1155" fmla="*/ 5530848 w 6100546"/>
              <a:gd name="connsiteY1155" fmla="*/ 2926088 h 5950684"/>
              <a:gd name="connsiteX1156" fmla="*/ 5530848 w 6100546"/>
              <a:gd name="connsiteY1156" fmla="*/ 2953722 h 5950684"/>
              <a:gd name="connsiteX1157" fmla="*/ 5526242 w 6100546"/>
              <a:gd name="connsiteY1157" fmla="*/ 2967540 h 5950684"/>
              <a:gd name="connsiteX1158" fmla="*/ 5521637 w 6100546"/>
              <a:gd name="connsiteY1158" fmla="*/ 2962934 h 5950684"/>
              <a:gd name="connsiteX1159" fmla="*/ 5517030 w 6100546"/>
              <a:gd name="connsiteY1159" fmla="*/ 2958328 h 5950684"/>
              <a:gd name="connsiteX1160" fmla="*/ 5517031 w 6100546"/>
              <a:gd name="connsiteY1160" fmla="*/ 2962934 h 5950684"/>
              <a:gd name="connsiteX1161" fmla="*/ 5517031 w 6100546"/>
              <a:gd name="connsiteY1161" fmla="*/ 2967539 h 5950684"/>
              <a:gd name="connsiteX1162" fmla="*/ 5521637 w 6100546"/>
              <a:gd name="connsiteY1162" fmla="*/ 2972145 h 5950684"/>
              <a:gd name="connsiteX1163" fmla="*/ 5526242 w 6100546"/>
              <a:gd name="connsiteY1163" fmla="*/ 2976750 h 5950684"/>
              <a:gd name="connsiteX1164" fmla="*/ 5530848 w 6100546"/>
              <a:gd name="connsiteY1164" fmla="*/ 2976751 h 5950684"/>
              <a:gd name="connsiteX1165" fmla="*/ 5535454 w 6100546"/>
              <a:gd name="connsiteY1165" fmla="*/ 2953722 h 5950684"/>
              <a:gd name="connsiteX1166" fmla="*/ 5535453 w 6100546"/>
              <a:gd name="connsiteY1166" fmla="*/ 2949117 h 5950684"/>
              <a:gd name="connsiteX1167" fmla="*/ 5535454 w 6100546"/>
              <a:gd name="connsiteY1167" fmla="*/ 2930694 h 5950684"/>
              <a:gd name="connsiteX1168" fmla="*/ 5535454 w 6100546"/>
              <a:gd name="connsiteY1168" fmla="*/ 2921483 h 5950684"/>
              <a:gd name="connsiteX1169" fmla="*/ 5540059 w 6100546"/>
              <a:gd name="connsiteY1169" fmla="*/ 2944510 h 5950684"/>
              <a:gd name="connsiteX1170" fmla="*/ 5544665 w 6100546"/>
              <a:gd name="connsiteY1170" fmla="*/ 2972145 h 5950684"/>
              <a:gd name="connsiteX1171" fmla="*/ 5540059 w 6100546"/>
              <a:gd name="connsiteY1171" fmla="*/ 2981357 h 5950684"/>
              <a:gd name="connsiteX1172" fmla="*/ 5540059 w 6100546"/>
              <a:gd name="connsiteY1172" fmla="*/ 2990568 h 5950684"/>
              <a:gd name="connsiteX1173" fmla="*/ 5540058 w 6100546"/>
              <a:gd name="connsiteY1173" fmla="*/ 3013596 h 5950684"/>
              <a:gd name="connsiteX1174" fmla="*/ 5535454 w 6100546"/>
              <a:gd name="connsiteY1174" fmla="*/ 3008990 h 5950684"/>
              <a:gd name="connsiteX1175" fmla="*/ 5530848 w 6100546"/>
              <a:gd name="connsiteY1175" fmla="*/ 3008991 h 5950684"/>
              <a:gd name="connsiteX1176" fmla="*/ 5530848 w 6100546"/>
              <a:gd name="connsiteY1176" fmla="*/ 3013596 h 5950684"/>
              <a:gd name="connsiteX1177" fmla="*/ 5530848 w 6100546"/>
              <a:gd name="connsiteY1177" fmla="*/ 3018201 h 5950684"/>
              <a:gd name="connsiteX1178" fmla="*/ 5535454 w 6100546"/>
              <a:gd name="connsiteY1178" fmla="*/ 3022807 h 5950684"/>
              <a:gd name="connsiteX1179" fmla="*/ 5535454 w 6100546"/>
              <a:gd name="connsiteY1179" fmla="*/ 3027414 h 5950684"/>
              <a:gd name="connsiteX1180" fmla="*/ 5535454 w 6100546"/>
              <a:gd name="connsiteY1180" fmla="*/ 3032019 h 5950684"/>
              <a:gd name="connsiteX1181" fmla="*/ 5540059 w 6100546"/>
              <a:gd name="connsiteY1181" fmla="*/ 3050441 h 5950684"/>
              <a:gd name="connsiteX1182" fmla="*/ 5540059 w 6100546"/>
              <a:gd name="connsiteY1182" fmla="*/ 3073471 h 5950684"/>
              <a:gd name="connsiteX1183" fmla="*/ 5535454 w 6100546"/>
              <a:gd name="connsiteY1183" fmla="*/ 3078076 h 5950684"/>
              <a:gd name="connsiteX1184" fmla="*/ 5530847 w 6100546"/>
              <a:gd name="connsiteY1184" fmla="*/ 3073471 h 5950684"/>
              <a:gd name="connsiteX1185" fmla="*/ 5526242 w 6100546"/>
              <a:gd name="connsiteY1185" fmla="*/ 3018202 h 5950684"/>
              <a:gd name="connsiteX1186" fmla="*/ 5526242 w 6100546"/>
              <a:gd name="connsiteY1186" fmla="*/ 3013595 h 5950684"/>
              <a:gd name="connsiteX1187" fmla="*/ 5521637 w 6100546"/>
              <a:gd name="connsiteY1187" fmla="*/ 3018202 h 5950684"/>
              <a:gd name="connsiteX1188" fmla="*/ 5526242 w 6100546"/>
              <a:gd name="connsiteY1188" fmla="*/ 3073471 h 5950684"/>
              <a:gd name="connsiteX1189" fmla="*/ 5512425 w 6100546"/>
              <a:gd name="connsiteY1189" fmla="*/ 3082681 h 5950684"/>
              <a:gd name="connsiteX1190" fmla="*/ 5503214 w 6100546"/>
              <a:gd name="connsiteY1190" fmla="*/ 3133345 h 5950684"/>
              <a:gd name="connsiteX1191" fmla="*/ 5466368 w 6100546"/>
              <a:gd name="connsiteY1191" fmla="*/ 3317571 h 5950684"/>
              <a:gd name="connsiteX1192" fmla="*/ 5466368 w 6100546"/>
              <a:gd name="connsiteY1192" fmla="*/ 3322178 h 5950684"/>
              <a:gd name="connsiteX1193" fmla="*/ 5466368 w 6100546"/>
              <a:gd name="connsiteY1193" fmla="*/ 3326784 h 5950684"/>
              <a:gd name="connsiteX1194" fmla="*/ 5470974 w 6100546"/>
              <a:gd name="connsiteY1194" fmla="*/ 3322177 h 5950684"/>
              <a:gd name="connsiteX1195" fmla="*/ 5507819 w 6100546"/>
              <a:gd name="connsiteY1195" fmla="*/ 3142555 h 5950684"/>
              <a:gd name="connsiteX1196" fmla="*/ 5507819 w 6100546"/>
              <a:gd name="connsiteY1196" fmla="*/ 3147162 h 5950684"/>
              <a:gd name="connsiteX1197" fmla="*/ 5517031 w 6100546"/>
              <a:gd name="connsiteY1197" fmla="*/ 3137949 h 5950684"/>
              <a:gd name="connsiteX1198" fmla="*/ 5517031 w 6100546"/>
              <a:gd name="connsiteY1198" fmla="*/ 3151766 h 5950684"/>
              <a:gd name="connsiteX1199" fmla="*/ 5512425 w 6100546"/>
              <a:gd name="connsiteY1199" fmla="*/ 3151767 h 5950684"/>
              <a:gd name="connsiteX1200" fmla="*/ 5512425 w 6100546"/>
              <a:gd name="connsiteY1200" fmla="*/ 3156373 h 5950684"/>
              <a:gd name="connsiteX1201" fmla="*/ 5512425 w 6100546"/>
              <a:gd name="connsiteY1201" fmla="*/ 3160978 h 5950684"/>
              <a:gd name="connsiteX1202" fmla="*/ 5517031 w 6100546"/>
              <a:gd name="connsiteY1202" fmla="*/ 3160978 h 5950684"/>
              <a:gd name="connsiteX1203" fmla="*/ 5512425 w 6100546"/>
              <a:gd name="connsiteY1203" fmla="*/ 3184006 h 5950684"/>
              <a:gd name="connsiteX1204" fmla="*/ 5512425 w 6100546"/>
              <a:gd name="connsiteY1204" fmla="*/ 3193219 h 5950684"/>
              <a:gd name="connsiteX1205" fmla="*/ 5512425 w 6100546"/>
              <a:gd name="connsiteY1205" fmla="*/ 3207036 h 5950684"/>
              <a:gd name="connsiteX1206" fmla="*/ 5512425 w 6100546"/>
              <a:gd name="connsiteY1206" fmla="*/ 3211640 h 5950684"/>
              <a:gd name="connsiteX1207" fmla="*/ 5507819 w 6100546"/>
              <a:gd name="connsiteY1207" fmla="*/ 3216247 h 5950684"/>
              <a:gd name="connsiteX1208" fmla="*/ 5507819 w 6100546"/>
              <a:gd name="connsiteY1208" fmla="*/ 3225458 h 5950684"/>
              <a:gd name="connsiteX1209" fmla="*/ 5512425 w 6100546"/>
              <a:gd name="connsiteY1209" fmla="*/ 3230064 h 5950684"/>
              <a:gd name="connsiteX1210" fmla="*/ 5512425 w 6100546"/>
              <a:gd name="connsiteY1210" fmla="*/ 3340600 h 5950684"/>
              <a:gd name="connsiteX1211" fmla="*/ 5503214 w 6100546"/>
              <a:gd name="connsiteY1211" fmla="*/ 3391263 h 5950684"/>
              <a:gd name="connsiteX1212" fmla="*/ 5507819 w 6100546"/>
              <a:gd name="connsiteY1212" fmla="*/ 3386658 h 5950684"/>
              <a:gd name="connsiteX1213" fmla="*/ 5498608 w 6100546"/>
              <a:gd name="connsiteY1213" fmla="*/ 3478771 h 5950684"/>
              <a:gd name="connsiteX1214" fmla="*/ 5503214 w 6100546"/>
              <a:gd name="connsiteY1214" fmla="*/ 3483377 h 5950684"/>
              <a:gd name="connsiteX1215" fmla="*/ 5498608 w 6100546"/>
              <a:gd name="connsiteY1215" fmla="*/ 3506406 h 5950684"/>
              <a:gd name="connsiteX1216" fmla="*/ 5494002 w 6100546"/>
              <a:gd name="connsiteY1216" fmla="*/ 3511011 h 5950684"/>
              <a:gd name="connsiteX1217" fmla="*/ 5498608 w 6100546"/>
              <a:gd name="connsiteY1217" fmla="*/ 3520223 h 5950684"/>
              <a:gd name="connsiteX1218" fmla="*/ 5494002 w 6100546"/>
              <a:gd name="connsiteY1218" fmla="*/ 3547856 h 5950684"/>
              <a:gd name="connsiteX1219" fmla="*/ 5494001 w 6100546"/>
              <a:gd name="connsiteY1219" fmla="*/ 3552463 h 5950684"/>
              <a:gd name="connsiteX1220" fmla="*/ 5489397 w 6100546"/>
              <a:gd name="connsiteY1220" fmla="*/ 3566280 h 5950684"/>
              <a:gd name="connsiteX1221" fmla="*/ 5489397 w 6100546"/>
              <a:gd name="connsiteY1221" fmla="*/ 3570884 h 5950684"/>
              <a:gd name="connsiteX1222" fmla="*/ 5489397 w 6100546"/>
              <a:gd name="connsiteY1222" fmla="*/ 3575491 h 5950684"/>
              <a:gd name="connsiteX1223" fmla="*/ 5470974 w 6100546"/>
              <a:gd name="connsiteY1223" fmla="*/ 3653788 h 5950684"/>
              <a:gd name="connsiteX1224" fmla="*/ 5470974 w 6100546"/>
              <a:gd name="connsiteY1224" fmla="*/ 3667605 h 5950684"/>
              <a:gd name="connsiteX1225" fmla="*/ 5470975 w 6100546"/>
              <a:gd name="connsiteY1225" fmla="*/ 3672211 h 5950684"/>
              <a:gd name="connsiteX1226" fmla="*/ 5470975 w 6100546"/>
              <a:gd name="connsiteY1226" fmla="*/ 3690633 h 5950684"/>
              <a:gd name="connsiteX1227" fmla="*/ 5452551 w 6100546"/>
              <a:gd name="connsiteY1227" fmla="*/ 3741296 h 5950684"/>
              <a:gd name="connsiteX1228" fmla="*/ 5392676 w 6100546"/>
              <a:gd name="connsiteY1228" fmla="*/ 3934735 h 5950684"/>
              <a:gd name="connsiteX1229" fmla="*/ 5392676 w 6100546"/>
              <a:gd name="connsiteY1229" fmla="*/ 3939341 h 5950684"/>
              <a:gd name="connsiteX1230" fmla="*/ 5388071 w 6100546"/>
              <a:gd name="connsiteY1230" fmla="*/ 3943946 h 5950684"/>
              <a:gd name="connsiteX1231" fmla="*/ 5353528 w 6100546"/>
              <a:gd name="connsiteY1231" fmla="*/ 4004971 h 5950684"/>
              <a:gd name="connsiteX1232" fmla="*/ 5322699 w 6100546"/>
              <a:gd name="connsiteY1232" fmla="*/ 4065600 h 5950684"/>
              <a:gd name="connsiteX1233" fmla="*/ 5323231 w 6100546"/>
              <a:gd name="connsiteY1233" fmla="*/ 4064270 h 5950684"/>
              <a:gd name="connsiteX1234" fmla="*/ 5328196 w 6100546"/>
              <a:gd name="connsiteY1234" fmla="*/ 4049877 h 5950684"/>
              <a:gd name="connsiteX1235" fmla="*/ 5332802 w 6100546"/>
              <a:gd name="connsiteY1235" fmla="*/ 4040666 h 5950684"/>
              <a:gd name="connsiteX1236" fmla="*/ 5346620 w 6100546"/>
              <a:gd name="connsiteY1236" fmla="*/ 4008426 h 5950684"/>
              <a:gd name="connsiteX1237" fmla="*/ 5369648 w 6100546"/>
              <a:gd name="connsiteY1237" fmla="*/ 3953158 h 5950684"/>
              <a:gd name="connsiteX1238" fmla="*/ 5374253 w 6100546"/>
              <a:gd name="connsiteY1238" fmla="*/ 3943946 h 5950684"/>
              <a:gd name="connsiteX1239" fmla="*/ 5378859 w 6100546"/>
              <a:gd name="connsiteY1239" fmla="*/ 3934735 h 5950684"/>
              <a:gd name="connsiteX1240" fmla="*/ 5374253 w 6100546"/>
              <a:gd name="connsiteY1240" fmla="*/ 3930129 h 5950684"/>
              <a:gd name="connsiteX1241" fmla="*/ 5360436 w 6100546"/>
              <a:gd name="connsiteY1241" fmla="*/ 3948552 h 5950684"/>
              <a:gd name="connsiteX1242" fmla="*/ 5360436 w 6100546"/>
              <a:gd name="connsiteY1242" fmla="*/ 3953158 h 5950684"/>
              <a:gd name="connsiteX1243" fmla="*/ 5323590 w 6100546"/>
              <a:gd name="connsiteY1243" fmla="*/ 4036059 h 5950684"/>
              <a:gd name="connsiteX1244" fmla="*/ 5323590 w 6100546"/>
              <a:gd name="connsiteY1244" fmla="*/ 4040666 h 5950684"/>
              <a:gd name="connsiteX1245" fmla="*/ 5305168 w 6100546"/>
              <a:gd name="connsiteY1245" fmla="*/ 4063693 h 5950684"/>
              <a:gd name="connsiteX1246" fmla="*/ 5291350 w 6100546"/>
              <a:gd name="connsiteY1246" fmla="*/ 4091328 h 5950684"/>
              <a:gd name="connsiteX1247" fmla="*/ 5266595 w 6100546"/>
              <a:gd name="connsiteY1247" fmla="*/ 4146597 h 5950684"/>
              <a:gd name="connsiteX1248" fmla="*/ 5237163 w 6100546"/>
              <a:gd name="connsiteY1248" fmla="*/ 4192915 h 5950684"/>
              <a:gd name="connsiteX1249" fmla="*/ 5236082 w 6100546"/>
              <a:gd name="connsiteY1249" fmla="*/ 4188048 h 5950684"/>
              <a:gd name="connsiteX1250" fmla="*/ 5107121 w 6100546"/>
              <a:gd name="connsiteY1250" fmla="*/ 4399910 h 5950684"/>
              <a:gd name="connsiteX1251" fmla="*/ 5102517 w 6100546"/>
              <a:gd name="connsiteY1251" fmla="*/ 4399910 h 5950684"/>
              <a:gd name="connsiteX1252" fmla="*/ 5102516 w 6100546"/>
              <a:gd name="connsiteY1252" fmla="*/ 4404516 h 5950684"/>
              <a:gd name="connsiteX1253" fmla="*/ 5102516 w 6100546"/>
              <a:gd name="connsiteY1253" fmla="*/ 4409121 h 5950684"/>
              <a:gd name="connsiteX1254" fmla="*/ 5084093 w 6100546"/>
              <a:gd name="connsiteY1254" fmla="*/ 4422938 h 5950684"/>
              <a:gd name="connsiteX1255" fmla="*/ 5047247 w 6100546"/>
              <a:gd name="connsiteY1255" fmla="*/ 4487417 h 5950684"/>
              <a:gd name="connsiteX1256" fmla="*/ 5047248 w 6100546"/>
              <a:gd name="connsiteY1256" fmla="*/ 4473601 h 5950684"/>
              <a:gd name="connsiteX1257" fmla="*/ 5033430 w 6100546"/>
              <a:gd name="connsiteY1257" fmla="*/ 4505841 h 5950684"/>
              <a:gd name="connsiteX1258" fmla="*/ 5028824 w 6100546"/>
              <a:gd name="connsiteY1258" fmla="*/ 4501235 h 5950684"/>
              <a:gd name="connsiteX1259" fmla="*/ 4973555 w 6100546"/>
              <a:gd name="connsiteY1259" fmla="*/ 4579532 h 5950684"/>
              <a:gd name="connsiteX1260" fmla="*/ 4968950 w 6100546"/>
              <a:gd name="connsiteY1260" fmla="*/ 4579532 h 5950684"/>
              <a:gd name="connsiteX1261" fmla="*/ 4918287 w 6100546"/>
              <a:gd name="connsiteY1261" fmla="*/ 4634799 h 5950684"/>
              <a:gd name="connsiteX1262" fmla="*/ 4858413 w 6100546"/>
              <a:gd name="connsiteY1262" fmla="*/ 4703885 h 5950684"/>
              <a:gd name="connsiteX1263" fmla="*/ 4823294 w 6100546"/>
              <a:gd name="connsiteY1263" fmla="*/ 4733247 h 5950684"/>
              <a:gd name="connsiteX1264" fmla="*/ 4789327 w 6100546"/>
              <a:gd name="connsiteY1264" fmla="*/ 4768227 h 5950684"/>
              <a:gd name="connsiteX1265" fmla="*/ 4789327 w 6100546"/>
              <a:gd name="connsiteY1265" fmla="*/ 4763760 h 5950684"/>
              <a:gd name="connsiteX1266" fmla="*/ 4784721 w 6100546"/>
              <a:gd name="connsiteY1266" fmla="*/ 4768366 h 5950684"/>
              <a:gd name="connsiteX1267" fmla="*/ 4780115 w 6100546"/>
              <a:gd name="connsiteY1267" fmla="*/ 4777577 h 5950684"/>
              <a:gd name="connsiteX1268" fmla="*/ 4780115 w 6100546"/>
              <a:gd name="connsiteY1268" fmla="*/ 4772970 h 5950684"/>
              <a:gd name="connsiteX1269" fmla="*/ 4752481 w 6100546"/>
              <a:gd name="connsiteY1269" fmla="*/ 4800605 h 5950684"/>
              <a:gd name="connsiteX1270" fmla="*/ 4752481 w 6100546"/>
              <a:gd name="connsiteY1270" fmla="*/ 4805211 h 5950684"/>
              <a:gd name="connsiteX1271" fmla="*/ 4747875 w 6100546"/>
              <a:gd name="connsiteY1271" fmla="*/ 4814422 h 5950684"/>
              <a:gd name="connsiteX1272" fmla="*/ 4747875 w 6100546"/>
              <a:gd name="connsiteY1272" fmla="*/ 4805211 h 5950684"/>
              <a:gd name="connsiteX1273" fmla="*/ 4734058 w 6100546"/>
              <a:gd name="connsiteY1273" fmla="*/ 4819028 h 5950684"/>
              <a:gd name="connsiteX1274" fmla="*/ 4734058 w 6100546"/>
              <a:gd name="connsiteY1274" fmla="*/ 4814421 h 5950684"/>
              <a:gd name="connsiteX1275" fmla="*/ 4734058 w 6100546"/>
              <a:gd name="connsiteY1275" fmla="*/ 4809817 h 5950684"/>
              <a:gd name="connsiteX1276" fmla="*/ 4729452 w 6100546"/>
              <a:gd name="connsiteY1276" fmla="*/ 4809817 h 5950684"/>
              <a:gd name="connsiteX1277" fmla="*/ 4729452 w 6100546"/>
              <a:gd name="connsiteY1277" fmla="*/ 4819028 h 5950684"/>
              <a:gd name="connsiteX1278" fmla="*/ 4729453 w 6100546"/>
              <a:gd name="connsiteY1278" fmla="*/ 4823634 h 5950684"/>
              <a:gd name="connsiteX1279" fmla="*/ 4724847 w 6100546"/>
              <a:gd name="connsiteY1279" fmla="*/ 4828240 h 5950684"/>
              <a:gd name="connsiteX1280" fmla="*/ 4720241 w 6100546"/>
              <a:gd name="connsiteY1280" fmla="*/ 4828240 h 5950684"/>
              <a:gd name="connsiteX1281" fmla="*/ 4715635 w 6100546"/>
              <a:gd name="connsiteY1281" fmla="*/ 4828240 h 5950684"/>
              <a:gd name="connsiteX1282" fmla="*/ 4715635 w 6100546"/>
              <a:gd name="connsiteY1282" fmla="*/ 4832845 h 5950684"/>
              <a:gd name="connsiteX1283" fmla="*/ 4715635 w 6100546"/>
              <a:gd name="connsiteY1283" fmla="*/ 4837451 h 5950684"/>
              <a:gd name="connsiteX1284" fmla="*/ 4701818 w 6100546"/>
              <a:gd name="connsiteY1284" fmla="*/ 4846662 h 5950684"/>
              <a:gd name="connsiteX1285" fmla="*/ 4701819 w 6100546"/>
              <a:gd name="connsiteY1285" fmla="*/ 4842057 h 5950684"/>
              <a:gd name="connsiteX1286" fmla="*/ 4697212 w 6100546"/>
              <a:gd name="connsiteY1286" fmla="*/ 4846662 h 5950684"/>
              <a:gd name="connsiteX1287" fmla="*/ 4692606 w 6100546"/>
              <a:gd name="connsiteY1287" fmla="*/ 4851268 h 5950684"/>
              <a:gd name="connsiteX1288" fmla="*/ 4688001 w 6100546"/>
              <a:gd name="connsiteY1288" fmla="*/ 4860479 h 5950684"/>
              <a:gd name="connsiteX1289" fmla="*/ 4688001 w 6100546"/>
              <a:gd name="connsiteY1289" fmla="*/ 4855874 h 5950684"/>
              <a:gd name="connsiteX1290" fmla="*/ 4669578 w 6100546"/>
              <a:gd name="connsiteY1290" fmla="*/ 4865085 h 5950684"/>
              <a:gd name="connsiteX1291" fmla="*/ 4669578 w 6100546"/>
              <a:gd name="connsiteY1291" fmla="*/ 4855874 h 5950684"/>
              <a:gd name="connsiteX1292" fmla="*/ 4651155 w 6100546"/>
              <a:gd name="connsiteY1292" fmla="*/ 4869691 h 5950684"/>
              <a:gd name="connsiteX1293" fmla="*/ 4651155 w 6100546"/>
              <a:gd name="connsiteY1293" fmla="*/ 4865085 h 5950684"/>
              <a:gd name="connsiteX1294" fmla="*/ 4655761 w 6100546"/>
              <a:gd name="connsiteY1294" fmla="*/ 4860479 h 5950684"/>
              <a:gd name="connsiteX1295" fmla="*/ 4655761 w 6100546"/>
              <a:gd name="connsiteY1295" fmla="*/ 4855874 h 5950684"/>
              <a:gd name="connsiteX1296" fmla="*/ 4651155 w 6100546"/>
              <a:gd name="connsiteY1296" fmla="*/ 4860479 h 5950684"/>
              <a:gd name="connsiteX1297" fmla="*/ 4646549 w 6100546"/>
              <a:gd name="connsiteY1297" fmla="*/ 4865085 h 5950684"/>
              <a:gd name="connsiteX1298" fmla="*/ 4641943 w 6100546"/>
              <a:gd name="connsiteY1298" fmla="*/ 4874296 h 5950684"/>
              <a:gd name="connsiteX1299" fmla="*/ 4651155 w 6100546"/>
              <a:gd name="connsiteY1299" fmla="*/ 4874296 h 5950684"/>
              <a:gd name="connsiteX1300" fmla="*/ 4646549 w 6100546"/>
              <a:gd name="connsiteY1300" fmla="*/ 4878902 h 5950684"/>
              <a:gd name="connsiteX1301" fmla="*/ 4623520 w 6100546"/>
              <a:gd name="connsiteY1301" fmla="*/ 4906536 h 5950684"/>
              <a:gd name="connsiteX1302" fmla="*/ 4641943 w 6100546"/>
              <a:gd name="connsiteY1302" fmla="*/ 4901931 h 5950684"/>
              <a:gd name="connsiteX1303" fmla="*/ 4623520 w 6100546"/>
              <a:gd name="connsiteY1303" fmla="*/ 4915748 h 5950684"/>
              <a:gd name="connsiteX1304" fmla="*/ 4609703 w 6100546"/>
              <a:gd name="connsiteY1304" fmla="*/ 4929565 h 5950684"/>
              <a:gd name="connsiteX1305" fmla="*/ 4600492 w 6100546"/>
              <a:gd name="connsiteY1305" fmla="*/ 4934170 h 5950684"/>
              <a:gd name="connsiteX1306" fmla="*/ 4600493 w 6100546"/>
              <a:gd name="connsiteY1306" fmla="*/ 4924959 h 5950684"/>
              <a:gd name="connsiteX1307" fmla="*/ 4582069 w 6100546"/>
              <a:gd name="connsiteY1307" fmla="*/ 4943381 h 5950684"/>
              <a:gd name="connsiteX1308" fmla="*/ 4577464 w 6100546"/>
              <a:gd name="connsiteY1308" fmla="*/ 4938776 h 5950684"/>
              <a:gd name="connsiteX1309" fmla="*/ 4582069 w 6100546"/>
              <a:gd name="connsiteY1309" fmla="*/ 4934170 h 5950684"/>
              <a:gd name="connsiteX1310" fmla="*/ 4582069 w 6100546"/>
              <a:gd name="connsiteY1310" fmla="*/ 4929564 h 5950684"/>
              <a:gd name="connsiteX1311" fmla="*/ 4577463 w 6100546"/>
              <a:gd name="connsiteY1311" fmla="*/ 4929565 h 5950684"/>
              <a:gd name="connsiteX1312" fmla="*/ 4572858 w 6100546"/>
              <a:gd name="connsiteY1312" fmla="*/ 4934170 h 5950684"/>
              <a:gd name="connsiteX1313" fmla="*/ 4572858 w 6100546"/>
              <a:gd name="connsiteY1313" fmla="*/ 4938776 h 5950684"/>
              <a:gd name="connsiteX1314" fmla="*/ 4568252 w 6100546"/>
              <a:gd name="connsiteY1314" fmla="*/ 4943382 h 5950684"/>
              <a:gd name="connsiteX1315" fmla="*/ 4563646 w 6100546"/>
              <a:gd name="connsiteY1315" fmla="*/ 4947988 h 5950684"/>
              <a:gd name="connsiteX1316" fmla="*/ 4559040 w 6100546"/>
              <a:gd name="connsiteY1316" fmla="*/ 4947988 h 5950684"/>
              <a:gd name="connsiteX1317" fmla="*/ 4559040 w 6100546"/>
              <a:gd name="connsiteY1317" fmla="*/ 4952593 h 5950684"/>
              <a:gd name="connsiteX1318" fmla="*/ 4554435 w 6100546"/>
              <a:gd name="connsiteY1318" fmla="*/ 4952593 h 5950684"/>
              <a:gd name="connsiteX1319" fmla="*/ 4554434 w 6100546"/>
              <a:gd name="connsiteY1319" fmla="*/ 4947988 h 5950684"/>
              <a:gd name="connsiteX1320" fmla="*/ 4559040 w 6100546"/>
              <a:gd name="connsiteY1320" fmla="*/ 4938776 h 5950684"/>
              <a:gd name="connsiteX1321" fmla="*/ 4568252 w 6100546"/>
              <a:gd name="connsiteY1321" fmla="*/ 4929565 h 5950684"/>
              <a:gd name="connsiteX1322" fmla="*/ 4563646 w 6100546"/>
              <a:gd name="connsiteY1322" fmla="*/ 4929564 h 5950684"/>
              <a:gd name="connsiteX1323" fmla="*/ 4559040 w 6100546"/>
              <a:gd name="connsiteY1323" fmla="*/ 4934170 h 5950684"/>
              <a:gd name="connsiteX1324" fmla="*/ 4545223 w 6100546"/>
              <a:gd name="connsiteY1324" fmla="*/ 4947988 h 5950684"/>
              <a:gd name="connsiteX1325" fmla="*/ 4545223 w 6100546"/>
              <a:gd name="connsiteY1325" fmla="*/ 4952593 h 5950684"/>
              <a:gd name="connsiteX1326" fmla="*/ 4536012 w 6100546"/>
              <a:gd name="connsiteY1326" fmla="*/ 4966410 h 5950684"/>
              <a:gd name="connsiteX1327" fmla="*/ 4476137 w 6100546"/>
              <a:gd name="connsiteY1327" fmla="*/ 5012467 h 5950684"/>
              <a:gd name="connsiteX1328" fmla="*/ 4471532 w 6100546"/>
              <a:gd name="connsiteY1328" fmla="*/ 5012467 h 5950684"/>
              <a:gd name="connsiteX1329" fmla="*/ 4466926 w 6100546"/>
              <a:gd name="connsiteY1329" fmla="*/ 5017073 h 5950684"/>
              <a:gd name="connsiteX1330" fmla="*/ 4453109 w 6100546"/>
              <a:gd name="connsiteY1330" fmla="*/ 5026283 h 5950684"/>
              <a:gd name="connsiteX1331" fmla="*/ 4448503 w 6100546"/>
              <a:gd name="connsiteY1331" fmla="*/ 5030890 h 5950684"/>
              <a:gd name="connsiteX1332" fmla="*/ 4434686 w 6100546"/>
              <a:gd name="connsiteY1332" fmla="*/ 5040101 h 5950684"/>
              <a:gd name="connsiteX1333" fmla="*/ 4420869 w 6100546"/>
              <a:gd name="connsiteY1333" fmla="*/ 5049313 h 5950684"/>
              <a:gd name="connsiteX1334" fmla="*/ 4379417 w 6100546"/>
              <a:gd name="connsiteY1334" fmla="*/ 5072340 h 5950684"/>
              <a:gd name="connsiteX1335" fmla="*/ 4333360 w 6100546"/>
              <a:gd name="connsiteY1335" fmla="*/ 5113792 h 5950684"/>
              <a:gd name="connsiteX1336" fmla="*/ 4319543 w 6100546"/>
              <a:gd name="connsiteY1336" fmla="*/ 5123004 h 5950684"/>
              <a:gd name="connsiteX1337" fmla="*/ 4329330 w 6100546"/>
              <a:gd name="connsiteY1337" fmla="*/ 5124155 h 5950684"/>
              <a:gd name="connsiteX1338" fmla="*/ 4328966 w 6100546"/>
              <a:gd name="connsiteY1338" fmla="*/ 5125061 h 5950684"/>
              <a:gd name="connsiteX1339" fmla="*/ 4356017 w 6100546"/>
              <a:gd name="connsiteY1339" fmla="*/ 5108717 h 5950684"/>
              <a:gd name="connsiteX1340" fmla="*/ 4376854 w 6100546"/>
              <a:gd name="connsiteY1340" fmla="*/ 5097547 h 5950684"/>
              <a:gd name="connsiteX1341" fmla="*/ 4384598 w 6100546"/>
              <a:gd name="connsiteY1341" fmla="*/ 5092491 h 5950684"/>
              <a:gd name="connsiteX1342" fmla="*/ 4407051 w 6100546"/>
              <a:gd name="connsiteY1342" fmla="*/ 5072341 h 5950684"/>
              <a:gd name="connsiteX1343" fmla="*/ 4425474 w 6100546"/>
              <a:gd name="connsiteY1343" fmla="*/ 5058524 h 5950684"/>
              <a:gd name="connsiteX1344" fmla="*/ 4425474 w 6100546"/>
              <a:gd name="connsiteY1344" fmla="*/ 5063130 h 5950684"/>
              <a:gd name="connsiteX1345" fmla="*/ 4420869 w 6100546"/>
              <a:gd name="connsiteY1345" fmla="*/ 5063130 h 5950684"/>
              <a:gd name="connsiteX1346" fmla="*/ 4420869 w 6100546"/>
              <a:gd name="connsiteY1346" fmla="*/ 5067736 h 5950684"/>
              <a:gd name="connsiteX1347" fmla="*/ 4425475 w 6100546"/>
              <a:gd name="connsiteY1347" fmla="*/ 5067736 h 5950684"/>
              <a:gd name="connsiteX1348" fmla="*/ 4430081 w 6100546"/>
              <a:gd name="connsiteY1348" fmla="*/ 5063130 h 5950684"/>
              <a:gd name="connsiteX1349" fmla="*/ 4430080 w 6100546"/>
              <a:gd name="connsiteY1349" fmla="*/ 5049313 h 5950684"/>
              <a:gd name="connsiteX1350" fmla="*/ 4443897 w 6100546"/>
              <a:gd name="connsiteY1350" fmla="*/ 5040101 h 5950684"/>
              <a:gd name="connsiteX1351" fmla="*/ 4453109 w 6100546"/>
              <a:gd name="connsiteY1351" fmla="*/ 5040101 h 5950684"/>
              <a:gd name="connsiteX1352" fmla="*/ 4453109 w 6100546"/>
              <a:gd name="connsiteY1352" fmla="*/ 5044707 h 5950684"/>
              <a:gd name="connsiteX1353" fmla="*/ 4457714 w 6100546"/>
              <a:gd name="connsiteY1353" fmla="*/ 5040100 h 5950684"/>
              <a:gd name="connsiteX1354" fmla="*/ 4457714 w 6100546"/>
              <a:gd name="connsiteY1354" fmla="*/ 5035496 h 5950684"/>
              <a:gd name="connsiteX1355" fmla="*/ 4462320 w 6100546"/>
              <a:gd name="connsiteY1355" fmla="*/ 5026284 h 5950684"/>
              <a:gd name="connsiteX1356" fmla="*/ 4471531 w 6100546"/>
              <a:gd name="connsiteY1356" fmla="*/ 5021679 h 5950684"/>
              <a:gd name="connsiteX1357" fmla="*/ 4476137 w 6100546"/>
              <a:gd name="connsiteY1357" fmla="*/ 5021679 h 5950684"/>
              <a:gd name="connsiteX1358" fmla="*/ 4476137 w 6100546"/>
              <a:gd name="connsiteY1358" fmla="*/ 5017072 h 5950684"/>
              <a:gd name="connsiteX1359" fmla="*/ 4480743 w 6100546"/>
              <a:gd name="connsiteY1359" fmla="*/ 5012467 h 5950684"/>
              <a:gd name="connsiteX1360" fmla="*/ 4540617 w 6100546"/>
              <a:gd name="connsiteY1360" fmla="*/ 4971016 h 5950684"/>
              <a:gd name="connsiteX1361" fmla="*/ 4545224 w 6100546"/>
              <a:gd name="connsiteY1361" fmla="*/ 4966410 h 5950684"/>
              <a:gd name="connsiteX1362" fmla="*/ 4545224 w 6100546"/>
              <a:gd name="connsiteY1362" fmla="*/ 4961805 h 5950684"/>
              <a:gd name="connsiteX1363" fmla="*/ 4549829 w 6100546"/>
              <a:gd name="connsiteY1363" fmla="*/ 4961805 h 5950684"/>
              <a:gd name="connsiteX1364" fmla="*/ 4549829 w 6100546"/>
              <a:gd name="connsiteY1364" fmla="*/ 4966410 h 5950684"/>
              <a:gd name="connsiteX1365" fmla="*/ 4572858 w 6100546"/>
              <a:gd name="connsiteY1365" fmla="*/ 4957199 h 5950684"/>
              <a:gd name="connsiteX1366" fmla="*/ 4572858 w 6100546"/>
              <a:gd name="connsiteY1366" fmla="*/ 4952593 h 5950684"/>
              <a:gd name="connsiteX1367" fmla="*/ 4568252 w 6100546"/>
              <a:gd name="connsiteY1367" fmla="*/ 4966410 h 5950684"/>
              <a:gd name="connsiteX1368" fmla="*/ 4605098 w 6100546"/>
              <a:gd name="connsiteY1368" fmla="*/ 4938776 h 5950684"/>
              <a:gd name="connsiteX1369" fmla="*/ 4628126 w 6100546"/>
              <a:gd name="connsiteY1369" fmla="*/ 4920353 h 5950684"/>
              <a:gd name="connsiteX1370" fmla="*/ 4651155 w 6100546"/>
              <a:gd name="connsiteY1370" fmla="*/ 4901931 h 5950684"/>
              <a:gd name="connsiteX1371" fmla="*/ 4692606 w 6100546"/>
              <a:gd name="connsiteY1371" fmla="*/ 4865085 h 5950684"/>
              <a:gd name="connsiteX1372" fmla="*/ 4706424 w 6100546"/>
              <a:gd name="connsiteY1372" fmla="*/ 4855874 h 5950684"/>
              <a:gd name="connsiteX1373" fmla="*/ 4715635 w 6100546"/>
              <a:gd name="connsiteY1373" fmla="*/ 4846662 h 5950684"/>
              <a:gd name="connsiteX1374" fmla="*/ 4724846 w 6100546"/>
              <a:gd name="connsiteY1374" fmla="*/ 4842057 h 5950684"/>
              <a:gd name="connsiteX1375" fmla="*/ 4738664 w 6100546"/>
              <a:gd name="connsiteY1375" fmla="*/ 4828240 h 5950684"/>
              <a:gd name="connsiteX1376" fmla="*/ 4752481 w 6100546"/>
              <a:gd name="connsiteY1376" fmla="*/ 4819028 h 5950684"/>
              <a:gd name="connsiteX1377" fmla="*/ 4761692 w 6100546"/>
              <a:gd name="connsiteY1377" fmla="*/ 4805211 h 5950684"/>
              <a:gd name="connsiteX1378" fmla="*/ 4766298 w 6100546"/>
              <a:gd name="connsiteY1378" fmla="*/ 4805211 h 5950684"/>
              <a:gd name="connsiteX1379" fmla="*/ 4904470 w 6100546"/>
              <a:gd name="connsiteY1379" fmla="*/ 4685463 h 5950684"/>
              <a:gd name="connsiteX1380" fmla="*/ 4909075 w 6100546"/>
              <a:gd name="connsiteY1380" fmla="*/ 4685463 h 5950684"/>
              <a:gd name="connsiteX1381" fmla="*/ 4913681 w 6100546"/>
              <a:gd name="connsiteY1381" fmla="*/ 4685463 h 5950684"/>
              <a:gd name="connsiteX1382" fmla="*/ 4904470 w 6100546"/>
              <a:gd name="connsiteY1382" fmla="*/ 4694674 h 5950684"/>
              <a:gd name="connsiteX1383" fmla="*/ 4895258 w 6100546"/>
              <a:gd name="connsiteY1383" fmla="*/ 4703886 h 5950684"/>
              <a:gd name="connsiteX1384" fmla="*/ 4886047 w 6100546"/>
              <a:gd name="connsiteY1384" fmla="*/ 4713096 h 5950684"/>
              <a:gd name="connsiteX1385" fmla="*/ 4886047 w 6100546"/>
              <a:gd name="connsiteY1385" fmla="*/ 4717703 h 5950684"/>
              <a:gd name="connsiteX1386" fmla="*/ 4863018 w 6100546"/>
              <a:gd name="connsiteY1386" fmla="*/ 4740731 h 5950684"/>
              <a:gd name="connsiteX1387" fmla="*/ 4863018 w 6100546"/>
              <a:gd name="connsiteY1387" fmla="*/ 4745336 h 5950684"/>
              <a:gd name="connsiteX1388" fmla="*/ 4867625 w 6100546"/>
              <a:gd name="connsiteY1388" fmla="*/ 4745337 h 5950684"/>
              <a:gd name="connsiteX1389" fmla="*/ 4872231 w 6100546"/>
              <a:gd name="connsiteY1389" fmla="*/ 4740731 h 5950684"/>
              <a:gd name="connsiteX1390" fmla="*/ 4876835 w 6100546"/>
              <a:gd name="connsiteY1390" fmla="*/ 4736126 h 5950684"/>
              <a:gd name="connsiteX1391" fmla="*/ 4881441 w 6100546"/>
              <a:gd name="connsiteY1391" fmla="*/ 4731520 h 5950684"/>
              <a:gd name="connsiteX1392" fmla="*/ 4890652 w 6100546"/>
              <a:gd name="connsiteY1392" fmla="*/ 4722309 h 5950684"/>
              <a:gd name="connsiteX1393" fmla="*/ 4875828 w 6100546"/>
              <a:gd name="connsiteY1393" fmla="*/ 4737564 h 5950684"/>
              <a:gd name="connsiteX1394" fmla="*/ 4863102 w 6100546"/>
              <a:gd name="connsiteY1394" fmla="*/ 4749899 h 5950684"/>
              <a:gd name="connsiteX1395" fmla="*/ 4863018 w 6100546"/>
              <a:gd name="connsiteY1395" fmla="*/ 4749943 h 5950684"/>
              <a:gd name="connsiteX1396" fmla="*/ 4863004 w 6100546"/>
              <a:gd name="connsiteY1396" fmla="*/ 4749991 h 5950684"/>
              <a:gd name="connsiteX1397" fmla="*/ 4861867 w 6100546"/>
              <a:gd name="connsiteY1397" fmla="*/ 4751094 h 5950684"/>
              <a:gd name="connsiteX1398" fmla="*/ 4853808 w 6100546"/>
              <a:gd name="connsiteY1398" fmla="*/ 4745337 h 5950684"/>
              <a:gd name="connsiteX1399" fmla="*/ 4807749 w 6100546"/>
              <a:gd name="connsiteY1399" fmla="*/ 4796000 h 5950684"/>
              <a:gd name="connsiteX1400" fmla="*/ 4812355 w 6100546"/>
              <a:gd name="connsiteY1400" fmla="*/ 4795999 h 5950684"/>
              <a:gd name="connsiteX1401" fmla="*/ 4798538 w 6100546"/>
              <a:gd name="connsiteY1401" fmla="*/ 4809817 h 5950684"/>
              <a:gd name="connsiteX1402" fmla="*/ 4793932 w 6100546"/>
              <a:gd name="connsiteY1402" fmla="*/ 4809817 h 5950684"/>
              <a:gd name="connsiteX1403" fmla="*/ 4793932 w 6100546"/>
              <a:gd name="connsiteY1403" fmla="*/ 4814422 h 5950684"/>
              <a:gd name="connsiteX1404" fmla="*/ 4789328 w 6100546"/>
              <a:gd name="connsiteY1404" fmla="*/ 4814422 h 5950684"/>
              <a:gd name="connsiteX1405" fmla="*/ 4780116 w 6100546"/>
              <a:gd name="connsiteY1405" fmla="*/ 4823634 h 5950684"/>
              <a:gd name="connsiteX1406" fmla="*/ 4775510 w 6100546"/>
              <a:gd name="connsiteY1406" fmla="*/ 4832845 h 5950684"/>
              <a:gd name="connsiteX1407" fmla="*/ 4770905 w 6100546"/>
              <a:gd name="connsiteY1407" fmla="*/ 4837451 h 5950684"/>
              <a:gd name="connsiteX1408" fmla="*/ 4757086 w 6100546"/>
              <a:gd name="connsiteY1408" fmla="*/ 4851268 h 5950684"/>
              <a:gd name="connsiteX1409" fmla="*/ 4757087 w 6100546"/>
              <a:gd name="connsiteY1409" fmla="*/ 4855874 h 5950684"/>
              <a:gd name="connsiteX1410" fmla="*/ 4752481 w 6100546"/>
              <a:gd name="connsiteY1410" fmla="*/ 4860479 h 5950684"/>
              <a:gd name="connsiteX1411" fmla="*/ 4711029 w 6100546"/>
              <a:gd name="connsiteY1411" fmla="*/ 4897325 h 5950684"/>
              <a:gd name="connsiteX1412" fmla="*/ 4706424 w 6100546"/>
              <a:gd name="connsiteY1412" fmla="*/ 4892719 h 5950684"/>
              <a:gd name="connsiteX1413" fmla="*/ 4711029 w 6100546"/>
              <a:gd name="connsiteY1413" fmla="*/ 4888113 h 5950684"/>
              <a:gd name="connsiteX1414" fmla="*/ 4715635 w 6100546"/>
              <a:gd name="connsiteY1414" fmla="*/ 4883508 h 5950684"/>
              <a:gd name="connsiteX1415" fmla="*/ 4711029 w 6100546"/>
              <a:gd name="connsiteY1415" fmla="*/ 4883508 h 5950684"/>
              <a:gd name="connsiteX1416" fmla="*/ 4706424 w 6100546"/>
              <a:gd name="connsiteY1416" fmla="*/ 4888114 h 5950684"/>
              <a:gd name="connsiteX1417" fmla="*/ 4701818 w 6100546"/>
              <a:gd name="connsiteY1417" fmla="*/ 4892719 h 5950684"/>
              <a:gd name="connsiteX1418" fmla="*/ 4701818 w 6100546"/>
              <a:gd name="connsiteY1418" fmla="*/ 4897325 h 5950684"/>
              <a:gd name="connsiteX1419" fmla="*/ 4701818 w 6100546"/>
              <a:gd name="connsiteY1419" fmla="*/ 4901931 h 5950684"/>
              <a:gd name="connsiteX1420" fmla="*/ 4660367 w 6100546"/>
              <a:gd name="connsiteY1420" fmla="*/ 4934170 h 5950684"/>
              <a:gd name="connsiteX1421" fmla="*/ 4660366 w 6100546"/>
              <a:gd name="connsiteY1421" fmla="*/ 4938775 h 5950684"/>
              <a:gd name="connsiteX1422" fmla="*/ 4568252 w 6100546"/>
              <a:gd name="connsiteY1422" fmla="*/ 5003256 h 5950684"/>
              <a:gd name="connsiteX1423" fmla="*/ 4439291 w 6100546"/>
              <a:gd name="connsiteY1423" fmla="*/ 5090764 h 5950684"/>
              <a:gd name="connsiteX1424" fmla="*/ 4411657 w 6100546"/>
              <a:gd name="connsiteY1424" fmla="*/ 5109187 h 5950684"/>
              <a:gd name="connsiteX1425" fmla="*/ 4407051 w 6100546"/>
              <a:gd name="connsiteY1425" fmla="*/ 5109187 h 5950684"/>
              <a:gd name="connsiteX1426" fmla="*/ 4393235 w 6100546"/>
              <a:gd name="connsiteY1426" fmla="*/ 5113792 h 5950684"/>
              <a:gd name="connsiteX1427" fmla="*/ 4388628 w 6100546"/>
              <a:gd name="connsiteY1427" fmla="*/ 5118398 h 5950684"/>
              <a:gd name="connsiteX1428" fmla="*/ 4393234 w 6100546"/>
              <a:gd name="connsiteY1428" fmla="*/ 5118398 h 5950684"/>
              <a:gd name="connsiteX1429" fmla="*/ 4324148 w 6100546"/>
              <a:gd name="connsiteY1429" fmla="*/ 5159849 h 5950684"/>
              <a:gd name="connsiteX1430" fmla="*/ 4268881 w 6100546"/>
              <a:gd name="connsiteY1430" fmla="*/ 5192089 h 5950684"/>
              <a:gd name="connsiteX1431" fmla="*/ 4265944 w 6100546"/>
              <a:gd name="connsiteY1431" fmla="*/ 5193557 h 5950684"/>
              <a:gd name="connsiteX1432" fmla="*/ 4264768 w 6100546"/>
              <a:gd name="connsiteY1432" fmla="*/ 5194307 h 5950684"/>
              <a:gd name="connsiteX1433" fmla="*/ 4163092 w 6100546"/>
              <a:gd name="connsiteY1433" fmla="*/ 5246946 h 5950684"/>
              <a:gd name="connsiteX1434" fmla="*/ 4162948 w 6100546"/>
              <a:gd name="connsiteY1434" fmla="*/ 5247358 h 5950684"/>
              <a:gd name="connsiteX1435" fmla="*/ 4150184 w 6100546"/>
              <a:gd name="connsiteY1435" fmla="*/ 5253628 h 5950684"/>
              <a:gd name="connsiteX1436" fmla="*/ 3989120 w 6100546"/>
              <a:gd name="connsiteY1436" fmla="*/ 5337012 h 5950684"/>
              <a:gd name="connsiteX1437" fmla="*/ 3394459 w 6100546"/>
              <a:gd name="connsiteY1437" fmla="*/ 5517046 h 5950684"/>
              <a:gd name="connsiteX1438" fmla="*/ 3949658 w 6100546"/>
              <a:gd name="connsiteY1438" fmla="*/ 5405038 h 5950684"/>
              <a:gd name="connsiteX1439" fmla="*/ 3950142 w 6100546"/>
              <a:gd name="connsiteY1439" fmla="*/ 5407102 h 5950684"/>
              <a:gd name="connsiteX1440" fmla="*/ 3997142 w 6100546"/>
              <a:gd name="connsiteY1440" fmla="*/ 5385528 h 5950684"/>
              <a:gd name="connsiteX1441" fmla="*/ 4116891 w 6100546"/>
              <a:gd name="connsiteY1441" fmla="*/ 5334866 h 5950684"/>
              <a:gd name="connsiteX1442" fmla="*/ 4126102 w 6100546"/>
              <a:gd name="connsiteY1442" fmla="*/ 5325654 h 5950684"/>
              <a:gd name="connsiteX1443" fmla="*/ 4126103 w 6100546"/>
              <a:gd name="connsiteY1443" fmla="*/ 5330259 h 5950684"/>
              <a:gd name="connsiteX1444" fmla="*/ 4181371 w 6100546"/>
              <a:gd name="connsiteY1444" fmla="*/ 5298020 h 5950684"/>
              <a:gd name="connsiteX1445" fmla="*/ 4213611 w 6100546"/>
              <a:gd name="connsiteY1445" fmla="*/ 5288809 h 5950684"/>
              <a:gd name="connsiteX1446" fmla="*/ 4209005 w 6100546"/>
              <a:gd name="connsiteY1446" fmla="*/ 5279597 h 5950684"/>
              <a:gd name="connsiteX1447" fmla="*/ 4232034 w 6100546"/>
              <a:gd name="connsiteY1447" fmla="*/ 5265780 h 5950684"/>
              <a:gd name="connsiteX1448" fmla="*/ 4245851 w 6100546"/>
              <a:gd name="connsiteY1448" fmla="*/ 5270386 h 5950684"/>
              <a:gd name="connsiteX1449" fmla="*/ 4351784 w 6100546"/>
              <a:gd name="connsiteY1449" fmla="*/ 5201301 h 5950684"/>
              <a:gd name="connsiteX1450" fmla="*/ 4360994 w 6100546"/>
              <a:gd name="connsiteY1450" fmla="*/ 5196695 h 5950684"/>
              <a:gd name="connsiteX1451" fmla="*/ 4365600 w 6100546"/>
              <a:gd name="connsiteY1451" fmla="*/ 5192088 h 5950684"/>
              <a:gd name="connsiteX1452" fmla="*/ 4360994 w 6100546"/>
              <a:gd name="connsiteY1452" fmla="*/ 5192089 h 5950684"/>
              <a:gd name="connsiteX1453" fmla="*/ 4356388 w 6100546"/>
              <a:gd name="connsiteY1453" fmla="*/ 5192089 h 5950684"/>
              <a:gd name="connsiteX1454" fmla="*/ 4471531 w 6100546"/>
              <a:gd name="connsiteY1454" fmla="*/ 5118398 h 5950684"/>
              <a:gd name="connsiteX1455" fmla="*/ 4485349 w 6100546"/>
              <a:gd name="connsiteY1455" fmla="*/ 5123004 h 5950684"/>
              <a:gd name="connsiteX1456" fmla="*/ 4655761 w 6100546"/>
              <a:gd name="connsiteY1456" fmla="*/ 4994044 h 5950684"/>
              <a:gd name="connsiteX1457" fmla="*/ 4821567 w 6100546"/>
              <a:gd name="connsiteY1457" fmla="*/ 4851268 h 5950684"/>
              <a:gd name="connsiteX1458" fmla="*/ 4770904 w 6100546"/>
              <a:gd name="connsiteY1458" fmla="*/ 4892719 h 5950684"/>
              <a:gd name="connsiteX1459" fmla="*/ 4757086 w 6100546"/>
              <a:gd name="connsiteY1459" fmla="*/ 4897325 h 5950684"/>
              <a:gd name="connsiteX1460" fmla="*/ 4641944 w 6100546"/>
              <a:gd name="connsiteY1460" fmla="*/ 4989439 h 5950684"/>
              <a:gd name="connsiteX1461" fmla="*/ 4499166 w 6100546"/>
              <a:gd name="connsiteY1461" fmla="*/ 5095370 h 5950684"/>
              <a:gd name="connsiteX1462" fmla="*/ 4480743 w 6100546"/>
              <a:gd name="connsiteY1462" fmla="*/ 5099975 h 5950684"/>
              <a:gd name="connsiteX1463" fmla="*/ 4402446 w 6100546"/>
              <a:gd name="connsiteY1463" fmla="*/ 5155244 h 5950684"/>
              <a:gd name="connsiteX1464" fmla="*/ 4393234 w 6100546"/>
              <a:gd name="connsiteY1464" fmla="*/ 5155244 h 5950684"/>
              <a:gd name="connsiteX1465" fmla="*/ 4393235 w 6100546"/>
              <a:gd name="connsiteY1465" fmla="*/ 5164455 h 5950684"/>
              <a:gd name="connsiteX1466" fmla="*/ 4287304 w 6100546"/>
              <a:gd name="connsiteY1466" fmla="*/ 5219723 h 5950684"/>
              <a:gd name="connsiteX1467" fmla="*/ 4301120 w 6100546"/>
              <a:gd name="connsiteY1467" fmla="*/ 5210512 h 5950684"/>
              <a:gd name="connsiteX1468" fmla="*/ 4337965 w 6100546"/>
              <a:gd name="connsiteY1468" fmla="*/ 5182878 h 5950684"/>
              <a:gd name="connsiteX1469" fmla="*/ 4407051 w 6100546"/>
              <a:gd name="connsiteY1469" fmla="*/ 5132215 h 5950684"/>
              <a:gd name="connsiteX1470" fmla="*/ 4416263 w 6100546"/>
              <a:gd name="connsiteY1470" fmla="*/ 5127609 h 5950684"/>
              <a:gd name="connsiteX1471" fmla="*/ 4425474 w 6100546"/>
              <a:gd name="connsiteY1471" fmla="*/ 5127610 h 5950684"/>
              <a:gd name="connsiteX1472" fmla="*/ 4448503 w 6100546"/>
              <a:gd name="connsiteY1472" fmla="*/ 5104581 h 5950684"/>
              <a:gd name="connsiteX1473" fmla="*/ 4480744 w 6100546"/>
              <a:gd name="connsiteY1473" fmla="*/ 5081553 h 5950684"/>
              <a:gd name="connsiteX1474" fmla="*/ 4540617 w 6100546"/>
              <a:gd name="connsiteY1474" fmla="*/ 5049313 h 5950684"/>
              <a:gd name="connsiteX1475" fmla="*/ 4540617 w 6100546"/>
              <a:gd name="connsiteY1475" fmla="*/ 5044707 h 5950684"/>
              <a:gd name="connsiteX1476" fmla="*/ 4559040 w 6100546"/>
              <a:gd name="connsiteY1476" fmla="*/ 5030890 h 5950684"/>
              <a:gd name="connsiteX1477" fmla="*/ 4563647 w 6100546"/>
              <a:gd name="connsiteY1477" fmla="*/ 5026284 h 5950684"/>
              <a:gd name="connsiteX1478" fmla="*/ 4600492 w 6100546"/>
              <a:gd name="connsiteY1478" fmla="*/ 4998650 h 5950684"/>
              <a:gd name="connsiteX1479" fmla="*/ 4618915 w 6100546"/>
              <a:gd name="connsiteY1479" fmla="*/ 4984832 h 5950684"/>
              <a:gd name="connsiteX1480" fmla="*/ 4674183 w 6100546"/>
              <a:gd name="connsiteY1480" fmla="*/ 4943382 h 5950684"/>
              <a:gd name="connsiteX1481" fmla="*/ 4697212 w 6100546"/>
              <a:gd name="connsiteY1481" fmla="*/ 4924959 h 5950684"/>
              <a:gd name="connsiteX1482" fmla="*/ 4701818 w 6100546"/>
              <a:gd name="connsiteY1482" fmla="*/ 4924959 h 5950684"/>
              <a:gd name="connsiteX1483" fmla="*/ 4706424 w 6100546"/>
              <a:gd name="connsiteY1483" fmla="*/ 4920353 h 5950684"/>
              <a:gd name="connsiteX1484" fmla="*/ 4706424 w 6100546"/>
              <a:gd name="connsiteY1484" fmla="*/ 4915748 h 5950684"/>
              <a:gd name="connsiteX1485" fmla="*/ 4711029 w 6100546"/>
              <a:gd name="connsiteY1485" fmla="*/ 4915748 h 5950684"/>
              <a:gd name="connsiteX1486" fmla="*/ 4798538 w 6100546"/>
              <a:gd name="connsiteY1486" fmla="*/ 4837451 h 5950684"/>
              <a:gd name="connsiteX1487" fmla="*/ 4807749 w 6100546"/>
              <a:gd name="connsiteY1487" fmla="*/ 4832845 h 5950684"/>
              <a:gd name="connsiteX1488" fmla="*/ 4812355 w 6100546"/>
              <a:gd name="connsiteY1488" fmla="*/ 4832845 h 5950684"/>
              <a:gd name="connsiteX1489" fmla="*/ 4816962 w 6100546"/>
              <a:gd name="connsiteY1489" fmla="*/ 4828240 h 5950684"/>
              <a:gd name="connsiteX1490" fmla="*/ 4816961 w 6100546"/>
              <a:gd name="connsiteY1490" fmla="*/ 4823634 h 5950684"/>
              <a:gd name="connsiteX1491" fmla="*/ 4849202 w 6100546"/>
              <a:gd name="connsiteY1491" fmla="*/ 4786788 h 5950684"/>
              <a:gd name="connsiteX1492" fmla="*/ 4853807 w 6100546"/>
              <a:gd name="connsiteY1492" fmla="*/ 4782183 h 5950684"/>
              <a:gd name="connsiteX1493" fmla="*/ 4858413 w 6100546"/>
              <a:gd name="connsiteY1493" fmla="*/ 4772971 h 5950684"/>
              <a:gd name="connsiteX1494" fmla="*/ 4849394 w 6100546"/>
              <a:gd name="connsiteY1494" fmla="*/ 4772971 h 5950684"/>
              <a:gd name="connsiteX1495" fmla="*/ 4858988 w 6100546"/>
              <a:gd name="connsiteY1495" fmla="*/ 4763760 h 5950684"/>
              <a:gd name="connsiteX1496" fmla="*/ 4863004 w 6100546"/>
              <a:gd name="connsiteY1496" fmla="*/ 4749991 h 5950684"/>
              <a:gd name="connsiteX1497" fmla="*/ 4863102 w 6100546"/>
              <a:gd name="connsiteY1497" fmla="*/ 4749899 h 5950684"/>
              <a:gd name="connsiteX1498" fmla="*/ 4879139 w 6100546"/>
              <a:gd name="connsiteY1498" fmla="*/ 4741307 h 5950684"/>
              <a:gd name="connsiteX1499" fmla="*/ 4895259 w 6100546"/>
              <a:gd name="connsiteY1499" fmla="*/ 4722309 h 5950684"/>
              <a:gd name="connsiteX1500" fmla="*/ 4899864 w 6100546"/>
              <a:gd name="connsiteY1500" fmla="*/ 4722309 h 5950684"/>
              <a:gd name="connsiteX1501" fmla="*/ 4899865 w 6100546"/>
              <a:gd name="connsiteY1501" fmla="*/ 4717703 h 5950684"/>
              <a:gd name="connsiteX1502" fmla="*/ 4899864 w 6100546"/>
              <a:gd name="connsiteY1502" fmla="*/ 4713097 h 5950684"/>
              <a:gd name="connsiteX1503" fmla="*/ 4913681 w 6100546"/>
              <a:gd name="connsiteY1503" fmla="*/ 4708491 h 5950684"/>
              <a:gd name="connsiteX1504" fmla="*/ 4909075 w 6100546"/>
              <a:gd name="connsiteY1504" fmla="*/ 4713097 h 5950684"/>
              <a:gd name="connsiteX1505" fmla="*/ 4904470 w 6100546"/>
              <a:gd name="connsiteY1505" fmla="*/ 4722309 h 5950684"/>
              <a:gd name="connsiteX1506" fmla="*/ 4913682 w 6100546"/>
              <a:gd name="connsiteY1506" fmla="*/ 4717703 h 5950684"/>
              <a:gd name="connsiteX1507" fmla="*/ 4918287 w 6100546"/>
              <a:gd name="connsiteY1507" fmla="*/ 4717703 h 5950684"/>
              <a:gd name="connsiteX1508" fmla="*/ 4899864 w 6100546"/>
              <a:gd name="connsiteY1508" fmla="*/ 4740731 h 5950684"/>
              <a:gd name="connsiteX1509" fmla="*/ 5042641 w 6100546"/>
              <a:gd name="connsiteY1509" fmla="*/ 4593349 h 5950684"/>
              <a:gd name="connsiteX1510" fmla="*/ 5056459 w 6100546"/>
              <a:gd name="connsiteY1510" fmla="*/ 4574925 h 5950684"/>
              <a:gd name="connsiteX1511" fmla="*/ 5061064 w 6100546"/>
              <a:gd name="connsiteY1511" fmla="*/ 4570321 h 5950684"/>
              <a:gd name="connsiteX1512" fmla="*/ 5176207 w 6100546"/>
              <a:gd name="connsiteY1512" fmla="*/ 4413727 h 5950684"/>
              <a:gd name="connsiteX1513" fmla="*/ 5185419 w 6100546"/>
              <a:gd name="connsiteY1513" fmla="*/ 4404516 h 5950684"/>
              <a:gd name="connsiteX1514" fmla="*/ 5176207 w 6100546"/>
              <a:gd name="connsiteY1514" fmla="*/ 4418332 h 5950684"/>
              <a:gd name="connsiteX1515" fmla="*/ 5176207 w 6100546"/>
              <a:gd name="connsiteY1515" fmla="*/ 4427544 h 5950684"/>
              <a:gd name="connsiteX1516" fmla="*/ 5166996 w 6100546"/>
              <a:gd name="connsiteY1516" fmla="*/ 4445967 h 5950684"/>
              <a:gd name="connsiteX1517" fmla="*/ 5162390 w 6100546"/>
              <a:gd name="connsiteY1517" fmla="*/ 4450573 h 5950684"/>
              <a:gd name="connsiteX1518" fmla="*/ 5162390 w 6100546"/>
              <a:gd name="connsiteY1518" fmla="*/ 4455178 h 5950684"/>
              <a:gd name="connsiteX1519" fmla="*/ 5143967 w 6100546"/>
              <a:gd name="connsiteY1519" fmla="*/ 4496629 h 5950684"/>
              <a:gd name="connsiteX1520" fmla="*/ 5148573 w 6100546"/>
              <a:gd name="connsiteY1520" fmla="*/ 4487417 h 5950684"/>
              <a:gd name="connsiteX1521" fmla="*/ 5148573 w 6100546"/>
              <a:gd name="connsiteY1521" fmla="*/ 4496630 h 5950684"/>
              <a:gd name="connsiteX1522" fmla="*/ 5157784 w 6100546"/>
              <a:gd name="connsiteY1522" fmla="*/ 4492024 h 5950684"/>
              <a:gd name="connsiteX1523" fmla="*/ 5157785 w 6100546"/>
              <a:gd name="connsiteY1523" fmla="*/ 4496630 h 5950684"/>
              <a:gd name="connsiteX1524" fmla="*/ 5153179 w 6100546"/>
              <a:gd name="connsiteY1524" fmla="*/ 4501235 h 5950684"/>
              <a:gd name="connsiteX1525" fmla="*/ 5153180 w 6100546"/>
              <a:gd name="connsiteY1525" fmla="*/ 4505840 h 5950684"/>
              <a:gd name="connsiteX1526" fmla="*/ 5139362 w 6100546"/>
              <a:gd name="connsiteY1526" fmla="*/ 4533474 h 5950684"/>
              <a:gd name="connsiteX1527" fmla="*/ 5139362 w 6100546"/>
              <a:gd name="connsiteY1527" fmla="*/ 4538081 h 5950684"/>
              <a:gd name="connsiteX1528" fmla="*/ 5143968 w 6100546"/>
              <a:gd name="connsiteY1528" fmla="*/ 4533475 h 5950684"/>
              <a:gd name="connsiteX1529" fmla="*/ 5148573 w 6100546"/>
              <a:gd name="connsiteY1529" fmla="*/ 4533475 h 5950684"/>
              <a:gd name="connsiteX1530" fmla="*/ 5102516 w 6100546"/>
              <a:gd name="connsiteY1530" fmla="*/ 4616378 h 5950684"/>
              <a:gd name="connsiteX1531" fmla="*/ 5051853 w 6100546"/>
              <a:gd name="connsiteY1531" fmla="*/ 4694674 h 5950684"/>
              <a:gd name="connsiteX1532" fmla="*/ 5051853 w 6100546"/>
              <a:gd name="connsiteY1532" fmla="*/ 4699279 h 5950684"/>
              <a:gd name="connsiteX1533" fmla="*/ 5047247 w 6100546"/>
              <a:gd name="connsiteY1533" fmla="*/ 4699280 h 5950684"/>
              <a:gd name="connsiteX1534" fmla="*/ 5047247 w 6100546"/>
              <a:gd name="connsiteY1534" fmla="*/ 4703886 h 5950684"/>
              <a:gd name="connsiteX1535" fmla="*/ 5042641 w 6100546"/>
              <a:gd name="connsiteY1535" fmla="*/ 4708492 h 5950684"/>
              <a:gd name="connsiteX1536" fmla="*/ 5033430 w 6100546"/>
              <a:gd name="connsiteY1536" fmla="*/ 4722308 h 5950684"/>
              <a:gd name="connsiteX1537" fmla="*/ 5033431 w 6100546"/>
              <a:gd name="connsiteY1537" fmla="*/ 4731520 h 5950684"/>
              <a:gd name="connsiteX1538" fmla="*/ 5042641 w 6100546"/>
              <a:gd name="connsiteY1538" fmla="*/ 4713097 h 5950684"/>
              <a:gd name="connsiteX1539" fmla="*/ 5047248 w 6100546"/>
              <a:gd name="connsiteY1539" fmla="*/ 4713097 h 5950684"/>
              <a:gd name="connsiteX1540" fmla="*/ 5047247 w 6100546"/>
              <a:gd name="connsiteY1540" fmla="*/ 4717703 h 5950684"/>
              <a:gd name="connsiteX1541" fmla="*/ 5051853 w 6100546"/>
              <a:gd name="connsiteY1541" fmla="*/ 4713096 h 5950684"/>
              <a:gd name="connsiteX1542" fmla="*/ 5051853 w 6100546"/>
              <a:gd name="connsiteY1542" fmla="*/ 4708492 h 5950684"/>
              <a:gd name="connsiteX1543" fmla="*/ 5056459 w 6100546"/>
              <a:gd name="connsiteY1543" fmla="*/ 4703885 h 5950684"/>
              <a:gd name="connsiteX1544" fmla="*/ 5065670 w 6100546"/>
              <a:gd name="connsiteY1544" fmla="*/ 4690069 h 5950684"/>
              <a:gd name="connsiteX1545" fmla="*/ 5065670 w 6100546"/>
              <a:gd name="connsiteY1545" fmla="*/ 4680857 h 5950684"/>
              <a:gd name="connsiteX1546" fmla="*/ 5074881 w 6100546"/>
              <a:gd name="connsiteY1546" fmla="*/ 4680857 h 5950684"/>
              <a:gd name="connsiteX1547" fmla="*/ 5088699 w 6100546"/>
              <a:gd name="connsiteY1547" fmla="*/ 4648618 h 5950684"/>
              <a:gd name="connsiteX1548" fmla="*/ 5125545 w 6100546"/>
              <a:gd name="connsiteY1548" fmla="*/ 4593349 h 5950684"/>
              <a:gd name="connsiteX1549" fmla="*/ 5120939 w 6100546"/>
              <a:gd name="connsiteY1549" fmla="*/ 4593349 h 5950684"/>
              <a:gd name="connsiteX1550" fmla="*/ 5130150 w 6100546"/>
              <a:gd name="connsiteY1550" fmla="*/ 4584138 h 5950684"/>
              <a:gd name="connsiteX1551" fmla="*/ 5130150 w 6100546"/>
              <a:gd name="connsiteY1551" fmla="*/ 4574926 h 5950684"/>
              <a:gd name="connsiteX1552" fmla="*/ 5134756 w 6100546"/>
              <a:gd name="connsiteY1552" fmla="*/ 4574926 h 5950684"/>
              <a:gd name="connsiteX1553" fmla="*/ 5143967 w 6100546"/>
              <a:gd name="connsiteY1553" fmla="*/ 4565715 h 5950684"/>
              <a:gd name="connsiteX1554" fmla="*/ 5176207 w 6100546"/>
              <a:gd name="connsiteY1554" fmla="*/ 4501235 h 5950684"/>
              <a:gd name="connsiteX1555" fmla="*/ 5166996 w 6100546"/>
              <a:gd name="connsiteY1555" fmla="*/ 4501234 h 5950684"/>
              <a:gd name="connsiteX1556" fmla="*/ 5222265 w 6100546"/>
              <a:gd name="connsiteY1556" fmla="*/ 4399910 h 5950684"/>
              <a:gd name="connsiteX1557" fmla="*/ 5263716 w 6100546"/>
              <a:gd name="connsiteY1557" fmla="*/ 4317007 h 5950684"/>
              <a:gd name="connsiteX1558" fmla="*/ 5268323 w 6100546"/>
              <a:gd name="connsiteY1558" fmla="*/ 4317008 h 5950684"/>
              <a:gd name="connsiteX1559" fmla="*/ 5295956 w 6100546"/>
              <a:gd name="connsiteY1559" fmla="*/ 4261739 h 5950684"/>
              <a:gd name="connsiteX1560" fmla="*/ 5295956 w 6100546"/>
              <a:gd name="connsiteY1560" fmla="*/ 4275555 h 5950684"/>
              <a:gd name="connsiteX1561" fmla="*/ 5291350 w 6100546"/>
              <a:gd name="connsiteY1561" fmla="*/ 4257134 h 5950684"/>
              <a:gd name="connsiteX1562" fmla="*/ 5328196 w 6100546"/>
              <a:gd name="connsiteY1562" fmla="*/ 4197259 h 5950684"/>
              <a:gd name="connsiteX1563" fmla="*/ 5332802 w 6100546"/>
              <a:gd name="connsiteY1563" fmla="*/ 4192654 h 5950684"/>
              <a:gd name="connsiteX1564" fmla="*/ 5332802 w 6100546"/>
              <a:gd name="connsiteY1564" fmla="*/ 4188048 h 5950684"/>
              <a:gd name="connsiteX1565" fmla="*/ 5328197 w 6100546"/>
              <a:gd name="connsiteY1565" fmla="*/ 4188048 h 5950684"/>
              <a:gd name="connsiteX1566" fmla="*/ 5332802 w 6100546"/>
              <a:gd name="connsiteY1566" fmla="*/ 4178837 h 5950684"/>
              <a:gd name="connsiteX1567" fmla="*/ 5332803 w 6100546"/>
              <a:gd name="connsiteY1567" fmla="*/ 4183442 h 5950684"/>
              <a:gd name="connsiteX1568" fmla="*/ 5337408 w 6100546"/>
              <a:gd name="connsiteY1568" fmla="*/ 4183442 h 5950684"/>
              <a:gd name="connsiteX1569" fmla="*/ 5337408 w 6100546"/>
              <a:gd name="connsiteY1569" fmla="*/ 4174231 h 5950684"/>
              <a:gd name="connsiteX1570" fmla="*/ 5342014 w 6100546"/>
              <a:gd name="connsiteY1570" fmla="*/ 4169624 h 5950684"/>
              <a:gd name="connsiteX1571" fmla="*/ 5342014 w 6100546"/>
              <a:gd name="connsiteY1571" fmla="*/ 4155808 h 5950684"/>
              <a:gd name="connsiteX1572" fmla="*/ 5346620 w 6100546"/>
              <a:gd name="connsiteY1572" fmla="*/ 4146597 h 5950684"/>
              <a:gd name="connsiteX1573" fmla="*/ 5342014 w 6100546"/>
              <a:gd name="connsiteY1573" fmla="*/ 4151203 h 5950684"/>
              <a:gd name="connsiteX1574" fmla="*/ 5337408 w 6100546"/>
              <a:gd name="connsiteY1574" fmla="*/ 4155807 h 5950684"/>
              <a:gd name="connsiteX1575" fmla="*/ 5337408 w 6100546"/>
              <a:gd name="connsiteY1575" fmla="*/ 4146597 h 5950684"/>
              <a:gd name="connsiteX1576" fmla="*/ 5351225 w 6100546"/>
              <a:gd name="connsiteY1576" fmla="*/ 4118963 h 5950684"/>
              <a:gd name="connsiteX1577" fmla="*/ 5374253 w 6100546"/>
              <a:gd name="connsiteY1577" fmla="*/ 4068300 h 5950684"/>
              <a:gd name="connsiteX1578" fmla="*/ 5378859 w 6100546"/>
              <a:gd name="connsiteY1578" fmla="*/ 4063694 h 5950684"/>
              <a:gd name="connsiteX1579" fmla="*/ 5378859 w 6100546"/>
              <a:gd name="connsiteY1579" fmla="*/ 4059089 h 5950684"/>
              <a:gd name="connsiteX1580" fmla="*/ 5388071 w 6100546"/>
              <a:gd name="connsiteY1580" fmla="*/ 4036060 h 5950684"/>
              <a:gd name="connsiteX1581" fmla="*/ 5392676 w 6100546"/>
              <a:gd name="connsiteY1581" fmla="*/ 4017638 h 5950684"/>
              <a:gd name="connsiteX1582" fmla="*/ 5411099 w 6100546"/>
              <a:gd name="connsiteY1582" fmla="*/ 3985398 h 5950684"/>
              <a:gd name="connsiteX1583" fmla="*/ 5415706 w 6100546"/>
              <a:gd name="connsiteY1583" fmla="*/ 3985398 h 5950684"/>
              <a:gd name="connsiteX1584" fmla="*/ 5415705 w 6100546"/>
              <a:gd name="connsiteY1584" fmla="*/ 3976186 h 5950684"/>
              <a:gd name="connsiteX1585" fmla="*/ 5415705 w 6100546"/>
              <a:gd name="connsiteY1585" fmla="*/ 3971581 h 5950684"/>
              <a:gd name="connsiteX1586" fmla="*/ 5411100 w 6100546"/>
              <a:gd name="connsiteY1586" fmla="*/ 3976186 h 5950684"/>
              <a:gd name="connsiteX1587" fmla="*/ 5424916 w 6100546"/>
              <a:gd name="connsiteY1587" fmla="*/ 3943946 h 5950684"/>
              <a:gd name="connsiteX1588" fmla="*/ 5429522 w 6100546"/>
              <a:gd name="connsiteY1588" fmla="*/ 3939340 h 5950684"/>
              <a:gd name="connsiteX1589" fmla="*/ 5429523 w 6100546"/>
              <a:gd name="connsiteY1589" fmla="*/ 3934735 h 5950684"/>
              <a:gd name="connsiteX1590" fmla="*/ 5438734 w 6100546"/>
              <a:gd name="connsiteY1590" fmla="*/ 3902495 h 5950684"/>
              <a:gd name="connsiteX1591" fmla="*/ 5438734 w 6100546"/>
              <a:gd name="connsiteY1591" fmla="*/ 3907101 h 5950684"/>
              <a:gd name="connsiteX1592" fmla="*/ 5438735 w 6100546"/>
              <a:gd name="connsiteY1592" fmla="*/ 3920918 h 5950684"/>
              <a:gd name="connsiteX1593" fmla="*/ 5443339 w 6100546"/>
              <a:gd name="connsiteY1593" fmla="*/ 3911706 h 5950684"/>
              <a:gd name="connsiteX1594" fmla="*/ 5447945 w 6100546"/>
              <a:gd name="connsiteY1594" fmla="*/ 3907101 h 5950684"/>
              <a:gd name="connsiteX1595" fmla="*/ 5443339 w 6100546"/>
              <a:gd name="connsiteY1595" fmla="*/ 3925524 h 5950684"/>
              <a:gd name="connsiteX1596" fmla="*/ 5452551 w 6100546"/>
              <a:gd name="connsiteY1596" fmla="*/ 3930129 h 5950684"/>
              <a:gd name="connsiteX1597" fmla="*/ 5466368 w 6100546"/>
              <a:gd name="connsiteY1597" fmla="*/ 3897889 h 5950684"/>
              <a:gd name="connsiteX1598" fmla="*/ 5470974 w 6100546"/>
              <a:gd name="connsiteY1598" fmla="*/ 3893283 h 5950684"/>
              <a:gd name="connsiteX1599" fmla="*/ 5470974 w 6100546"/>
              <a:gd name="connsiteY1599" fmla="*/ 3888678 h 5950684"/>
              <a:gd name="connsiteX1600" fmla="*/ 5470974 w 6100546"/>
              <a:gd name="connsiteY1600" fmla="*/ 3884072 h 5950684"/>
              <a:gd name="connsiteX1601" fmla="*/ 5466368 w 6100546"/>
              <a:gd name="connsiteY1601" fmla="*/ 3888677 h 5950684"/>
              <a:gd name="connsiteX1602" fmla="*/ 5466368 w 6100546"/>
              <a:gd name="connsiteY1602" fmla="*/ 3874861 h 5950684"/>
              <a:gd name="connsiteX1603" fmla="*/ 5461762 w 6100546"/>
              <a:gd name="connsiteY1603" fmla="*/ 3870254 h 5950684"/>
              <a:gd name="connsiteX1604" fmla="*/ 5452551 w 6100546"/>
              <a:gd name="connsiteY1604" fmla="*/ 3893283 h 5950684"/>
              <a:gd name="connsiteX1605" fmla="*/ 5452551 w 6100546"/>
              <a:gd name="connsiteY1605" fmla="*/ 3888678 h 5950684"/>
              <a:gd name="connsiteX1606" fmla="*/ 5447945 w 6100546"/>
              <a:gd name="connsiteY1606" fmla="*/ 3879467 h 5950684"/>
              <a:gd name="connsiteX1607" fmla="*/ 5443975 w 6100546"/>
              <a:gd name="connsiteY1607" fmla="*/ 3887407 h 5950684"/>
              <a:gd name="connsiteX1608" fmla="*/ 5444491 w 6100546"/>
              <a:gd name="connsiteY1608" fmla="*/ 3878891 h 5950684"/>
              <a:gd name="connsiteX1609" fmla="*/ 5452551 w 6100546"/>
              <a:gd name="connsiteY1609" fmla="*/ 3856438 h 5950684"/>
              <a:gd name="connsiteX1610" fmla="*/ 5438734 w 6100546"/>
              <a:gd name="connsiteY1610" fmla="*/ 3842620 h 5950684"/>
              <a:gd name="connsiteX1611" fmla="*/ 5443340 w 6100546"/>
              <a:gd name="connsiteY1611" fmla="*/ 3847226 h 5950684"/>
              <a:gd name="connsiteX1612" fmla="*/ 5447945 w 6100546"/>
              <a:gd name="connsiteY1612" fmla="*/ 3847227 h 5950684"/>
              <a:gd name="connsiteX1613" fmla="*/ 5452551 w 6100546"/>
              <a:gd name="connsiteY1613" fmla="*/ 3847227 h 5950684"/>
              <a:gd name="connsiteX1614" fmla="*/ 5452552 w 6100546"/>
              <a:gd name="connsiteY1614" fmla="*/ 3838015 h 5950684"/>
              <a:gd name="connsiteX1615" fmla="*/ 5452552 w 6100546"/>
              <a:gd name="connsiteY1615" fmla="*/ 3833410 h 5950684"/>
              <a:gd name="connsiteX1616" fmla="*/ 5461762 w 6100546"/>
              <a:gd name="connsiteY1616" fmla="*/ 3824198 h 5950684"/>
              <a:gd name="connsiteX1617" fmla="*/ 5461762 w 6100546"/>
              <a:gd name="connsiteY1617" fmla="*/ 3833409 h 5950684"/>
              <a:gd name="connsiteX1618" fmla="*/ 5466369 w 6100546"/>
              <a:gd name="connsiteY1618" fmla="*/ 3833410 h 5950684"/>
              <a:gd name="connsiteX1619" fmla="*/ 5470974 w 6100546"/>
              <a:gd name="connsiteY1619" fmla="*/ 3824198 h 5950684"/>
              <a:gd name="connsiteX1620" fmla="*/ 5470974 w 6100546"/>
              <a:gd name="connsiteY1620" fmla="*/ 3814986 h 5950684"/>
              <a:gd name="connsiteX1621" fmla="*/ 5461763 w 6100546"/>
              <a:gd name="connsiteY1621" fmla="*/ 3805776 h 5950684"/>
              <a:gd name="connsiteX1622" fmla="*/ 5457156 w 6100546"/>
              <a:gd name="connsiteY1622" fmla="*/ 3801170 h 5950684"/>
              <a:gd name="connsiteX1623" fmla="*/ 5452551 w 6100546"/>
              <a:gd name="connsiteY1623" fmla="*/ 3805776 h 5950684"/>
              <a:gd name="connsiteX1624" fmla="*/ 5457156 w 6100546"/>
              <a:gd name="connsiteY1624" fmla="*/ 3782747 h 5950684"/>
              <a:gd name="connsiteX1625" fmla="*/ 5457156 w 6100546"/>
              <a:gd name="connsiteY1625" fmla="*/ 3796564 h 5950684"/>
              <a:gd name="connsiteX1626" fmla="*/ 5466368 w 6100546"/>
              <a:gd name="connsiteY1626" fmla="*/ 3778141 h 5950684"/>
              <a:gd name="connsiteX1627" fmla="*/ 5470975 w 6100546"/>
              <a:gd name="connsiteY1627" fmla="*/ 3778140 h 5950684"/>
              <a:gd name="connsiteX1628" fmla="*/ 5470974 w 6100546"/>
              <a:gd name="connsiteY1628" fmla="*/ 3773536 h 5950684"/>
              <a:gd name="connsiteX1629" fmla="*/ 5470974 w 6100546"/>
              <a:gd name="connsiteY1629" fmla="*/ 3768930 h 5950684"/>
              <a:gd name="connsiteX1630" fmla="*/ 5466368 w 6100546"/>
              <a:gd name="connsiteY1630" fmla="*/ 3768930 h 5950684"/>
              <a:gd name="connsiteX1631" fmla="*/ 5475579 w 6100546"/>
              <a:gd name="connsiteY1631" fmla="*/ 3759719 h 5950684"/>
              <a:gd name="connsiteX1632" fmla="*/ 5475579 w 6100546"/>
              <a:gd name="connsiteY1632" fmla="*/ 3732085 h 5950684"/>
              <a:gd name="connsiteX1633" fmla="*/ 5475579 w 6100546"/>
              <a:gd name="connsiteY1633" fmla="*/ 3741295 h 5950684"/>
              <a:gd name="connsiteX1634" fmla="*/ 5484791 w 6100546"/>
              <a:gd name="connsiteY1634" fmla="*/ 3713662 h 5950684"/>
              <a:gd name="connsiteX1635" fmla="*/ 5489397 w 6100546"/>
              <a:gd name="connsiteY1635" fmla="*/ 3718267 h 5950684"/>
              <a:gd name="connsiteX1636" fmla="*/ 5489397 w 6100546"/>
              <a:gd name="connsiteY1636" fmla="*/ 3713661 h 5950684"/>
              <a:gd name="connsiteX1637" fmla="*/ 5494002 w 6100546"/>
              <a:gd name="connsiteY1637" fmla="*/ 3713662 h 5950684"/>
              <a:gd name="connsiteX1638" fmla="*/ 5498608 w 6100546"/>
              <a:gd name="connsiteY1638" fmla="*/ 3718266 h 5950684"/>
              <a:gd name="connsiteX1639" fmla="*/ 5489397 w 6100546"/>
              <a:gd name="connsiteY1639" fmla="*/ 3759719 h 5950684"/>
              <a:gd name="connsiteX1640" fmla="*/ 5484791 w 6100546"/>
              <a:gd name="connsiteY1640" fmla="*/ 3759719 h 5950684"/>
              <a:gd name="connsiteX1641" fmla="*/ 5480185 w 6100546"/>
              <a:gd name="connsiteY1641" fmla="*/ 3778141 h 5950684"/>
              <a:gd name="connsiteX1642" fmla="*/ 5489397 w 6100546"/>
              <a:gd name="connsiteY1642" fmla="*/ 3764323 h 5950684"/>
              <a:gd name="connsiteX1643" fmla="*/ 5484791 w 6100546"/>
              <a:gd name="connsiteY1643" fmla="*/ 3787352 h 5950684"/>
              <a:gd name="connsiteX1644" fmla="*/ 5480185 w 6100546"/>
              <a:gd name="connsiteY1644" fmla="*/ 3791959 h 5950684"/>
              <a:gd name="connsiteX1645" fmla="*/ 5480185 w 6100546"/>
              <a:gd name="connsiteY1645" fmla="*/ 3796563 h 5950684"/>
              <a:gd name="connsiteX1646" fmla="*/ 5484791 w 6100546"/>
              <a:gd name="connsiteY1646" fmla="*/ 3801169 h 5950684"/>
              <a:gd name="connsiteX1647" fmla="*/ 5489397 w 6100546"/>
              <a:gd name="connsiteY1647" fmla="*/ 3796564 h 5950684"/>
              <a:gd name="connsiteX1648" fmla="*/ 5494002 w 6100546"/>
              <a:gd name="connsiteY1648" fmla="*/ 3787353 h 5950684"/>
              <a:gd name="connsiteX1649" fmla="*/ 5494002 w 6100546"/>
              <a:gd name="connsiteY1649" fmla="*/ 3782747 h 5950684"/>
              <a:gd name="connsiteX1650" fmla="*/ 5489397 w 6100546"/>
              <a:gd name="connsiteY1650" fmla="*/ 3782747 h 5950684"/>
              <a:gd name="connsiteX1651" fmla="*/ 5503214 w 6100546"/>
              <a:gd name="connsiteY1651" fmla="*/ 3718267 h 5950684"/>
              <a:gd name="connsiteX1652" fmla="*/ 5507819 w 6100546"/>
              <a:gd name="connsiteY1652" fmla="*/ 3713661 h 5950684"/>
              <a:gd name="connsiteX1653" fmla="*/ 5507818 w 6100546"/>
              <a:gd name="connsiteY1653" fmla="*/ 3709056 h 5950684"/>
              <a:gd name="connsiteX1654" fmla="*/ 5507819 w 6100546"/>
              <a:gd name="connsiteY1654" fmla="*/ 3704450 h 5950684"/>
              <a:gd name="connsiteX1655" fmla="*/ 5517031 w 6100546"/>
              <a:gd name="connsiteY1655" fmla="*/ 3676816 h 5950684"/>
              <a:gd name="connsiteX1656" fmla="*/ 5512425 w 6100546"/>
              <a:gd name="connsiteY1656" fmla="*/ 3676815 h 5950684"/>
              <a:gd name="connsiteX1657" fmla="*/ 5517031 w 6100546"/>
              <a:gd name="connsiteY1657" fmla="*/ 3672211 h 5950684"/>
              <a:gd name="connsiteX1658" fmla="*/ 5521637 w 6100546"/>
              <a:gd name="connsiteY1658" fmla="*/ 3662998 h 5950684"/>
              <a:gd name="connsiteX1659" fmla="*/ 5517031 w 6100546"/>
              <a:gd name="connsiteY1659" fmla="*/ 3658392 h 5950684"/>
              <a:gd name="connsiteX1660" fmla="*/ 5530848 w 6100546"/>
              <a:gd name="connsiteY1660" fmla="*/ 3557068 h 5950684"/>
              <a:gd name="connsiteX1661" fmla="*/ 5535454 w 6100546"/>
              <a:gd name="connsiteY1661" fmla="*/ 3547857 h 5950684"/>
              <a:gd name="connsiteX1662" fmla="*/ 5535454 w 6100546"/>
              <a:gd name="connsiteY1662" fmla="*/ 3543250 h 5950684"/>
              <a:gd name="connsiteX1663" fmla="*/ 5530848 w 6100546"/>
              <a:gd name="connsiteY1663" fmla="*/ 3543251 h 5950684"/>
              <a:gd name="connsiteX1664" fmla="*/ 5540059 w 6100546"/>
              <a:gd name="connsiteY1664" fmla="*/ 3515617 h 5950684"/>
              <a:gd name="connsiteX1665" fmla="*/ 5540059 w 6100546"/>
              <a:gd name="connsiteY1665" fmla="*/ 3511011 h 5950684"/>
              <a:gd name="connsiteX1666" fmla="*/ 5540059 w 6100546"/>
              <a:gd name="connsiteY1666" fmla="*/ 3501800 h 5950684"/>
              <a:gd name="connsiteX1667" fmla="*/ 5540059 w 6100546"/>
              <a:gd name="connsiteY1667" fmla="*/ 3497194 h 5950684"/>
              <a:gd name="connsiteX1668" fmla="*/ 5544665 w 6100546"/>
              <a:gd name="connsiteY1668" fmla="*/ 3492589 h 5950684"/>
              <a:gd name="connsiteX1669" fmla="*/ 5544664 w 6100546"/>
              <a:gd name="connsiteY1669" fmla="*/ 3487983 h 5950684"/>
              <a:gd name="connsiteX1670" fmla="*/ 5544665 w 6100546"/>
              <a:gd name="connsiteY1670" fmla="*/ 3460349 h 5950684"/>
              <a:gd name="connsiteX1671" fmla="*/ 5544665 w 6100546"/>
              <a:gd name="connsiteY1671" fmla="*/ 3455742 h 5950684"/>
              <a:gd name="connsiteX1672" fmla="*/ 5544665 w 6100546"/>
              <a:gd name="connsiteY1672" fmla="*/ 3446532 h 5950684"/>
              <a:gd name="connsiteX1673" fmla="*/ 5544665 w 6100546"/>
              <a:gd name="connsiteY1673" fmla="*/ 3441926 h 5950684"/>
              <a:gd name="connsiteX1674" fmla="*/ 5544665 w 6100546"/>
              <a:gd name="connsiteY1674" fmla="*/ 3409686 h 5950684"/>
              <a:gd name="connsiteX1675" fmla="*/ 5553876 w 6100546"/>
              <a:gd name="connsiteY1675" fmla="*/ 3391263 h 5950684"/>
              <a:gd name="connsiteX1676" fmla="*/ 5558482 w 6100546"/>
              <a:gd name="connsiteY1676" fmla="*/ 3386658 h 5950684"/>
              <a:gd name="connsiteX1677" fmla="*/ 5558482 w 6100546"/>
              <a:gd name="connsiteY1677" fmla="*/ 3382052 h 5950684"/>
              <a:gd name="connsiteX1678" fmla="*/ 5553877 w 6100546"/>
              <a:gd name="connsiteY1678" fmla="*/ 3382052 h 5950684"/>
              <a:gd name="connsiteX1679" fmla="*/ 5553877 w 6100546"/>
              <a:gd name="connsiteY1679" fmla="*/ 3386657 h 5950684"/>
              <a:gd name="connsiteX1680" fmla="*/ 5549271 w 6100546"/>
              <a:gd name="connsiteY1680" fmla="*/ 3368235 h 5950684"/>
              <a:gd name="connsiteX1681" fmla="*/ 5558482 w 6100546"/>
              <a:gd name="connsiteY1681" fmla="*/ 3368235 h 5950684"/>
              <a:gd name="connsiteX1682" fmla="*/ 5562808 w 6100546"/>
              <a:gd name="connsiteY1682" fmla="*/ 3372560 h 5950684"/>
              <a:gd name="connsiteX1683" fmla="*/ 5561145 w 6100546"/>
              <a:gd name="connsiteY1683" fmla="*/ 3398244 h 5950684"/>
              <a:gd name="connsiteX1684" fmla="*/ 5563087 w 6100546"/>
              <a:gd name="connsiteY1684" fmla="*/ 3464954 h 5950684"/>
              <a:gd name="connsiteX1685" fmla="*/ 5558481 w 6100546"/>
              <a:gd name="connsiteY1685" fmla="*/ 3469560 h 5950684"/>
              <a:gd name="connsiteX1686" fmla="*/ 5558482 w 6100546"/>
              <a:gd name="connsiteY1686" fmla="*/ 3474166 h 5950684"/>
              <a:gd name="connsiteX1687" fmla="*/ 5563088 w 6100546"/>
              <a:gd name="connsiteY1687" fmla="*/ 3497193 h 5950684"/>
              <a:gd name="connsiteX1688" fmla="*/ 5563088 w 6100546"/>
              <a:gd name="connsiteY1688" fmla="*/ 3478771 h 5950684"/>
              <a:gd name="connsiteX1689" fmla="*/ 5567694 w 6100546"/>
              <a:gd name="connsiteY1689" fmla="*/ 3483377 h 5950684"/>
              <a:gd name="connsiteX1690" fmla="*/ 5567694 w 6100546"/>
              <a:gd name="connsiteY1690" fmla="*/ 3478771 h 5950684"/>
              <a:gd name="connsiteX1691" fmla="*/ 5567694 w 6100546"/>
              <a:gd name="connsiteY1691" fmla="*/ 3474165 h 5950684"/>
              <a:gd name="connsiteX1692" fmla="*/ 5567694 w 6100546"/>
              <a:gd name="connsiteY1692" fmla="*/ 3469560 h 5950684"/>
              <a:gd name="connsiteX1693" fmla="*/ 5590722 w 6100546"/>
              <a:gd name="connsiteY1693" fmla="*/ 3423503 h 5950684"/>
              <a:gd name="connsiteX1694" fmla="*/ 5632173 w 6100546"/>
              <a:gd name="connsiteY1694" fmla="*/ 3322178 h 5950684"/>
              <a:gd name="connsiteX1695" fmla="*/ 5636779 w 6100546"/>
              <a:gd name="connsiteY1695" fmla="*/ 3317572 h 5950684"/>
              <a:gd name="connsiteX1696" fmla="*/ 5641385 w 6100546"/>
              <a:gd name="connsiteY1696" fmla="*/ 3312967 h 5950684"/>
              <a:gd name="connsiteX1697" fmla="*/ 5645991 w 6100546"/>
              <a:gd name="connsiteY1697" fmla="*/ 3317572 h 5950684"/>
              <a:gd name="connsiteX1698" fmla="*/ 5645991 w 6100546"/>
              <a:gd name="connsiteY1698" fmla="*/ 3303754 h 5950684"/>
              <a:gd name="connsiteX1699" fmla="*/ 5664414 w 6100546"/>
              <a:gd name="connsiteY1699" fmla="*/ 3216247 h 5950684"/>
              <a:gd name="connsiteX1700" fmla="*/ 5669019 w 6100546"/>
              <a:gd name="connsiteY1700" fmla="*/ 3225458 h 5950684"/>
              <a:gd name="connsiteX1701" fmla="*/ 5696654 w 6100546"/>
              <a:gd name="connsiteY1701" fmla="*/ 3170190 h 5950684"/>
              <a:gd name="connsiteX1702" fmla="*/ 5696654 w 6100546"/>
              <a:gd name="connsiteY1702" fmla="*/ 3179401 h 5950684"/>
              <a:gd name="connsiteX1703" fmla="*/ 5696654 w 6100546"/>
              <a:gd name="connsiteY1703" fmla="*/ 3184006 h 5950684"/>
              <a:gd name="connsiteX1704" fmla="*/ 5701258 w 6100546"/>
              <a:gd name="connsiteY1704" fmla="*/ 3179401 h 5950684"/>
              <a:gd name="connsiteX1705" fmla="*/ 5701259 w 6100546"/>
              <a:gd name="connsiteY1705" fmla="*/ 3170190 h 5950684"/>
              <a:gd name="connsiteX1706" fmla="*/ 5701259 w 6100546"/>
              <a:gd name="connsiteY1706" fmla="*/ 3243881 h 5950684"/>
              <a:gd name="connsiteX1707" fmla="*/ 5747317 w 6100546"/>
              <a:gd name="connsiteY1707" fmla="*/ 3124133 h 5950684"/>
              <a:gd name="connsiteX1708" fmla="*/ 5765738 w 6100546"/>
              <a:gd name="connsiteY1708" fmla="*/ 3110316 h 5950684"/>
              <a:gd name="connsiteX1709" fmla="*/ 5770345 w 6100546"/>
              <a:gd name="connsiteY1709" fmla="*/ 3124132 h 5950684"/>
              <a:gd name="connsiteX1710" fmla="*/ 5765739 w 6100546"/>
              <a:gd name="connsiteY1710" fmla="*/ 3234670 h 5950684"/>
              <a:gd name="connsiteX1711" fmla="*/ 5784163 w 6100546"/>
              <a:gd name="connsiteY1711" fmla="*/ 3253092 h 5950684"/>
              <a:gd name="connsiteX1712" fmla="*/ 5779557 w 6100546"/>
              <a:gd name="connsiteY1712" fmla="*/ 3312966 h 5950684"/>
              <a:gd name="connsiteX1713" fmla="*/ 5788769 w 6100546"/>
              <a:gd name="connsiteY1713" fmla="*/ 3285331 h 5950684"/>
              <a:gd name="connsiteX1714" fmla="*/ 5788769 w 6100546"/>
              <a:gd name="connsiteY1714" fmla="*/ 3322177 h 5950684"/>
              <a:gd name="connsiteX1715" fmla="*/ 5802585 w 6100546"/>
              <a:gd name="connsiteY1715" fmla="*/ 3303754 h 5950684"/>
              <a:gd name="connsiteX1716" fmla="*/ 5770345 w 6100546"/>
              <a:gd name="connsiteY1716" fmla="*/ 3538644 h 5950684"/>
              <a:gd name="connsiteX1717" fmla="*/ 5765739 w 6100546"/>
              <a:gd name="connsiteY1717" fmla="*/ 3561673 h 5950684"/>
              <a:gd name="connsiteX1718" fmla="*/ 4103074 w 6100546"/>
              <a:gd name="connsiteY1718" fmla="*/ 5597389 h 5950684"/>
              <a:gd name="connsiteX1719" fmla="*/ 4098468 w 6100546"/>
              <a:gd name="connsiteY1719" fmla="*/ 5597390 h 5950684"/>
              <a:gd name="connsiteX1720" fmla="*/ 4093862 w 6100546"/>
              <a:gd name="connsiteY1720" fmla="*/ 5597390 h 5950684"/>
              <a:gd name="connsiteX1721" fmla="*/ 4089256 w 6100546"/>
              <a:gd name="connsiteY1721" fmla="*/ 5592785 h 5950684"/>
              <a:gd name="connsiteX1722" fmla="*/ 4098468 w 6100546"/>
              <a:gd name="connsiteY1722" fmla="*/ 5588179 h 5950684"/>
              <a:gd name="connsiteX1723" fmla="*/ 4098468 w 6100546"/>
              <a:gd name="connsiteY1723" fmla="*/ 5578967 h 5950684"/>
              <a:gd name="connsiteX1724" fmla="*/ 4089257 w 6100546"/>
              <a:gd name="connsiteY1724" fmla="*/ 5583573 h 5950684"/>
              <a:gd name="connsiteX1725" fmla="*/ 4084652 w 6100546"/>
              <a:gd name="connsiteY1725" fmla="*/ 5588179 h 5950684"/>
              <a:gd name="connsiteX1726" fmla="*/ 4080045 w 6100546"/>
              <a:gd name="connsiteY1726" fmla="*/ 5588179 h 5950684"/>
              <a:gd name="connsiteX1727" fmla="*/ 4066228 w 6100546"/>
              <a:gd name="connsiteY1727" fmla="*/ 5583573 h 5950684"/>
              <a:gd name="connsiteX1728" fmla="*/ 4061622 w 6100546"/>
              <a:gd name="connsiteY1728" fmla="*/ 5597390 h 5950684"/>
              <a:gd name="connsiteX1729" fmla="*/ 4070834 w 6100546"/>
              <a:gd name="connsiteY1729" fmla="*/ 5592785 h 5950684"/>
              <a:gd name="connsiteX1730" fmla="*/ 4066228 w 6100546"/>
              <a:gd name="connsiteY1730" fmla="*/ 5601996 h 5950684"/>
              <a:gd name="connsiteX1731" fmla="*/ 4080045 w 6100546"/>
              <a:gd name="connsiteY1731" fmla="*/ 5597390 h 5950684"/>
              <a:gd name="connsiteX1732" fmla="*/ 4084651 w 6100546"/>
              <a:gd name="connsiteY1732" fmla="*/ 5592785 h 5950684"/>
              <a:gd name="connsiteX1733" fmla="*/ 4080045 w 6100546"/>
              <a:gd name="connsiteY1733" fmla="*/ 5601996 h 5950684"/>
              <a:gd name="connsiteX1734" fmla="*/ 4075440 w 6100546"/>
              <a:gd name="connsiteY1734" fmla="*/ 5601996 h 5950684"/>
              <a:gd name="connsiteX1735" fmla="*/ 4070834 w 6100546"/>
              <a:gd name="connsiteY1735" fmla="*/ 5606602 h 5950684"/>
              <a:gd name="connsiteX1736" fmla="*/ 4070834 w 6100546"/>
              <a:gd name="connsiteY1736" fmla="*/ 5611207 h 5950684"/>
              <a:gd name="connsiteX1737" fmla="*/ 3854364 w 6100546"/>
              <a:gd name="connsiteY1737" fmla="*/ 5684898 h 5950684"/>
              <a:gd name="connsiteX1738" fmla="*/ 3840547 w 6100546"/>
              <a:gd name="connsiteY1738" fmla="*/ 5680293 h 5950684"/>
              <a:gd name="connsiteX1739" fmla="*/ 3840547 w 6100546"/>
              <a:gd name="connsiteY1739" fmla="*/ 5684898 h 5950684"/>
              <a:gd name="connsiteX1740" fmla="*/ 3094420 w 6100546"/>
              <a:gd name="connsiteY1740" fmla="*/ 5790829 h 5950684"/>
              <a:gd name="connsiteX1741" fmla="*/ 1468600 w 6100546"/>
              <a:gd name="connsiteY1741" fmla="*/ 5251963 h 5950684"/>
              <a:gd name="connsiteX1742" fmla="*/ 1482417 w 6100546"/>
              <a:gd name="connsiteY1742" fmla="*/ 5251963 h 5950684"/>
              <a:gd name="connsiteX1743" fmla="*/ 1413332 w 6100546"/>
              <a:gd name="connsiteY1743" fmla="*/ 5205906 h 5950684"/>
              <a:gd name="connsiteX1744" fmla="*/ 1413332 w 6100546"/>
              <a:gd name="connsiteY1744" fmla="*/ 5210512 h 5950684"/>
              <a:gd name="connsiteX1745" fmla="*/ 1335034 w 6100546"/>
              <a:gd name="connsiteY1745" fmla="*/ 5146032 h 5950684"/>
              <a:gd name="connsiteX1746" fmla="*/ 1288976 w 6100546"/>
              <a:gd name="connsiteY1746" fmla="*/ 5104580 h 5950684"/>
              <a:gd name="connsiteX1747" fmla="*/ 1284370 w 6100546"/>
              <a:gd name="connsiteY1747" fmla="*/ 5099975 h 5950684"/>
              <a:gd name="connsiteX1748" fmla="*/ 1279765 w 6100546"/>
              <a:gd name="connsiteY1748" fmla="*/ 5099975 h 5950684"/>
              <a:gd name="connsiteX1749" fmla="*/ 1275160 w 6100546"/>
              <a:gd name="connsiteY1749" fmla="*/ 5090764 h 5950684"/>
              <a:gd name="connsiteX1750" fmla="*/ 1252130 w 6100546"/>
              <a:gd name="connsiteY1750" fmla="*/ 5072341 h 5950684"/>
              <a:gd name="connsiteX1751" fmla="*/ 1187651 w 6100546"/>
              <a:gd name="connsiteY1751" fmla="*/ 5012467 h 5950684"/>
              <a:gd name="connsiteX1752" fmla="*/ 1160017 w 6100546"/>
              <a:gd name="connsiteY1752" fmla="*/ 4984833 h 5950684"/>
              <a:gd name="connsiteX1753" fmla="*/ 1104748 w 6100546"/>
              <a:gd name="connsiteY1753" fmla="*/ 4924959 h 5950684"/>
              <a:gd name="connsiteX1754" fmla="*/ 1109354 w 6100546"/>
              <a:gd name="connsiteY1754" fmla="*/ 4924959 h 5950684"/>
              <a:gd name="connsiteX1755" fmla="*/ 1095536 w 6100546"/>
              <a:gd name="connsiteY1755" fmla="*/ 4915748 h 5950684"/>
              <a:gd name="connsiteX1756" fmla="*/ 877915 w 6100546"/>
              <a:gd name="connsiteY1756" fmla="*/ 4646315 h 5950684"/>
              <a:gd name="connsiteX1757" fmla="*/ 863038 w 6100546"/>
              <a:gd name="connsiteY1757" fmla="*/ 4623799 h 5950684"/>
              <a:gd name="connsiteX1758" fmla="*/ 798472 w 6100546"/>
              <a:gd name="connsiteY1758" fmla="*/ 4539243 h 5950684"/>
              <a:gd name="connsiteX1759" fmla="*/ 805376 w 6100546"/>
              <a:gd name="connsiteY1759" fmla="*/ 4551898 h 5950684"/>
              <a:gd name="connsiteX1760" fmla="*/ 787589 w 6100546"/>
              <a:gd name="connsiteY1760" fmla="*/ 4524991 h 5950684"/>
              <a:gd name="connsiteX1761" fmla="*/ 780720 w 6100546"/>
              <a:gd name="connsiteY1761" fmla="*/ 4515996 h 5950684"/>
              <a:gd name="connsiteX1762" fmla="*/ 763924 w 6100546"/>
              <a:gd name="connsiteY1762" fmla="*/ 4501235 h 5950684"/>
              <a:gd name="connsiteX1763" fmla="*/ 800770 w 6100546"/>
              <a:gd name="connsiteY1763" fmla="*/ 4570321 h 5950684"/>
              <a:gd name="connsiteX1764" fmla="*/ 842221 w 6100546"/>
              <a:gd name="connsiteY1764" fmla="*/ 4611772 h 5950684"/>
              <a:gd name="connsiteX1765" fmla="*/ 809982 w 6100546"/>
              <a:gd name="connsiteY1765" fmla="*/ 4556504 h 5950684"/>
              <a:gd name="connsiteX1766" fmla="*/ 902096 w 6100546"/>
              <a:gd name="connsiteY1766" fmla="*/ 4699280 h 5950684"/>
              <a:gd name="connsiteX1767" fmla="*/ 957364 w 6100546"/>
              <a:gd name="connsiteY1767" fmla="*/ 4777577 h 5950684"/>
              <a:gd name="connsiteX1768" fmla="*/ 994210 w 6100546"/>
              <a:gd name="connsiteY1768" fmla="*/ 4832845 h 5950684"/>
              <a:gd name="connsiteX1769" fmla="*/ 1021844 w 6100546"/>
              <a:gd name="connsiteY1769" fmla="*/ 4855874 h 5950684"/>
              <a:gd name="connsiteX1770" fmla="*/ 3504329 w 6100546"/>
              <a:gd name="connsiteY1770" fmla="*/ 5818463 h 5950684"/>
              <a:gd name="connsiteX1771" fmla="*/ 4568253 w 6100546"/>
              <a:gd name="connsiteY1771" fmla="*/ 5431585 h 5950684"/>
              <a:gd name="connsiteX1772" fmla="*/ 5830220 w 6100546"/>
              <a:gd name="connsiteY1772" fmla="*/ 3372841 h 5950684"/>
              <a:gd name="connsiteX1773" fmla="*/ 5839431 w 6100546"/>
              <a:gd name="connsiteY1773" fmla="*/ 3197824 h 5950684"/>
              <a:gd name="connsiteX1774" fmla="*/ 5844037 w 6100546"/>
              <a:gd name="connsiteY1774" fmla="*/ 3193218 h 5950684"/>
              <a:gd name="connsiteX1775" fmla="*/ 5844037 w 6100546"/>
              <a:gd name="connsiteY1775" fmla="*/ 3179400 h 5950684"/>
              <a:gd name="connsiteX1776" fmla="*/ 5839431 w 6100546"/>
              <a:gd name="connsiteY1776" fmla="*/ 3174796 h 5950684"/>
              <a:gd name="connsiteX1777" fmla="*/ 5839431 w 6100546"/>
              <a:gd name="connsiteY1777" fmla="*/ 3045835 h 5950684"/>
              <a:gd name="connsiteX1778" fmla="*/ 5811797 w 6100546"/>
              <a:gd name="connsiteY1778" fmla="*/ 2746466 h 5950684"/>
              <a:gd name="connsiteX1779" fmla="*/ 5512425 w 6100546"/>
              <a:gd name="connsiteY1779" fmla="*/ 1834539 h 5950684"/>
              <a:gd name="connsiteX1780" fmla="*/ 5222265 w 6100546"/>
              <a:gd name="connsiteY1780" fmla="*/ 1383181 h 5950684"/>
              <a:gd name="connsiteX1781" fmla="*/ 5231476 w 6100546"/>
              <a:gd name="connsiteY1781" fmla="*/ 1387787 h 5950684"/>
              <a:gd name="connsiteX1782" fmla="*/ 5180813 w 6100546"/>
              <a:gd name="connsiteY1782" fmla="*/ 1323307 h 5950684"/>
              <a:gd name="connsiteX1783" fmla="*/ 5148573 w 6100546"/>
              <a:gd name="connsiteY1783" fmla="*/ 1291067 h 5950684"/>
              <a:gd name="connsiteX1784" fmla="*/ 5051854 w 6100546"/>
              <a:gd name="connsiteY1784" fmla="*/ 1189742 h 5950684"/>
              <a:gd name="connsiteX1785" fmla="*/ 5015007 w 6100546"/>
              <a:gd name="connsiteY1785" fmla="*/ 1152898 h 5950684"/>
              <a:gd name="connsiteX1786" fmla="*/ 4660366 w 6100546"/>
              <a:gd name="connsiteY1786" fmla="*/ 853527 h 5950684"/>
              <a:gd name="connsiteX1787" fmla="*/ 4775510 w 6100546"/>
              <a:gd name="connsiteY1787" fmla="*/ 918006 h 5950684"/>
              <a:gd name="connsiteX1788" fmla="*/ 4793932 w 6100546"/>
              <a:gd name="connsiteY1788" fmla="*/ 941035 h 5950684"/>
              <a:gd name="connsiteX1789" fmla="*/ 4909076 w 6100546"/>
              <a:gd name="connsiteY1789" fmla="*/ 1014726 h 5950684"/>
              <a:gd name="connsiteX1790" fmla="*/ 4881441 w 6100546"/>
              <a:gd name="connsiteY1790" fmla="*/ 973275 h 5950684"/>
              <a:gd name="connsiteX1791" fmla="*/ 4784721 w 6100546"/>
              <a:gd name="connsiteY1791" fmla="*/ 908795 h 5950684"/>
              <a:gd name="connsiteX1792" fmla="*/ 4766298 w 6100546"/>
              <a:gd name="connsiteY1792" fmla="*/ 885767 h 5950684"/>
              <a:gd name="connsiteX1793" fmla="*/ 4688002 w 6100546"/>
              <a:gd name="connsiteY1793" fmla="*/ 844315 h 5950684"/>
              <a:gd name="connsiteX1794" fmla="*/ 4614310 w 6100546"/>
              <a:gd name="connsiteY1794" fmla="*/ 789047 h 5950684"/>
              <a:gd name="connsiteX1795" fmla="*/ 4591281 w 6100546"/>
              <a:gd name="connsiteY1795" fmla="*/ 784440 h 5950684"/>
              <a:gd name="connsiteX1796" fmla="*/ 4559041 w 6100546"/>
              <a:gd name="connsiteY1796" fmla="*/ 756807 h 5950684"/>
              <a:gd name="connsiteX1797" fmla="*/ 4517589 w 6100546"/>
              <a:gd name="connsiteY1797" fmla="*/ 729172 h 5950684"/>
              <a:gd name="connsiteX1798" fmla="*/ 4462320 w 6100546"/>
              <a:gd name="connsiteY1798" fmla="*/ 719962 h 5950684"/>
              <a:gd name="connsiteX1799" fmla="*/ 4476137 w 6100546"/>
              <a:gd name="connsiteY1799" fmla="*/ 733778 h 5950684"/>
              <a:gd name="connsiteX1800" fmla="*/ 3094419 w 6100546"/>
              <a:gd name="connsiteY1800" fmla="*/ 356112 h 5950684"/>
              <a:gd name="connsiteX1801" fmla="*/ 3194685 w 6100546"/>
              <a:gd name="connsiteY1801" fmla="*/ 0 h 5950684"/>
              <a:gd name="connsiteX1802" fmla="*/ 3374449 w 6100546"/>
              <a:gd name="connsiteY1802" fmla="*/ 19122 h 5950684"/>
              <a:gd name="connsiteX1803" fmla="*/ 4745625 w 6100546"/>
              <a:gd name="connsiteY1803" fmla="*/ 523954 h 5950684"/>
              <a:gd name="connsiteX1804" fmla="*/ 5390097 w 6100546"/>
              <a:gd name="connsiteY1804" fmla="*/ 1124399 h 5950684"/>
              <a:gd name="connsiteX1805" fmla="*/ 5604284 w 6100546"/>
              <a:gd name="connsiteY1805" fmla="*/ 1394025 h 5950684"/>
              <a:gd name="connsiteX1806" fmla="*/ 5678867 w 6100546"/>
              <a:gd name="connsiteY1806" fmla="*/ 1539355 h 5950684"/>
              <a:gd name="connsiteX1807" fmla="*/ 5810821 w 6100546"/>
              <a:gd name="connsiteY1807" fmla="*/ 1820455 h 5950684"/>
              <a:gd name="connsiteX1808" fmla="*/ 5785960 w 6100546"/>
              <a:gd name="connsiteY1808" fmla="*/ 1688511 h 5950684"/>
              <a:gd name="connsiteX1809" fmla="*/ 5959987 w 6100546"/>
              <a:gd name="connsiteY1809" fmla="*/ 2107291 h 5950684"/>
              <a:gd name="connsiteX1810" fmla="*/ 5902615 w 6100546"/>
              <a:gd name="connsiteY1810" fmla="*/ 2063309 h 5950684"/>
              <a:gd name="connsiteX1811" fmla="*/ 5937038 w 6100546"/>
              <a:gd name="connsiteY1811" fmla="*/ 2193342 h 5950684"/>
              <a:gd name="connsiteX1812" fmla="*/ 5954249 w 6100546"/>
              <a:gd name="connsiteY1812" fmla="*/ 2199078 h 5950684"/>
              <a:gd name="connsiteX1813" fmla="*/ 6000147 w 6100546"/>
              <a:gd name="connsiteY1813" fmla="*/ 2223938 h 5950684"/>
              <a:gd name="connsiteX1814" fmla="*/ 6076641 w 6100546"/>
              <a:gd name="connsiteY1814" fmla="*/ 2558579 h 5950684"/>
              <a:gd name="connsiteX1815" fmla="*/ 6099590 w 6100546"/>
              <a:gd name="connsiteY1815" fmla="*/ 2847329 h 5950684"/>
              <a:gd name="connsiteX1816" fmla="*/ 6097678 w 6100546"/>
              <a:gd name="connsiteY1816" fmla="*/ 2870275 h 5950684"/>
              <a:gd name="connsiteX1817" fmla="*/ 6080467 w 6100546"/>
              <a:gd name="connsiteY1817" fmla="*/ 2893222 h 5950684"/>
              <a:gd name="connsiteX1818" fmla="*/ 6059431 w 6100546"/>
              <a:gd name="connsiteY1818" fmla="*/ 2872188 h 5950684"/>
              <a:gd name="connsiteX1819" fmla="*/ 6049869 w 6100546"/>
              <a:gd name="connsiteY1819" fmla="*/ 2791874 h 5950684"/>
              <a:gd name="connsiteX1820" fmla="*/ 6038394 w 6100546"/>
              <a:gd name="connsiteY1820" fmla="*/ 2763190 h 5950684"/>
              <a:gd name="connsiteX1821" fmla="*/ 6032657 w 6100546"/>
              <a:gd name="connsiteY1821" fmla="*/ 2860714 h 5950684"/>
              <a:gd name="connsiteX1822" fmla="*/ 6067080 w 6100546"/>
              <a:gd name="connsiteY1822" fmla="*/ 3340687 h 5950684"/>
              <a:gd name="connsiteX1823" fmla="*/ 5937038 w 6100546"/>
              <a:gd name="connsiteY1823" fmla="*/ 3920096 h 5950684"/>
              <a:gd name="connsiteX1824" fmla="*/ 5464680 w 6100546"/>
              <a:gd name="connsiteY1824" fmla="*/ 4824587 h 5950684"/>
              <a:gd name="connsiteX1825" fmla="*/ 4563949 w 6100546"/>
              <a:gd name="connsiteY1825" fmla="*/ 5570361 h 5950684"/>
              <a:gd name="connsiteX1826" fmla="*/ 4183385 w 6100546"/>
              <a:gd name="connsiteY1826" fmla="*/ 5752024 h 5950684"/>
              <a:gd name="connsiteX1827" fmla="*/ 3110540 w 6100546"/>
              <a:gd name="connsiteY1827" fmla="*/ 5948985 h 5950684"/>
              <a:gd name="connsiteX1828" fmla="*/ 2534914 w 6100546"/>
              <a:gd name="connsiteY1828" fmla="*/ 5910740 h 5950684"/>
              <a:gd name="connsiteX1829" fmla="*/ 2339851 w 6100546"/>
              <a:gd name="connsiteY1829" fmla="*/ 5878232 h 5950684"/>
              <a:gd name="connsiteX1830" fmla="*/ 2259531 w 6100546"/>
              <a:gd name="connsiteY1830" fmla="*/ 5851461 h 5950684"/>
              <a:gd name="connsiteX1831" fmla="*/ 2146701 w 6100546"/>
              <a:gd name="connsiteY1831" fmla="*/ 5830426 h 5950684"/>
              <a:gd name="connsiteX1832" fmla="*/ 2096979 w 6100546"/>
              <a:gd name="connsiteY1832" fmla="*/ 5805567 h 5950684"/>
              <a:gd name="connsiteX1833" fmla="*/ 2035784 w 6100546"/>
              <a:gd name="connsiteY1833" fmla="*/ 5767322 h 5950684"/>
              <a:gd name="connsiteX1834" fmla="*/ 1913390 w 6100546"/>
              <a:gd name="connsiteY1834" fmla="*/ 5730990 h 5950684"/>
              <a:gd name="connsiteX1835" fmla="*/ 1710678 w 6100546"/>
              <a:gd name="connsiteY1835" fmla="*/ 5623904 h 5950684"/>
              <a:gd name="connsiteX1836" fmla="*/ 1179037 w 6100546"/>
              <a:gd name="connsiteY1836" fmla="*/ 5243368 h 5950684"/>
              <a:gd name="connsiteX1837" fmla="*/ 876880 w 6100546"/>
              <a:gd name="connsiteY1837" fmla="*/ 4960356 h 5950684"/>
              <a:gd name="connsiteX1838" fmla="*/ 857756 w 6100546"/>
              <a:gd name="connsiteY1838" fmla="*/ 4937409 h 5950684"/>
              <a:gd name="connsiteX1839" fmla="*/ 863492 w 6100546"/>
              <a:gd name="connsiteY1839" fmla="*/ 4901077 h 5950684"/>
              <a:gd name="connsiteX1840" fmla="*/ 890267 w 6100546"/>
              <a:gd name="connsiteY1840" fmla="*/ 4912550 h 5950684"/>
              <a:gd name="connsiteX1841" fmla="*/ 1043257 w 6100546"/>
              <a:gd name="connsiteY1841" fmla="*/ 5067442 h 5950684"/>
              <a:gd name="connsiteX1842" fmla="*/ 1075769 w 6100546"/>
              <a:gd name="connsiteY1842" fmla="*/ 5086564 h 5950684"/>
              <a:gd name="connsiteX1843" fmla="*/ 1083416 w 6100546"/>
              <a:gd name="connsiteY1843" fmla="*/ 5086564 h 5950684"/>
              <a:gd name="connsiteX1844" fmla="*/ 1079592 w 6100546"/>
              <a:gd name="connsiteY1844" fmla="*/ 5080827 h 5950684"/>
              <a:gd name="connsiteX1845" fmla="*/ 808035 w 6100546"/>
              <a:gd name="connsiteY1845" fmla="*/ 4780605 h 5950684"/>
              <a:gd name="connsiteX1846" fmla="*/ 727714 w 6100546"/>
              <a:gd name="connsiteY1846" fmla="*/ 4683081 h 5950684"/>
              <a:gd name="connsiteX1847" fmla="*/ 699029 w 6100546"/>
              <a:gd name="connsiteY1847" fmla="*/ 4663959 h 5950684"/>
              <a:gd name="connsiteX1848" fmla="*/ 786998 w 6100546"/>
              <a:gd name="connsiteY1848" fmla="*/ 4851358 h 5950684"/>
              <a:gd name="connsiteX1849" fmla="*/ 341414 w 6100546"/>
              <a:gd name="connsiteY1849" fmla="*/ 4105584 h 5950684"/>
              <a:gd name="connsiteX1850" fmla="*/ 383486 w 6100546"/>
              <a:gd name="connsiteY1850" fmla="*/ 4153390 h 5950684"/>
              <a:gd name="connsiteX1851" fmla="*/ 417908 w 6100546"/>
              <a:gd name="connsiteY1851" fmla="*/ 4210757 h 5950684"/>
              <a:gd name="connsiteX1852" fmla="*/ 502054 w 6100546"/>
              <a:gd name="connsiteY1852" fmla="*/ 4365649 h 5950684"/>
              <a:gd name="connsiteX1853" fmla="*/ 513529 w 6100546"/>
              <a:gd name="connsiteY1853" fmla="*/ 4359912 h 5950684"/>
              <a:gd name="connsiteX1854" fmla="*/ 425558 w 6100546"/>
              <a:gd name="connsiteY1854" fmla="*/ 4205021 h 5950684"/>
              <a:gd name="connsiteX1855" fmla="*/ 213284 w 6100546"/>
              <a:gd name="connsiteY1855" fmla="*/ 3562506 h 5950684"/>
              <a:gd name="connsiteX1856" fmla="*/ 255357 w 6100546"/>
              <a:gd name="connsiteY1856" fmla="*/ 2193342 h 5950684"/>
              <a:gd name="connsiteX1857" fmla="*/ 329939 w 6100546"/>
              <a:gd name="connsiteY1857" fmla="*/ 1940925 h 5950684"/>
              <a:gd name="connsiteX1858" fmla="*/ 345237 w 6100546"/>
              <a:gd name="connsiteY1858" fmla="*/ 1921803 h 5950684"/>
              <a:gd name="connsiteX1859" fmla="*/ 350976 w 6100546"/>
              <a:gd name="connsiteY1859" fmla="*/ 1935188 h 5950684"/>
              <a:gd name="connsiteX1860" fmla="*/ 197985 w 6100546"/>
              <a:gd name="connsiteY1860" fmla="*/ 2765101 h 5950684"/>
              <a:gd name="connsiteX1861" fmla="*/ 205635 w 6100546"/>
              <a:gd name="connsiteY1861" fmla="*/ 3206829 h 5950684"/>
              <a:gd name="connsiteX1862" fmla="*/ 207547 w 6100546"/>
              <a:gd name="connsiteY1862" fmla="*/ 3260373 h 5950684"/>
              <a:gd name="connsiteX1863" fmla="*/ 219021 w 6100546"/>
              <a:gd name="connsiteY1863" fmla="*/ 3283319 h 5950684"/>
              <a:gd name="connsiteX1864" fmla="*/ 234319 w 6100546"/>
              <a:gd name="connsiteY1864" fmla="*/ 3258461 h 5950684"/>
              <a:gd name="connsiteX1865" fmla="*/ 219021 w 6100546"/>
              <a:gd name="connsiteY1865" fmla="*/ 3050026 h 5950684"/>
              <a:gd name="connsiteX1866" fmla="*/ 656957 w 6100546"/>
              <a:gd name="connsiteY1866" fmla="*/ 1455216 h 5950684"/>
              <a:gd name="connsiteX1867" fmla="*/ 664606 w 6100546"/>
              <a:gd name="connsiteY1867" fmla="*/ 1443743 h 5950684"/>
              <a:gd name="connsiteX1868" fmla="*/ 677992 w 6100546"/>
              <a:gd name="connsiteY1868" fmla="*/ 1439918 h 5950684"/>
              <a:gd name="connsiteX1869" fmla="*/ 628271 w 6100546"/>
              <a:gd name="connsiteY1869" fmla="*/ 1541267 h 5950684"/>
              <a:gd name="connsiteX1870" fmla="*/ 320376 w 6100546"/>
              <a:gd name="connsiteY1870" fmla="*/ 2319550 h 5950684"/>
              <a:gd name="connsiteX1871" fmla="*/ 306992 w 6100546"/>
              <a:gd name="connsiteY1871" fmla="*/ 2413250 h 5950684"/>
              <a:gd name="connsiteX1872" fmla="*/ 314640 w 6100546"/>
              <a:gd name="connsiteY1872" fmla="*/ 2434283 h 5950684"/>
              <a:gd name="connsiteX1873" fmla="*/ 335676 w 6100546"/>
              <a:gd name="connsiteY1873" fmla="*/ 2420899 h 5950684"/>
              <a:gd name="connsiteX1874" fmla="*/ 356712 w 6100546"/>
              <a:gd name="connsiteY1874" fmla="*/ 2392215 h 5950684"/>
              <a:gd name="connsiteX1875" fmla="*/ 350263 w 6100546"/>
              <a:gd name="connsiteY1875" fmla="*/ 2447349 h 5950684"/>
              <a:gd name="connsiteX1876" fmla="*/ 364870 w 6100546"/>
              <a:gd name="connsiteY1876" fmla="*/ 2370176 h 5950684"/>
              <a:gd name="connsiteX1877" fmla="*/ 541943 w 6100546"/>
              <a:gd name="connsiteY1877" fmla="*/ 1882854 h 5950684"/>
              <a:gd name="connsiteX1878" fmla="*/ 564586 w 6100546"/>
              <a:gd name="connsiteY1878" fmla="*/ 1841828 h 5950684"/>
              <a:gd name="connsiteX1879" fmla="*/ 591636 w 6100546"/>
              <a:gd name="connsiteY1879" fmla="*/ 1777608 h 5950684"/>
              <a:gd name="connsiteX1880" fmla="*/ 712415 w 6100546"/>
              <a:gd name="connsiteY1880" fmla="*/ 1552740 h 5950684"/>
              <a:gd name="connsiteX1881" fmla="*/ 727714 w 6100546"/>
              <a:gd name="connsiteY1881" fmla="*/ 1541267 h 5950684"/>
              <a:gd name="connsiteX1882" fmla="*/ 682530 w 6100546"/>
              <a:gd name="connsiteY1882" fmla="*/ 1633942 h 5950684"/>
              <a:gd name="connsiteX1883" fmla="*/ 815288 w 6100546"/>
              <a:gd name="connsiteY1883" fmla="*/ 1442050 h 5950684"/>
              <a:gd name="connsiteX1884" fmla="*/ 1054385 w 6100546"/>
              <a:gd name="connsiteY1884" fmla="*/ 1157035 h 5950684"/>
              <a:gd name="connsiteX1885" fmla="*/ 1843678 w 6100546"/>
              <a:gd name="connsiteY1885" fmla="*/ 606577 h 5950684"/>
              <a:gd name="connsiteX1886" fmla="*/ 1922812 w 6100546"/>
              <a:gd name="connsiteY1886" fmla="*/ 569857 h 5950684"/>
              <a:gd name="connsiteX1887" fmla="*/ 1943510 w 6100546"/>
              <a:gd name="connsiteY1887" fmla="*/ 554072 h 5950684"/>
              <a:gd name="connsiteX1888" fmla="*/ 1974586 w 6100546"/>
              <a:gd name="connsiteY1888" fmla="*/ 541165 h 5950684"/>
              <a:gd name="connsiteX1889" fmla="*/ 2253196 w 6100546"/>
              <a:gd name="connsiteY1889" fmla="*/ 444895 h 5950684"/>
              <a:gd name="connsiteX1890" fmla="*/ 2279666 w 6100546"/>
              <a:gd name="connsiteY1890" fmla="*/ 439914 h 5950684"/>
              <a:gd name="connsiteX1891" fmla="*/ 2319798 w 6100546"/>
              <a:gd name="connsiteY1891" fmla="*/ 426779 h 5950684"/>
              <a:gd name="connsiteX1892" fmla="*/ 2345463 w 6100546"/>
              <a:gd name="connsiteY1892" fmla="*/ 419889 h 5950684"/>
              <a:gd name="connsiteX1893" fmla="*/ 2342301 w 6100546"/>
              <a:gd name="connsiteY1893" fmla="*/ 416361 h 5950684"/>
              <a:gd name="connsiteX1894" fmla="*/ 2307340 w 6100546"/>
              <a:gd name="connsiteY1894" fmla="*/ 401571 h 5950684"/>
              <a:gd name="connsiteX1895" fmla="*/ 2437382 w 6100546"/>
              <a:gd name="connsiteY1895" fmla="*/ 363326 h 5950684"/>
              <a:gd name="connsiteX1896" fmla="*/ 3353412 w 6100546"/>
              <a:gd name="connsiteY1896" fmla="*/ 315520 h 5950684"/>
              <a:gd name="connsiteX1897" fmla="*/ 3980673 w 6100546"/>
              <a:gd name="connsiteY1897" fmla="*/ 476148 h 5950684"/>
              <a:gd name="connsiteX1898" fmla="*/ 4160437 w 6100546"/>
              <a:gd name="connsiteY1898" fmla="*/ 550726 h 5950684"/>
              <a:gd name="connsiteX1899" fmla="*/ 4204422 w 6100546"/>
              <a:gd name="connsiteY1899" fmla="*/ 535427 h 5950684"/>
              <a:gd name="connsiteX1900" fmla="*/ 4171911 w 6100546"/>
              <a:gd name="connsiteY1900" fmla="*/ 504832 h 5950684"/>
              <a:gd name="connsiteX1901" fmla="*/ 4116452 w 6100546"/>
              <a:gd name="connsiteY1901" fmla="*/ 468499 h 5950684"/>
              <a:gd name="connsiteX1902" fmla="*/ 4441557 w 6100546"/>
              <a:gd name="connsiteY1902" fmla="*/ 585145 h 5950684"/>
              <a:gd name="connsiteX1903" fmla="*/ 4619408 w 6100546"/>
              <a:gd name="connsiteY1903" fmla="*/ 688407 h 5950684"/>
              <a:gd name="connsiteX1904" fmla="*/ 4451119 w 6100546"/>
              <a:gd name="connsiteY1904" fmla="*/ 577496 h 5950684"/>
              <a:gd name="connsiteX1905" fmla="*/ 4192947 w 6100546"/>
              <a:gd name="connsiteY1905" fmla="*/ 455114 h 5950684"/>
              <a:gd name="connsiteX1906" fmla="*/ 3437557 w 6100546"/>
              <a:gd name="connsiteY1906" fmla="*/ 242855 h 5950684"/>
              <a:gd name="connsiteX1907" fmla="*/ 3336201 w 6100546"/>
              <a:gd name="connsiteY1907" fmla="*/ 235206 h 5950684"/>
              <a:gd name="connsiteX1908" fmla="*/ 3364887 w 6100546"/>
              <a:gd name="connsiteY1908" fmla="*/ 254328 h 5950684"/>
              <a:gd name="connsiteX1909" fmla="*/ 4011271 w 6100546"/>
              <a:gd name="connsiteY1909" fmla="*/ 414957 h 5950684"/>
              <a:gd name="connsiteX1910" fmla="*/ 4039957 w 6100546"/>
              <a:gd name="connsiteY1910" fmla="*/ 435991 h 5950684"/>
              <a:gd name="connsiteX1911" fmla="*/ 3999798 w 6100546"/>
              <a:gd name="connsiteY1911" fmla="*/ 443640 h 5950684"/>
              <a:gd name="connsiteX1912" fmla="*/ 3797085 w 6100546"/>
              <a:gd name="connsiteY1912" fmla="*/ 372886 h 5950684"/>
              <a:gd name="connsiteX1913" fmla="*/ 2867668 w 6100546"/>
              <a:gd name="connsiteY1913" fmla="*/ 271538 h 5950684"/>
              <a:gd name="connsiteX1914" fmla="*/ 2150525 w 6100546"/>
              <a:gd name="connsiteY1914" fmla="*/ 420693 h 5950684"/>
              <a:gd name="connsiteX1915" fmla="*/ 2003272 w 6100546"/>
              <a:gd name="connsiteY1915" fmla="*/ 458938 h 5950684"/>
              <a:gd name="connsiteX1916" fmla="*/ 3127752 w 6100546"/>
              <a:gd name="connsiteY1916" fmla="*/ 227557 h 5950684"/>
              <a:gd name="connsiteX1917" fmla="*/ 3066554 w 6100546"/>
              <a:gd name="connsiteY1917" fmla="*/ 198873 h 5950684"/>
              <a:gd name="connsiteX1918" fmla="*/ 3252056 w 6100546"/>
              <a:gd name="connsiteY1918" fmla="*/ 204609 h 5950684"/>
              <a:gd name="connsiteX1919" fmla="*/ 3512140 w 6100546"/>
              <a:gd name="connsiteY1919" fmla="*/ 233294 h 5950684"/>
              <a:gd name="connsiteX1920" fmla="*/ 3533176 w 6100546"/>
              <a:gd name="connsiteY1920" fmla="*/ 229469 h 5950684"/>
              <a:gd name="connsiteX1921" fmla="*/ 3515965 w 6100546"/>
              <a:gd name="connsiteY1921" fmla="*/ 216083 h 5950684"/>
              <a:gd name="connsiteX1922" fmla="*/ 3194685 w 6100546"/>
              <a:gd name="connsiteY1922" fmla="*/ 175926 h 5950684"/>
              <a:gd name="connsiteX1923" fmla="*/ 3116277 w 6100546"/>
              <a:gd name="connsiteY1923" fmla="*/ 162541 h 5950684"/>
              <a:gd name="connsiteX1924" fmla="*/ 2785435 w 6100546"/>
              <a:gd name="connsiteY1924" fmla="*/ 177838 h 5950684"/>
              <a:gd name="connsiteX1925" fmla="*/ 2062556 w 6100546"/>
              <a:gd name="connsiteY1925" fmla="*/ 332730 h 5950684"/>
              <a:gd name="connsiteX1926" fmla="*/ 1639921 w 6100546"/>
              <a:gd name="connsiteY1926" fmla="*/ 520130 h 5950684"/>
              <a:gd name="connsiteX1927" fmla="*/ 1597847 w 6100546"/>
              <a:gd name="connsiteY1927" fmla="*/ 537339 h 5950684"/>
              <a:gd name="connsiteX1928" fmla="*/ 1649482 w 6100546"/>
              <a:gd name="connsiteY1928" fmla="*/ 476148 h 5950684"/>
              <a:gd name="connsiteX1929" fmla="*/ 1997535 w 6100546"/>
              <a:gd name="connsiteY1929" fmla="*/ 321257 h 5950684"/>
              <a:gd name="connsiteX1930" fmla="*/ 3177473 w 6100546"/>
              <a:gd name="connsiteY1930" fmla="*/ 133856 h 5950684"/>
              <a:gd name="connsiteX1931" fmla="*/ 3670868 w 6100546"/>
              <a:gd name="connsiteY1931" fmla="*/ 216083 h 5950684"/>
              <a:gd name="connsiteX1932" fmla="*/ 4267530 w 6100546"/>
              <a:gd name="connsiteY1932" fmla="*/ 418781 h 5950684"/>
              <a:gd name="connsiteX1933" fmla="*/ 4301953 w 6100546"/>
              <a:gd name="connsiteY1933" fmla="*/ 458938 h 5950684"/>
              <a:gd name="connsiteX1934" fmla="*/ 4315340 w 6100546"/>
              <a:gd name="connsiteY1934" fmla="*/ 474236 h 5950684"/>
              <a:gd name="connsiteX1935" fmla="*/ 4651919 w 6100546"/>
              <a:gd name="connsiteY1935" fmla="*/ 663548 h 5950684"/>
              <a:gd name="connsiteX1936" fmla="*/ 4663393 w 6100546"/>
              <a:gd name="connsiteY1936" fmla="*/ 665460 h 5950684"/>
              <a:gd name="connsiteX1937" fmla="*/ 4642357 w 6100546"/>
              <a:gd name="connsiteY1937" fmla="*/ 610005 h 5950684"/>
              <a:gd name="connsiteX1938" fmla="*/ 4124102 w 6100546"/>
              <a:gd name="connsiteY1938" fmla="*/ 311696 h 5950684"/>
              <a:gd name="connsiteX1939" fmla="*/ 3183211 w 6100546"/>
              <a:gd name="connsiteY1939" fmla="*/ 103261 h 5950684"/>
              <a:gd name="connsiteX1940" fmla="*/ 2634357 w 6100546"/>
              <a:gd name="connsiteY1940" fmla="*/ 124296 h 5950684"/>
              <a:gd name="connsiteX1941" fmla="*/ 2420171 w 6100546"/>
              <a:gd name="connsiteY1941" fmla="*/ 128119 h 5950684"/>
              <a:gd name="connsiteX1942" fmla="*/ 3120102 w 6100546"/>
              <a:gd name="connsiteY1942" fmla="*/ 61192 h 5950684"/>
              <a:gd name="connsiteX1943" fmla="*/ 3818121 w 6100546"/>
              <a:gd name="connsiteY1943" fmla="*/ 154892 h 5950684"/>
              <a:gd name="connsiteX1944" fmla="*/ 3192772 w 6100546"/>
              <a:gd name="connsiteY1944" fmla="*/ 9561 h 5950684"/>
              <a:gd name="connsiteX1945" fmla="*/ 3194685 w 6100546"/>
              <a:gd name="connsiteY1945" fmla="*/ 0 h 5950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Lst>
            <a:rect l="l" t="t" r="r" b="b"/>
            <a:pathLst>
              <a:path w="6100546" h="5950684">
                <a:moveTo>
                  <a:pt x="3440072" y="5547377"/>
                </a:moveTo>
                <a:lnTo>
                  <a:pt x="3363812" y="5559287"/>
                </a:lnTo>
                <a:lnTo>
                  <a:pt x="3377168" y="5558242"/>
                </a:lnTo>
                <a:cubicBezTo>
                  <a:pt x="3388467" y="5556803"/>
                  <a:pt x="3400989" y="5554788"/>
                  <a:pt x="3413942" y="5552485"/>
                </a:cubicBezTo>
                <a:close/>
                <a:moveTo>
                  <a:pt x="3588125" y="5518269"/>
                </a:moveTo>
                <a:lnTo>
                  <a:pt x="3546342" y="5527177"/>
                </a:lnTo>
                <a:lnTo>
                  <a:pt x="3552690" y="5526002"/>
                </a:lnTo>
                <a:cubicBezTo>
                  <a:pt x="3562477" y="5524275"/>
                  <a:pt x="3571689" y="5522548"/>
                  <a:pt x="3579893" y="5520676"/>
                </a:cubicBezTo>
                <a:close/>
                <a:moveTo>
                  <a:pt x="3658875" y="5502208"/>
                </a:moveTo>
                <a:lnTo>
                  <a:pt x="3652394" y="5503968"/>
                </a:lnTo>
                <a:lnTo>
                  <a:pt x="3656318" y="5505276"/>
                </a:lnTo>
                <a:close/>
                <a:moveTo>
                  <a:pt x="2933221" y="5496065"/>
                </a:moveTo>
                <a:cubicBezTo>
                  <a:pt x="2937825" y="5496065"/>
                  <a:pt x="2937825" y="5496065"/>
                  <a:pt x="2937825" y="5496065"/>
                </a:cubicBezTo>
                <a:cubicBezTo>
                  <a:pt x="2937825" y="5496065"/>
                  <a:pt x="2937825" y="5496065"/>
                  <a:pt x="2942431" y="5496065"/>
                </a:cubicBezTo>
                <a:cubicBezTo>
                  <a:pt x="2947037" y="5496065"/>
                  <a:pt x="2956248" y="5496065"/>
                  <a:pt x="2960854" y="5496065"/>
                </a:cubicBezTo>
                <a:lnTo>
                  <a:pt x="2970714" y="5498530"/>
                </a:lnTo>
                <a:close/>
                <a:moveTo>
                  <a:pt x="4136082" y="5495297"/>
                </a:moveTo>
                <a:lnTo>
                  <a:pt x="4135314" y="5496065"/>
                </a:lnTo>
                <a:cubicBezTo>
                  <a:pt x="4135314" y="5496065"/>
                  <a:pt x="4135314" y="5496065"/>
                  <a:pt x="4130708" y="5496065"/>
                </a:cubicBezTo>
                <a:close/>
                <a:moveTo>
                  <a:pt x="3223380" y="5491459"/>
                </a:moveTo>
                <a:lnTo>
                  <a:pt x="3223380" y="5494475"/>
                </a:lnTo>
                <a:lnTo>
                  <a:pt x="3230007" y="5494044"/>
                </a:lnTo>
                <a:lnTo>
                  <a:pt x="3232592" y="5491459"/>
                </a:lnTo>
                <a:cubicBezTo>
                  <a:pt x="3227986" y="5491458"/>
                  <a:pt x="3223380" y="5491459"/>
                  <a:pt x="3223380" y="5491459"/>
                </a:cubicBezTo>
                <a:close/>
                <a:moveTo>
                  <a:pt x="2531376" y="5422374"/>
                </a:moveTo>
                <a:lnTo>
                  <a:pt x="2538665" y="5442265"/>
                </a:lnTo>
                <a:cubicBezTo>
                  <a:pt x="2544586" y="5448142"/>
                  <a:pt x="2553524" y="5451486"/>
                  <a:pt x="2566301" y="5453081"/>
                </a:cubicBezTo>
                <a:cubicBezTo>
                  <a:pt x="2653436" y="5465296"/>
                  <a:pt x="2740536" y="5478453"/>
                  <a:pt x="2827948" y="5488225"/>
                </a:cubicBezTo>
                <a:lnTo>
                  <a:pt x="2854171" y="5490535"/>
                </a:lnTo>
                <a:lnTo>
                  <a:pt x="2858233" y="5490092"/>
                </a:lnTo>
                <a:cubicBezTo>
                  <a:pt x="2875073" y="5490308"/>
                  <a:pt x="2900980" y="5493762"/>
                  <a:pt x="2900980" y="5486854"/>
                </a:cubicBezTo>
                <a:lnTo>
                  <a:pt x="2905585" y="5486853"/>
                </a:lnTo>
                <a:cubicBezTo>
                  <a:pt x="2910191" y="5491458"/>
                  <a:pt x="2919403" y="5491459"/>
                  <a:pt x="2924007" y="5491459"/>
                </a:cubicBezTo>
                <a:cubicBezTo>
                  <a:pt x="2924008" y="5496065"/>
                  <a:pt x="2924008" y="5496065"/>
                  <a:pt x="2924008" y="5496065"/>
                </a:cubicBezTo>
                <a:lnTo>
                  <a:pt x="2924008" y="5496688"/>
                </a:lnTo>
                <a:lnTo>
                  <a:pt x="2959343" y="5499801"/>
                </a:lnTo>
                <a:lnTo>
                  <a:pt x="2977597" y="5500251"/>
                </a:lnTo>
                <a:lnTo>
                  <a:pt x="2970714" y="5498530"/>
                </a:lnTo>
                <a:lnTo>
                  <a:pt x="3008432" y="5501009"/>
                </a:lnTo>
                <a:lnTo>
                  <a:pt x="3047338" y="5501967"/>
                </a:lnTo>
                <a:lnTo>
                  <a:pt x="3062253" y="5501318"/>
                </a:lnTo>
                <a:cubicBezTo>
                  <a:pt x="3069665" y="5500958"/>
                  <a:pt x="3075997" y="5500671"/>
                  <a:pt x="3080603" y="5500671"/>
                </a:cubicBezTo>
                <a:cubicBezTo>
                  <a:pt x="3080603" y="5500671"/>
                  <a:pt x="3085209" y="5500671"/>
                  <a:pt x="3085209" y="5500671"/>
                </a:cubicBezTo>
                <a:lnTo>
                  <a:pt x="3134391" y="5500261"/>
                </a:lnTo>
                <a:lnTo>
                  <a:pt x="3198926" y="5496065"/>
                </a:lnTo>
                <a:lnTo>
                  <a:pt x="3185599" y="5496065"/>
                </a:lnTo>
                <a:cubicBezTo>
                  <a:pt x="3150841" y="5496065"/>
                  <a:pt x="3123206" y="5496065"/>
                  <a:pt x="3085209" y="5496065"/>
                </a:cubicBezTo>
                <a:cubicBezTo>
                  <a:pt x="3089814" y="5491459"/>
                  <a:pt x="3085209" y="5491459"/>
                  <a:pt x="3080603" y="5486854"/>
                </a:cubicBezTo>
                <a:cubicBezTo>
                  <a:pt x="3075997" y="5486854"/>
                  <a:pt x="3075997" y="5486854"/>
                  <a:pt x="3075997" y="5486854"/>
                </a:cubicBezTo>
                <a:cubicBezTo>
                  <a:pt x="3075997" y="5491459"/>
                  <a:pt x="3075997" y="5491459"/>
                  <a:pt x="3075997" y="5491459"/>
                </a:cubicBezTo>
                <a:cubicBezTo>
                  <a:pt x="3034546" y="5496065"/>
                  <a:pt x="2993094" y="5477641"/>
                  <a:pt x="2979277" y="5491459"/>
                </a:cubicBezTo>
                <a:cubicBezTo>
                  <a:pt x="2979277" y="5496065"/>
                  <a:pt x="2979277" y="5496065"/>
                  <a:pt x="2979277" y="5496065"/>
                </a:cubicBezTo>
                <a:cubicBezTo>
                  <a:pt x="2974671" y="5491459"/>
                  <a:pt x="2965460" y="5491459"/>
                  <a:pt x="2960854" y="5491458"/>
                </a:cubicBezTo>
                <a:cubicBezTo>
                  <a:pt x="2956248" y="5491459"/>
                  <a:pt x="2951643" y="5491459"/>
                  <a:pt x="2951643" y="5491459"/>
                </a:cubicBezTo>
                <a:cubicBezTo>
                  <a:pt x="2951642" y="5486854"/>
                  <a:pt x="2951643" y="5477642"/>
                  <a:pt x="2956248" y="5473037"/>
                </a:cubicBezTo>
                <a:cubicBezTo>
                  <a:pt x="2960854" y="5473037"/>
                  <a:pt x="2970066" y="5473037"/>
                  <a:pt x="2974671" y="5473037"/>
                </a:cubicBezTo>
                <a:cubicBezTo>
                  <a:pt x="2983883" y="5473037"/>
                  <a:pt x="2993094" y="5477641"/>
                  <a:pt x="3002307" y="5473037"/>
                </a:cubicBezTo>
                <a:cubicBezTo>
                  <a:pt x="3002307" y="5473037"/>
                  <a:pt x="3006911" y="5473037"/>
                  <a:pt x="3006911" y="5473037"/>
                </a:cubicBezTo>
                <a:cubicBezTo>
                  <a:pt x="3006911" y="5473037"/>
                  <a:pt x="3006911" y="5473037"/>
                  <a:pt x="3011517" y="5473037"/>
                </a:cubicBezTo>
                <a:cubicBezTo>
                  <a:pt x="3016123" y="5473037"/>
                  <a:pt x="3016123" y="5473037"/>
                  <a:pt x="3020729" y="5473037"/>
                </a:cubicBezTo>
                <a:cubicBezTo>
                  <a:pt x="3025334" y="5473037"/>
                  <a:pt x="3025334" y="5473037"/>
                  <a:pt x="3025334" y="5473037"/>
                </a:cubicBezTo>
                <a:lnTo>
                  <a:pt x="3024589" y="5472291"/>
                </a:lnTo>
                <a:lnTo>
                  <a:pt x="2937155" y="5469531"/>
                </a:lnTo>
                <a:lnTo>
                  <a:pt x="2924028" y="5468451"/>
                </a:lnTo>
                <a:lnTo>
                  <a:pt x="2928614" y="5473037"/>
                </a:lnTo>
                <a:cubicBezTo>
                  <a:pt x="2947037" y="5473037"/>
                  <a:pt x="2947037" y="5473037"/>
                  <a:pt x="2947037" y="5473037"/>
                </a:cubicBezTo>
                <a:cubicBezTo>
                  <a:pt x="2942431" y="5477641"/>
                  <a:pt x="2937825" y="5486854"/>
                  <a:pt x="2937825" y="5491459"/>
                </a:cubicBezTo>
                <a:cubicBezTo>
                  <a:pt x="2933220" y="5491459"/>
                  <a:pt x="2928614" y="5491459"/>
                  <a:pt x="2928614" y="5491459"/>
                </a:cubicBezTo>
                <a:cubicBezTo>
                  <a:pt x="2924007" y="5491459"/>
                  <a:pt x="2924007" y="5491459"/>
                  <a:pt x="2924007" y="5491459"/>
                </a:cubicBezTo>
                <a:cubicBezTo>
                  <a:pt x="2928614" y="5486854"/>
                  <a:pt x="2928614" y="5486854"/>
                  <a:pt x="2928614" y="5486854"/>
                </a:cubicBezTo>
                <a:cubicBezTo>
                  <a:pt x="2928614" y="5486854"/>
                  <a:pt x="2924008" y="5486854"/>
                  <a:pt x="2924008" y="5482248"/>
                </a:cubicBezTo>
                <a:cubicBezTo>
                  <a:pt x="2919403" y="5482248"/>
                  <a:pt x="2919403" y="5486853"/>
                  <a:pt x="2914797" y="5486854"/>
                </a:cubicBezTo>
                <a:cubicBezTo>
                  <a:pt x="2914797" y="5486854"/>
                  <a:pt x="2910191" y="5486854"/>
                  <a:pt x="2910191" y="5486854"/>
                </a:cubicBezTo>
                <a:cubicBezTo>
                  <a:pt x="2905585" y="5486853"/>
                  <a:pt x="2900980" y="5482248"/>
                  <a:pt x="2891768" y="5482248"/>
                </a:cubicBezTo>
                <a:cubicBezTo>
                  <a:pt x="2873345" y="5482248"/>
                  <a:pt x="2896375" y="5477642"/>
                  <a:pt x="2882557" y="5473037"/>
                </a:cubicBezTo>
                <a:cubicBezTo>
                  <a:pt x="2873345" y="5482248"/>
                  <a:pt x="2859528" y="5473037"/>
                  <a:pt x="2850318" y="5468431"/>
                </a:cubicBezTo>
                <a:cubicBezTo>
                  <a:pt x="2850317" y="5473037"/>
                  <a:pt x="2850317" y="5477642"/>
                  <a:pt x="2845711" y="5477642"/>
                </a:cubicBezTo>
                <a:cubicBezTo>
                  <a:pt x="2845711" y="5473037"/>
                  <a:pt x="2845711" y="5468430"/>
                  <a:pt x="2841105" y="5468431"/>
                </a:cubicBezTo>
                <a:cubicBezTo>
                  <a:pt x="2836500" y="5473037"/>
                  <a:pt x="2822682" y="5473037"/>
                  <a:pt x="2813471" y="5473037"/>
                </a:cubicBezTo>
                <a:cubicBezTo>
                  <a:pt x="2818077" y="5463825"/>
                  <a:pt x="2785837" y="5463825"/>
                  <a:pt x="2781231" y="5468431"/>
                </a:cubicBezTo>
                <a:cubicBezTo>
                  <a:pt x="2776625" y="5468431"/>
                  <a:pt x="2776625" y="5468431"/>
                  <a:pt x="2776625" y="5468431"/>
                </a:cubicBezTo>
                <a:cubicBezTo>
                  <a:pt x="2762808" y="5468431"/>
                  <a:pt x="2776625" y="5459219"/>
                  <a:pt x="2762808" y="5459219"/>
                </a:cubicBezTo>
                <a:cubicBezTo>
                  <a:pt x="2753597" y="5463825"/>
                  <a:pt x="2748991" y="5468431"/>
                  <a:pt x="2725962" y="5463825"/>
                </a:cubicBezTo>
                <a:cubicBezTo>
                  <a:pt x="2716751" y="5459219"/>
                  <a:pt x="2702934" y="5454614"/>
                  <a:pt x="2689116" y="5454614"/>
                </a:cubicBezTo>
                <a:cubicBezTo>
                  <a:pt x="2684511" y="5454614"/>
                  <a:pt x="2675299" y="5454614"/>
                  <a:pt x="2670694" y="5450008"/>
                </a:cubicBezTo>
                <a:cubicBezTo>
                  <a:pt x="2643059" y="5445402"/>
                  <a:pt x="2666088" y="5445402"/>
                  <a:pt x="2647665" y="5436191"/>
                </a:cubicBezTo>
                <a:cubicBezTo>
                  <a:pt x="2629242" y="5445402"/>
                  <a:pt x="2573973" y="5417768"/>
                  <a:pt x="2555550" y="5422374"/>
                </a:cubicBezTo>
                <a:cubicBezTo>
                  <a:pt x="2573973" y="5431585"/>
                  <a:pt x="2537128" y="5422374"/>
                  <a:pt x="2537128" y="5422374"/>
                </a:cubicBezTo>
                <a:close/>
                <a:moveTo>
                  <a:pt x="4476137" y="5233540"/>
                </a:moveTo>
                <a:cubicBezTo>
                  <a:pt x="4476137" y="5233540"/>
                  <a:pt x="4476137" y="5233540"/>
                  <a:pt x="4480743" y="5233540"/>
                </a:cubicBezTo>
                <a:lnTo>
                  <a:pt x="4476137" y="5235582"/>
                </a:lnTo>
                <a:close/>
                <a:moveTo>
                  <a:pt x="4849201" y="4772971"/>
                </a:moveTo>
                <a:lnTo>
                  <a:pt x="4849394" y="4772971"/>
                </a:lnTo>
                <a:lnTo>
                  <a:pt x="4844595" y="4777577"/>
                </a:lnTo>
                <a:cubicBezTo>
                  <a:pt x="4849201" y="4777577"/>
                  <a:pt x="4849201" y="4772971"/>
                  <a:pt x="4849201" y="4772971"/>
                </a:cubicBezTo>
                <a:close/>
                <a:moveTo>
                  <a:pt x="4789327" y="4768227"/>
                </a:moveTo>
                <a:lnTo>
                  <a:pt x="4789327" y="4768365"/>
                </a:lnTo>
                <a:cubicBezTo>
                  <a:pt x="4789327" y="4768365"/>
                  <a:pt x="4789327" y="4768365"/>
                  <a:pt x="4784721" y="4772971"/>
                </a:cubicBezTo>
                <a:close/>
                <a:moveTo>
                  <a:pt x="5116333" y="4519658"/>
                </a:moveTo>
                <a:cubicBezTo>
                  <a:pt x="5107122" y="4533474"/>
                  <a:pt x="5107121" y="4524264"/>
                  <a:pt x="5097910" y="4533475"/>
                </a:cubicBezTo>
                <a:cubicBezTo>
                  <a:pt x="5093304" y="4542686"/>
                  <a:pt x="5107121" y="4528869"/>
                  <a:pt x="5102516" y="4542686"/>
                </a:cubicBezTo>
                <a:cubicBezTo>
                  <a:pt x="5088699" y="4551898"/>
                  <a:pt x="5084093" y="4565715"/>
                  <a:pt x="5074881" y="4570320"/>
                </a:cubicBezTo>
                <a:cubicBezTo>
                  <a:pt x="5079487" y="4565715"/>
                  <a:pt x="5084093" y="4561109"/>
                  <a:pt x="5084093" y="4556503"/>
                </a:cubicBezTo>
                <a:cubicBezTo>
                  <a:pt x="5065670" y="4579531"/>
                  <a:pt x="5042641" y="4607166"/>
                  <a:pt x="5019613" y="4639406"/>
                </a:cubicBezTo>
                <a:cubicBezTo>
                  <a:pt x="4996584" y="4671646"/>
                  <a:pt x="4973555" y="4703886"/>
                  <a:pt x="4955133" y="4731520"/>
                </a:cubicBezTo>
                <a:cubicBezTo>
                  <a:pt x="4955133" y="4726913"/>
                  <a:pt x="4950527" y="4726914"/>
                  <a:pt x="4945921" y="4731520"/>
                </a:cubicBezTo>
                <a:cubicBezTo>
                  <a:pt x="4922893" y="4759154"/>
                  <a:pt x="4904470" y="4782183"/>
                  <a:pt x="4876835" y="4805211"/>
                </a:cubicBezTo>
                <a:cubicBezTo>
                  <a:pt x="4881441" y="4814422"/>
                  <a:pt x="4858413" y="4823634"/>
                  <a:pt x="4849201" y="4832845"/>
                </a:cubicBezTo>
                <a:cubicBezTo>
                  <a:pt x="4844595" y="4837451"/>
                  <a:pt x="4849201" y="4842057"/>
                  <a:pt x="4839989" y="4846662"/>
                </a:cubicBezTo>
                <a:cubicBezTo>
                  <a:pt x="4839989" y="4851268"/>
                  <a:pt x="4826172" y="4855874"/>
                  <a:pt x="4816961" y="4865085"/>
                </a:cubicBezTo>
                <a:cubicBezTo>
                  <a:pt x="4803144" y="4878902"/>
                  <a:pt x="4789327" y="4897324"/>
                  <a:pt x="4775509" y="4911141"/>
                </a:cubicBezTo>
                <a:cubicBezTo>
                  <a:pt x="4757086" y="4929565"/>
                  <a:pt x="4757086" y="4934170"/>
                  <a:pt x="4734058" y="4952593"/>
                </a:cubicBezTo>
                <a:cubicBezTo>
                  <a:pt x="4692606" y="4998650"/>
                  <a:pt x="4628126" y="5040101"/>
                  <a:pt x="4609703" y="5063130"/>
                </a:cubicBezTo>
                <a:cubicBezTo>
                  <a:pt x="4595886" y="5063130"/>
                  <a:pt x="4582069" y="5086157"/>
                  <a:pt x="4572858" y="5095370"/>
                </a:cubicBezTo>
                <a:cubicBezTo>
                  <a:pt x="4577463" y="5086158"/>
                  <a:pt x="4572858" y="5090764"/>
                  <a:pt x="4568252" y="5090764"/>
                </a:cubicBezTo>
                <a:cubicBezTo>
                  <a:pt x="4536012" y="5123004"/>
                  <a:pt x="4485349" y="5141426"/>
                  <a:pt x="4434686" y="5182878"/>
                </a:cubicBezTo>
                <a:cubicBezTo>
                  <a:pt x="4416264" y="5201301"/>
                  <a:pt x="4430080" y="5192089"/>
                  <a:pt x="4402447" y="5205906"/>
                </a:cubicBezTo>
                <a:cubicBezTo>
                  <a:pt x="4384023" y="5215118"/>
                  <a:pt x="4370207" y="5228935"/>
                  <a:pt x="4351783" y="5238146"/>
                </a:cubicBezTo>
                <a:cubicBezTo>
                  <a:pt x="4287303" y="5274991"/>
                  <a:pt x="4222822" y="5307232"/>
                  <a:pt x="4167554" y="5334866"/>
                </a:cubicBezTo>
                <a:cubicBezTo>
                  <a:pt x="4144525" y="5348683"/>
                  <a:pt x="4126102" y="5353289"/>
                  <a:pt x="4112285" y="5367106"/>
                </a:cubicBezTo>
                <a:cubicBezTo>
                  <a:pt x="4107679" y="5367105"/>
                  <a:pt x="4107679" y="5367105"/>
                  <a:pt x="4103074" y="5367106"/>
                </a:cubicBezTo>
                <a:cubicBezTo>
                  <a:pt x="4098468" y="5367106"/>
                  <a:pt x="4084651" y="5367106"/>
                  <a:pt x="4061622" y="5380923"/>
                </a:cubicBezTo>
                <a:cubicBezTo>
                  <a:pt x="4052411" y="5385528"/>
                  <a:pt x="4038593" y="5394740"/>
                  <a:pt x="4029382" y="5399345"/>
                </a:cubicBezTo>
                <a:cubicBezTo>
                  <a:pt x="3987930" y="5413163"/>
                  <a:pt x="3937268" y="5426980"/>
                  <a:pt x="3923451" y="5440797"/>
                </a:cubicBezTo>
                <a:cubicBezTo>
                  <a:pt x="3932662" y="5426979"/>
                  <a:pt x="3877393" y="5454614"/>
                  <a:pt x="3863576" y="5463824"/>
                </a:cubicBezTo>
                <a:cubicBezTo>
                  <a:pt x="3845153" y="5459219"/>
                  <a:pt x="3812913" y="5482248"/>
                  <a:pt x="3776067" y="5486853"/>
                </a:cubicBezTo>
                <a:cubicBezTo>
                  <a:pt x="3771461" y="5486854"/>
                  <a:pt x="3776067" y="5496065"/>
                  <a:pt x="3762250" y="5496065"/>
                </a:cubicBezTo>
                <a:cubicBezTo>
                  <a:pt x="3753039" y="5491459"/>
                  <a:pt x="3720799" y="5500671"/>
                  <a:pt x="3725404" y="5505276"/>
                </a:cubicBezTo>
                <a:cubicBezTo>
                  <a:pt x="3711587" y="5496065"/>
                  <a:pt x="3683953" y="5514488"/>
                  <a:pt x="3674741" y="5509882"/>
                </a:cubicBezTo>
                <a:cubicBezTo>
                  <a:pt x="3674741" y="5519093"/>
                  <a:pt x="3670136" y="5523698"/>
                  <a:pt x="3665530" y="5528305"/>
                </a:cubicBezTo>
                <a:cubicBezTo>
                  <a:pt x="3656318" y="5532911"/>
                  <a:pt x="3651713" y="5532911"/>
                  <a:pt x="3642501" y="5537515"/>
                </a:cubicBezTo>
                <a:cubicBezTo>
                  <a:pt x="3610261" y="5546728"/>
                  <a:pt x="3568810" y="5551333"/>
                  <a:pt x="3531964" y="5555939"/>
                </a:cubicBezTo>
                <a:cubicBezTo>
                  <a:pt x="3522752" y="5555939"/>
                  <a:pt x="3513541" y="5551333"/>
                  <a:pt x="3513541" y="5551333"/>
                </a:cubicBezTo>
                <a:cubicBezTo>
                  <a:pt x="3508935" y="5555939"/>
                  <a:pt x="3504329" y="5555939"/>
                  <a:pt x="3499724" y="5560545"/>
                </a:cubicBezTo>
                <a:cubicBezTo>
                  <a:pt x="3495118" y="5560545"/>
                  <a:pt x="3495118" y="5560545"/>
                  <a:pt x="3495118" y="5560545"/>
                </a:cubicBezTo>
                <a:cubicBezTo>
                  <a:pt x="3462878" y="5551333"/>
                  <a:pt x="3416821" y="5565150"/>
                  <a:pt x="3379975" y="5574362"/>
                </a:cubicBezTo>
                <a:cubicBezTo>
                  <a:pt x="3379975" y="5569755"/>
                  <a:pt x="3379975" y="5569755"/>
                  <a:pt x="3379975" y="5569755"/>
                </a:cubicBezTo>
                <a:cubicBezTo>
                  <a:pt x="3366158" y="5565150"/>
                  <a:pt x="3361552" y="5583573"/>
                  <a:pt x="3356946" y="5569756"/>
                </a:cubicBezTo>
                <a:cubicBezTo>
                  <a:pt x="3333918" y="5569756"/>
                  <a:pt x="3347735" y="5578967"/>
                  <a:pt x="3329312" y="5578967"/>
                </a:cubicBezTo>
                <a:cubicBezTo>
                  <a:pt x="3329312" y="5574362"/>
                  <a:pt x="3320101" y="5574362"/>
                  <a:pt x="3315495" y="5569756"/>
                </a:cubicBezTo>
                <a:cubicBezTo>
                  <a:pt x="3297072" y="5578967"/>
                  <a:pt x="3278649" y="5578967"/>
                  <a:pt x="3255620" y="5574362"/>
                </a:cubicBezTo>
                <a:cubicBezTo>
                  <a:pt x="3246409" y="5588179"/>
                  <a:pt x="3218775" y="5578967"/>
                  <a:pt x="3209563" y="5583573"/>
                </a:cubicBezTo>
                <a:cubicBezTo>
                  <a:pt x="3209564" y="5578967"/>
                  <a:pt x="3204957" y="5578967"/>
                  <a:pt x="3204957" y="5578967"/>
                </a:cubicBezTo>
                <a:cubicBezTo>
                  <a:pt x="3177323" y="5588179"/>
                  <a:pt x="3154294" y="5583573"/>
                  <a:pt x="3131266" y="5583573"/>
                </a:cubicBezTo>
                <a:lnTo>
                  <a:pt x="3122176" y="5583573"/>
                </a:lnTo>
                <a:lnTo>
                  <a:pt x="3072847" y="5585832"/>
                </a:lnTo>
                <a:lnTo>
                  <a:pt x="3062180" y="5588179"/>
                </a:lnTo>
                <a:lnTo>
                  <a:pt x="3065288" y="5586179"/>
                </a:lnTo>
                <a:lnTo>
                  <a:pt x="3001837" y="5589085"/>
                </a:lnTo>
                <a:cubicBezTo>
                  <a:pt x="2840375" y="5592138"/>
                  <a:pt x="2677977" y="5582257"/>
                  <a:pt x="2514861" y="5559930"/>
                </a:cubicBezTo>
                <a:cubicBezTo>
                  <a:pt x="2384509" y="5542375"/>
                  <a:pt x="2257185" y="5514172"/>
                  <a:pt x="2133989" y="5473661"/>
                </a:cubicBezTo>
                <a:lnTo>
                  <a:pt x="2031916" y="5434193"/>
                </a:lnTo>
                <a:lnTo>
                  <a:pt x="2081737" y="5455765"/>
                </a:lnTo>
                <a:cubicBezTo>
                  <a:pt x="2099584" y="5462674"/>
                  <a:pt x="2115704" y="5468431"/>
                  <a:pt x="2127218" y="5473037"/>
                </a:cubicBezTo>
                <a:cubicBezTo>
                  <a:pt x="2191697" y="5496065"/>
                  <a:pt x="2242361" y="5523699"/>
                  <a:pt x="2293024" y="5542122"/>
                </a:cubicBezTo>
                <a:cubicBezTo>
                  <a:pt x="2329870" y="5551333"/>
                  <a:pt x="2380533" y="5565150"/>
                  <a:pt x="2421984" y="5574362"/>
                </a:cubicBezTo>
                <a:cubicBezTo>
                  <a:pt x="2445013" y="5588179"/>
                  <a:pt x="2477253" y="5592785"/>
                  <a:pt x="2509493" y="5597390"/>
                </a:cubicBezTo>
                <a:cubicBezTo>
                  <a:pt x="2523310" y="5611207"/>
                  <a:pt x="2569368" y="5620419"/>
                  <a:pt x="2615425" y="5629630"/>
                </a:cubicBezTo>
                <a:cubicBezTo>
                  <a:pt x="2661482" y="5638841"/>
                  <a:pt x="2707539" y="5648053"/>
                  <a:pt x="2721356" y="5661870"/>
                </a:cubicBezTo>
                <a:cubicBezTo>
                  <a:pt x="2735174" y="5661870"/>
                  <a:pt x="2758202" y="5666476"/>
                  <a:pt x="2762809" y="5671081"/>
                </a:cubicBezTo>
                <a:cubicBezTo>
                  <a:pt x="2776625" y="5661870"/>
                  <a:pt x="2827289" y="5671081"/>
                  <a:pt x="2831894" y="5680293"/>
                </a:cubicBezTo>
                <a:cubicBezTo>
                  <a:pt x="2836500" y="5680293"/>
                  <a:pt x="2845711" y="5680293"/>
                  <a:pt x="2850317" y="5680292"/>
                </a:cubicBezTo>
                <a:cubicBezTo>
                  <a:pt x="2850317" y="5694110"/>
                  <a:pt x="2891768" y="5684897"/>
                  <a:pt x="2924008" y="5694110"/>
                </a:cubicBezTo>
                <a:cubicBezTo>
                  <a:pt x="2928614" y="5694110"/>
                  <a:pt x="2928614" y="5694110"/>
                  <a:pt x="2928614" y="5694110"/>
                </a:cubicBezTo>
                <a:cubicBezTo>
                  <a:pt x="2928614" y="5694110"/>
                  <a:pt x="2928614" y="5698715"/>
                  <a:pt x="2928614" y="5698715"/>
                </a:cubicBezTo>
                <a:cubicBezTo>
                  <a:pt x="2933220" y="5698715"/>
                  <a:pt x="2933220" y="5698715"/>
                  <a:pt x="2937825" y="5698715"/>
                </a:cubicBezTo>
                <a:cubicBezTo>
                  <a:pt x="2937825" y="5698715"/>
                  <a:pt x="2937825" y="5698715"/>
                  <a:pt x="2937825" y="5694109"/>
                </a:cubicBezTo>
                <a:cubicBezTo>
                  <a:pt x="2937825" y="5694109"/>
                  <a:pt x="2933220" y="5694110"/>
                  <a:pt x="2933220" y="5694110"/>
                </a:cubicBezTo>
                <a:cubicBezTo>
                  <a:pt x="2942431" y="5694110"/>
                  <a:pt x="2956248" y="5694110"/>
                  <a:pt x="2956248" y="5689504"/>
                </a:cubicBezTo>
                <a:cubicBezTo>
                  <a:pt x="3034546" y="5698715"/>
                  <a:pt x="3112843" y="5703321"/>
                  <a:pt x="3195746" y="5698714"/>
                </a:cubicBezTo>
                <a:cubicBezTo>
                  <a:pt x="3227986" y="5694110"/>
                  <a:pt x="3251015" y="5694110"/>
                  <a:pt x="3287860" y="5694110"/>
                </a:cubicBezTo>
                <a:cubicBezTo>
                  <a:pt x="3329312" y="5689504"/>
                  <a:pt x="3389186" y="5680292"/>
                  <a:pt x="3444455" y="5675687"/>
                </a:cubicBezTo>
                <a:cubicBezTo>
                  <a:pt x="3504328" y="5666476"/>
                  <a:pt x="3559598" y="5657263"/>
                  <a:pt x="3605655" y="5648053"/>
                </a:cubicBezTo>
                <a:cubicBezTo>
                  <a:pt x="3642502" y="5643446"/>
                  <a:pt x="3660924" y="5638841"/>
                  <a:pt x="3702376" y="5629630"/>
                </a:cubicBezTo>
                <a:cubicBezTo>
                  <a:pt x="3711587" y="5625024"/>
                  <a:pt x="3725404" y="5625024"/>
                  <a:pt x="3734617" y="5625024"/>
                </a:cubicBezTo>
                <a:cubicBezTo>
                  <a:pt x="3757644" y="5620419"/>
                  <a:pt x="3776067" y="5606602"/>
                  <a:pt x="3799096" y="5606602"/>
                </a:cubicBezTo>
                <a:cubicBezTo>
                  <a:pt x="3799096" y="5606602"/>
                  <a:pt x="3799096" y="5611207"/>
                  <a:pt x="3799096" y="5611207"/>
                </a:cubicBezTo>
                <a:cubicBezTo>
                  <a:pt x="3794490" y="5611207"/>
                  <a:pt x="3799096" y="5615813"/>
                  <a:pt x="3803702" y="5611207"/>
                </a:cubicBezTo>
                <a:cubicBezTo>
                  <a:pt x="3808308" y="5611207"/>
                  <a:pt x="3812913" y="5611207"/>
                  <a:pt x="3812913" y="5611207"/>
                </a:cubicBezTo>
                <a:cubicBezTo>
                  <a:pt x="3812913" y="5606602"/>
                  <a:pt x="3817519" y="5606602"/>
                  <a:pt x="3817519" y="5606602"/>
                </a:cubicBezTo>
                <a:cubicBezTo>
                  <a:pt x="3817519" y="5611206"/>
                  <a:pt x="3822125" y="5611207"/>
                  <a:pt x="3826730" y="5611207"/>
                </a:cubicBezTo>
                <a:cubicBezTo>
                  <a:pt x="3831336" y="5606602"/>
                  <a:pt x="3826730" y="5606602"/>
                  <a:pt x="3826730" y="5601996"/>
                </a:cubicBezTo>
                <a:cubicBezTo>
                  <a:pt x="3826730" y="5601996"/>
                  <a:pt x="3831336" y="5601996"/>
                  <a:pt x="3831336" y="5601996"/>
                </a:cubicBezTo>
                <a:cubicBezTo>
                  <a:pt x="3835942" y="5601996"/>
                  <a:pt x="3840547" y="5597390"/>
                  <a:pt x="3840547" y="5597390"/>
                </a:cubicBezTo>
                <a:cubicBezTo>
                  <a:pt x="3840547" y="5592785"/>
                  <a:pt x="3835942" y="5592785"/>
                  <a:pt x="3831336" y="5592785"/>
                </a:cubicBezTo>
                <a:cubicBezTo>
                  <a:pt x="3831336" y="5597390"/>
                  <a:pt x="3831336" y="5597390"/>
                  <a:pt x="3831336" y="5597390"/>
                </a:cubicBezTo>
                <a:cubicBezTo>
                  <a:pt x="3826730" y="5592785"/>
                  <a:pt x="3826730" y="5592785"/>
                  <a:pt x="3826730" y="5592785"/>
                </a:cubicBezTo>
                <a:cubicBezTo>
                  <a:pt x="3863577" y="5588179"/>
                  <a:pt x="3918845" y="5574362"/>
                  <a:pt x="3941873" y="5555939"/>
                </a:cubicBezTo>
                <a:cubicBezTo>
                  <a:pt x="3983325" y="5546728"/>
                  <a:pt x="4043200" y="5523699"/>
                  <a:pt x="4116891" y="5491458"/>
                </a:cubicBezTo>
                <a:cubicBezTo>
                  <a:pt x="4116891" y="5496065"/>
                  <a:pt x="4116891" y="5496065"/>
                  <a:pt x="4116891" y="5496065"/>
                </a:cubicBezTo>
                <a:cubicBezTo>
                  <a:pt x="4116891" y="5496065"/>
                  <a:pt x="4112285" y="5496065"/>
                  <a:pt x="4112285" y="5496065"/>
                </a:cubicBezTo>
                <a:cubicBezTo>
                  <a:pt x="4107679" y="5500671"/>
                  <a:pt x="4103074" y="5500671"/>
                  <a:pt x="4107679" y="5505276"/>
                </a:cubicBezTo>
                <a:cubicBezTo>
                  <a:pt x="4107679" y="5505276"/>
                  <a:pt x="4112285" y="5505276"/>
                  <a:pt x="4116891" y="5500671"/>
                </a:cubicBezTo>
                <a:cubicBezTo>
                  <a:pt x="4121496" y="5500671"/>
                  <a:pt x="4121496" y="5500671"/>
                  <a:pt x="4126102" y="5496065"/>
                </a:cubicBezTo>
                <a:cubicBezTo>
                  <a:pt x="4126102" y="5500671"/>
                  <a:pt x="4130708" y="5500671"/>
                  <a:pt x="4139919" y="5500671"/>
                </a:cubicBezTo>
                <a:cubicBezTo>
                  <a:pt x="4139919" y="5498368"/>
                  <a:pt x="4139919" y="5496064"/>
                  <a:pt x="4138768" y="5494913"/>
                </a:cubicBezTo>
                <a:lnTo>
                  <a:pt x="4136082" y="5495297"/>
                </a:lnTo>
                <a:lnTo>
                  <a:pt x="4144525" y="5486853"/>
                </a:lnTo>
                <a:cubicBezTo>
                  <a:pt x="4139919" y="5486854"/>
                  <a:pt x="4135314" y="5486854"/>
                  <a:pt x="4130708" y="5486854"/>
                </a:cubicBezTo>
                <a:cubicBezTo>
                  <a:pt x="4144526" y="5473037"/>
                  <a:pt x="4153738" y="5463825"/>
                  <a:pt x="4176765" y="5454614"/>
                </a:cubicBezTo>
                <a:cubicBezTo>
                  <a:pt x="4172159" y="5459219"/>
                  <a:pt x="4176765" y="5459219"/>
                  <a:pt x="4181371" y="5459219"/>
                </a:cubicBezTo>
                <a:cubicBezTo>
                  <a:pt x="4204399" y="5450008"/>
                  <a:pt x="4227428" y="5426980"/>
                  <a:pt x="4241245" y="5422374"/>
                </a:cubicBezTo>
                <a:cubicBezTo>
                  <a:pt x="4241245" y="5422374"/>
                  <a:pt x="4241245" y="5426980"/>
                  <a:pt x="4236640" y="5426980"/>
                </a:cubicBezTo>
                <a:cubicBezTo>
                  <a:pt x="4268881" y="5413163"/>
                  <a:pt x="4291908" y="5390134"/>
                  <a:pt x="4305725" y="5394740"/>
                </a:cubicBezTo>
                <a:cubicBezTo>
                  <a:pt x="4301120" y="5394740"/>
                  <a:pt x="4305725" y="5390133"/>
                  <a:pt x="4310331" y="5390134"/>
                </a:cubicBezTo>
                <a:cubicBezTo>
                  <a:pt x="4319543" y="5376316"/>
                  <a:pt x="4296514" y="5390134"/>
                  <a:pt x="4291908" y="5390134"/>
                </a:cubicBezTo>
                <a:cubicBezTo>
                  <a:pt x="4319543" y="5376316"/>
                  <a:pt x="4328754" y="5376317"/>
                  <a:pt x="4337965" y="5362500"/>
                </a:cubicBezTo>
                <a:cubicBezTo>
                  <a:pt x="4342572" y="5367106"/>
                  <a:pt x="4333360" y="5376317"/>
                  <a:pt x="4347177" y="5367106"/>
                </a:cubicBezTo>
                <a:cubicBezTo>
                  <a:pt x="4351784" y="5357894"/>
                  <a:pt x="4347177" y="5362500"/>
                  <a:pt x="4356388" y="5353289"/>
                </a:cubicBezTo>
                <a:cubicBezTo>
                  <a:pt x="4356389" y="5348683"/>
                  <a:pt x="4360994" y="5348683"/>
                  <a:pt x="4360994" y="5348683"/>
                </a:cubicBezTo>
                <a:cubicBezTo>
                  <a:pt x="4365600" y="5344077"/>
                  <a:pt x="4370206" y="5344077"/>
                  <a:pt x="4370206" y="5339471"/>
                </a:cubicBezTo>
                <a:cubicBezTo>
                  <a:pt x="4370206" y="5334866"/>
                  <a:pt x="4365600" y="5334865"/>
                  <a:pt x="4360994" y="5339471"/>
                </a:cubicBezTo>
                <a:cubicBezTo>
                  <a:pt x="4360994" y="5339471"/>
                  <a:pt x="4360994" y="5339471"/>
                  <a:pt x="4356388" y="5339471"/>
                </a:cubicBezTo>
                <a:cubicBezTo>
                  <a:pt x="4397840" y="5316443"/>
                  <a:pt x="4407051" y="5302626"/>
                  <a:pt x="4457714" y="5270386"/>
                </a:cubicBezTo>
                <a:cubicBezTo>
                  <a:pt x="4476137" y="5279597"/>
                  <a:pt x="4462320" y="5265780"/>
                  <a:pt x="4494560" y="5261175"/>
                </a:cubicBezTo>
                <a:cubicBezTo>
                  <a:pt x="4494560" y="5265780"/>
                  <a:pt x="4494560" y="5265780"/>
                  <a:pt x="4494560" y="5265780"/>
                </a:cubicBezTo>
                <a:cubicBezTo>
                  <a:pt x="4489954" y="5270386"/>
                  <a:pt x="4494561" y="5270386"/>
                  <a:pt x="4499167" y="5265780"/>
                </a:cubicBezTo>
                <a:cubicBezTo>
                  <a:pt x="4503772" y="5265780"/>
                  <a:pt x="4508377" y="5261175"/>
                  <a:pt x="4508377" y="5256569"/>
                </a:cubicBezTo>
                <a:cubicBezTo>
                  <a:pt x="4512983" y="5251963"/>
                  <a:pt x="4512983" y="5251963"/>
                  <a:pt x="4512983" y="5251963"/>
                </a:cubicBezTo>
                <a:cubicBezTo>
                  <a:pt x="4522194" y="5247358"/>
                  <a:pt x="4522194" y="5242752"/>
                  <a:pt x="4517589" y="5238146"/>
                </a:cubicBezTo>
                <a:cubicBezTo>
                  <a:pt x="4526800" y="5238145"/>
                  <a:pt x="4531406" y="5228934"/>
                  <a:pt x="4536012" y="5224329"/>
                </a:cubicBezTo>
                <a:cubicBezTo>
                  <a:pt x="4526800" y="5228935"/>
                  <a:pt x="4517589" y="5233540"/>
                  <a:pt x="4508377" y="5238146"/>
                </a:cubicBezTo>
                <a:cubicBezTo>
                  <a:pt x="4508377" y="5242752"/>
                  <a:pt x="4508377" y="5247358"/>
                  <a:pt x="4508377" y="5247358"/>
                </a:cubicBezTo>
                <a:cubicBezTo>
                  <a:pt x="4508377" y="5247358"/>
                  <a:pt x="4503772" y="5247357"/>
                  <a:pt x="4503772" y="5251963"/>
                </a:cubicBezTo>
                <a:cubicBezTo>
                  <a:pt x="4503772" y="5251963"/>
                  <a:pt x="4499166" y="5251963"/>
                  <a:pt x="4499166" y="5251963"/>
                </a:cubicBezTo>
                <a:cubicBezTo>
                  <a:pt x="4494560" y="5251962"/>
                  <a:pt x="4494560" y="5256569"/>
                  <a:pt x="4494560" y="5261175"/>
                </a:cubicBezTo>
                <a:cubicBezTo>
                  <a:pt x="4471531" y="5251963"/>
                  <a:pt x="4443897" y="5256569"/>
                  <a:pt x="4411657" y="5288809"/>
                </a:cubicBezTo>
                <a:cubicBezTo>
                  <a:pt x="4407051" y="5288809"/>
                  <a:pt x="4402446" y="5293415"/>
                  <a:pt x="4402446" y="5288809"/>
                </a:cubicBezTo>
                <a:cubicBezTo>
                  <a:pt x="4407051" y="5288809"/>
                  <a:pt x="4407052" y="5284203"/>
                  <a:pt x="4402446" y="5284203"/>
                </a:cubicBezTo>
                <a:cubicBezTo>
                  <a:pt x="4402446" y="5284203"/>
                  <a:pt x="4402446" y="5284203"/>
                  <a:pt x="4397840" y="5288809"/>
                </a:cubicBezTo>
                <a:cubicBezTo>
                  <a:pt x="4397840" y="5288809"/>
                  <a:pt x="4393234" y="5288809"/>
                  <a:pt x="4393234" y="5288809"/>
                </a:cubicBezTo>
                <a:cubicBezTo>
                  <a:pt x="4404749" y="5274991"/>
                  <a:pt x="4416263" y="5264629"/>
                  <a:pt x="4430080" y="5255992"/>
                </a:cubicBezTo>
                <a:lnTo>
                  <a:pt x="4476137" y="5235582"/>
                </a:lnTo>
                <a:lnTo>
                  <a:pt x="4476137" y="5238146"/>
                </a:lnTo>
                <a:cubicBezTo>
                  <a:pt x="4480744" y="5238146"/>
                  <a:pt x="4480744" y="5238146"/>
                  <a:pt x="4480743" y="5233540"/>
                </a:cubicBezTo>
                <a:cubicBezTo>
                  <a:pt x="4489954" y="5233540"/>
                  <a:pt x="4489954" y="5228935"/>
                  <a:pt x="4499166" y="5224329"/>
                </a:cubicBezTo>
                <a:cubicBezTo>
                  <a:pt x="4499166" y="5224329"/>
                  <a:pt x="4499167" y="5228935"/>
                  <a:pt x="4494560" y="5228935"/>
                </a:cubicBezTo>
                <a:cubicBezTo>
                  <a:pt x="4494560" y="5228935"/>
                  <a:pt x="4499167" y="5228935"/>
                  <a:pt x="4499167" y="5228935"/>
                </a:cubicBezTo>
                <a:cubicBezTo>
                  <a:pt x="4499167" y="5228935"/>
                  <a:pt x="4503773" y="5224329"/>
                  <a:pt x="4503773" y="5224329"/>
                </a:cubicBezTo>
                <a:cubicBezTo>
                  <a:pt x="4531406" y="5210512"/>
                  <a:pt x="4554434" y="5210512"/>
                  <a:pt x="4577463" y="5187484"/>
                </a:cubicBezTo>
                <a:cubicBezTo>
                  <a:pt x="4568252" y="5196695"/>
                  <a:pt x="4577463" y="5192089"/>
                  <a:pt x="4586675" y="5192089"/>
                </a:cubicBezTo>
                <a:cubicBezTo>
                  <a:pt x="4572858" y="5205906"/>
                  <a:pt x="4559040" y="5205906"/>
                  <a:pt x="4563647" y="5215118"/>
                </a:cubicBezTo>
                <a:cubicBezTo>
                  <a:pt x="4591280" y="5192089"/>
                  <a:pt x="4609703" y="5178272"/>
                  <a:pt x="4651155" y="5155244"/>
                </a:cubicBezTo>
                <a:cubicBezTo>
                  <a:pt x="4651155" y="5159849"/>
                  <a:pt x="4655761" y="5155244"/>
                  <a:pt x="4660366" y="5155244"/>
                </a:cubicBezTo>
                <a:cubicBezTo>
                  <a:pt x="4664973" y="5150638"/>
                  <a:pt x="4669578" y="5146032"/>
                  <a:pt x="4664972" y="5146032"/>
                </a:cubicBezTo>
                <a:cubicBezTo>
                  <a:pt x="4674183" y="5141427"/>
                  <a:pt x="4678790" y="5132215"/>
                  <a:pt x="4688001" y="5118398"/>
                </a:cubicBezTo>
                <a:cubicBezTo>
                  <a:pt x="4692606" y="5123004"/>
                  <a:pt x="4683395" y="5132215"/>
                  <a:pt x="4692607" y="5127610"/>
                </a:cubicBezTo>
                <a:cubicBezTo>
                  <a:pt x="4692606" y="5123004"/>
                  <a:pt x="4701818" y="5118398"/>
                  <a:pt x="4701818" y="5113792"/>
                </a:cubicBezTo>
                <a:cubicBezTo>
                  <a:pt x="4701818" y="5113792"/>
                  <a:pt x="4706425" y="5113792"/>
                  <a:pt x="4706424" y="5109187"/>
                </a:cubicBezTo>
                <a:cubicBezTo>
                  <a:pt x="4711029" y="5109187"/>
                  <a:pt x="4711029" y="5109187"/>
                  <a:pt x="4711029" y="5109187"/>
                </a:cubicBezTo>
                <a:cubicBezTo>
                  <a:pt x="4711030" y="5104581"/>
                  <a:pt x="4711030" y="5104581"/>
                  <a:pt x="4711030" y="5104581"/>
                </a:cubicBezTo>
                <a:cubicBezTo>
                  <a:pt x="4706424" y="5109187"/>
                  <a:pt x="4706424" y="5109187"/>
                  <a:pt x="4706424" y="5109187"/>
                </a:cubicBezTo>
                <a:cubicBezTo>
                  <a:pt x="4701818" y="5109187"/>
                  <a:pt x="4701818" y="5109187"/>
                  <a:pt x="4701818" y="5109187"/>
                </a:cubicBezTo>
                <a:cubicBezTo>
                  <a:pt x="4720241" y="5095370"/>
                  <a:pt x="4720241" y="5095370"/>
                  <a:pt x="4720241" y="5095370"/>
                </a:cubicBezTo>
                <a:cubicBezTo>
                  <a:pt x="4715635" y="5099975"/>
                  <a:pt x="4715635" y="5104581"/>
                  <a:pt x="4720241" y="5099975"/>
                </a:cubicBezTo>
                <a:cubicBezTo>
                  <a:pt x="4761692" y="5063130"/>
                  <a:pt x="4793932" y="5012467"/>
                  <a:pt x="4830779" y="4966410"/>
                </a:cubicBezTo>
                <a:cubicBezTo>
                  <a:pt x="4863018" y="4915748"/>
                  <a:pt x="4895258" y="4869691"/>
                  <a:pt x="4927498" y="4823634"/>
                </a:cubicBezTo>
                <a:cubicBezTo>
                  <a:pt x="4936711" y="4823634"/>
                  <a:pt x="4936710" y="4828240"/>
                  <a:pt x="4936710" y="4837451"/>
                </a:cubicBezTo>
                <a:cubicBezTo>
                  <a:pt x="4959738" y="4795999"/>
                  <a:pt x="4978162" y="4768366"/>
                  <a:pt x="4991978" y="4736126"/>
                </a:cubicBezTo>
                <a:cubicBezTo>
                  <a:pt x="5010401" y="4703885"/>
                  <a:pt x="5024218" y="4671646"/>
                  <a:pt x="5051853" y="4630195"/>
                </a:cubicBezTo>
                <a:cubicBezTo>
                  <a:pt x="5047247" y="4634800"/>
                  <a:pt x="5047247" y="4634800"/>
                  <a:pt x="5051853" y="4634799"/>
                </a:cubicBezTo>
                <a:cubicBezTo>
                  <a:pt x="5051853" y="4634799"/>
                  <a:pt x="5056460" y="4634800"/>
                  <a:pt x="5061064" y="4630195"/>
                </a:cubicBezTo>
                <a:cubicBezTo>
                  <a:pt x="5065670" y="4630194"/>
                  <a:pt x="5065670" y="4630194"/>
                  <a:pt x="5065670" y="4630194"/>
                </a:cubicBezTo>
                <a:cubicBezTo>
                  <a:pt x="5070276" y="4620983"/>
                  <a:pt x="5079487" y="4611772"/>
                  <a:pt x="5074881" y="4607166"/>
                </a:cubicBezTo>
                <a:cubicBezTo>
                  <a:pt x="5079487" y="4607166"/>
                  <a:pt x="5084093" y="4602561"/>
                  <a:pt x="5084093" y="4597955"/>
                </a:cubicBezTo>
                <a:cubicBezTo>
                  <a:pt x="5088699" y="4593349"/>
                  <a:pt x="5084093" y="4593348"/>
                  <a:pt x="5084093" y="4593348"/>
                </a:cubicBezTo>
                <a:cubicBezTo>
                  <a:pt x="5079487" y="4593349"/>
                  <a:pt x="5079487" y="4593349"/>
                  <a:pt x="5079487" y="4593349"/>
                </a:cubicBezTo>
                <a:cubicBezTo>
                  <a:pt x="5097910" y="4570321"/>
                  <a:pt x="5097910" y="4556504"/>
                  <a:pt x="5116333" y="4533475"/>
                </a:cubicBezTo>
                <a:cubicBezTo>
                  <a:pt x="5102516" y="4533475"/>
                  <a:pt x="5116333" y="4524264"/>
                  <a:pt x="5116333" y="4519658"/>
                </a:cubicBezTo>
                <a:close/>
                <a:moveTo>
                  <a:pt x="5237163" y="4192915"/>
                </a:moveTo>
                <a:lnTo>
                  <a:pt x="5237233" y="4193230"/>
                </a:lnTo>
                <a:cubicBezTo>
                  <a:pt x="5236082" y="4196108"/>
                  <a:pt x="5233779" y="4199562"/>
                  <a:pt x="5231476" y="4201864"/>
                </a:cubicBezTo>
                <a:close/>
                <a:moveTo>
                  <a:pt x="5342014" y="4155808"/>
                </a:moveTo>
                <a:cubicBezTo>
                  <a:pt x="5346619" y="4160413"/>
                  <a:pt x="5342013" y="4165020"/>
                  <a:pt x="5337408" y="4160414"/>
                </a:cubicBezTo>
                <a:cubicBezTo>
                  <a:pt x="5342013" y="4160414"/>
                  <a:pt x="5342013" y="4160414"/>
                  <a:pt x="5342014" y="4155808"/>
                </a:cubicBezTo>
                <a:close/>
                <a:moveTo>
                  <a:pt x="5306843" y="4097190"/>
                </a:moveTo>
                <a:lnTo>
                  <a:pt x="5305168" y="4100540"/>
                </a:lnTo>
                <a:cubicBezTo>
                  <a:pt x="5305168" y="4105145"/>
                  <a:pt x="5305168" y="4105145"/>
                  <a:pt x="5305168" y="4105145"/>
                </a:cubicBezTo>
                <a:cubicBezTo>
                  <a:pt x="5305168" y="4105145"/>
                  <a:pt x="5305168" y="4105145"/>
                  <a:pt x="5300562" y="4109751"/>
                </a:cubicBezTo>
                <a:cubicBezTo>
                  <a:pt x="5300562" y="4105146"/>
                  <a:pt x="5305168" y="4100540"/>
                  <a:pt x="5300562" y="4100539"/>
                </a:cubicBezTo>
                <a:close/>
                <a:moveTo>
                  <a:pt x="5312515" y="4088587"/>
                </a:moveTo>
                <a:lnTo>
                  <a:pt x="5308118" y="4096510"/>
                </a:lnTo>
                <a:lnTo>
                  <a:pt x="5306843" y="4097190"/>
                </a:lnTo>
                <a:lnTo>
                  <a:pt x="5309774" y="4091329"/>
                </a:lnTo>
                <a:close/>
                <a:moveTo>
                  <a:pt x="5319784" y="4072905"/>
                </a:moveTo>
                <a:lnTo>
                  <a:pt x="5323591" y="4072906"/>
                </a:lnTo>
                <a:cubicBezTo>
                  <a:pt x="5318986" y="4077512"/>
                  <a:pt x="5314379" y="4082116"/>
                  <a:pt x="5314379" y="4086723"/>
                </a:cubicBezTo>
                <a:lnTo>
                  <a:pt x="5312515" y="4088587"/>
                </a:lnTo>
                <a:lnTo>
                  <a:pt x="5316106" y="4082116"/>
                </a:lnTo>
                <a:close/>
                <a:moveTo>
                  <a:pt x="5322699" y="4065600"/>
                </a:moveTo>
                <a:lnTo>
                  <a:pt x="5319784" y="4072905"/>
                </a:lnTo>
                <a:lnTo>
                  <a:pt x="5318985" y="4072906"/>
                </a:lnTo>
                <a:close/>
                <a:moveTo>
                  <a:pt x="4981290" y="4036063"/>
                </a:moveTo>
                <a:lnTo>
                  <a:pt x="4971550" y="4040500"/>
                </a:lnTo>
                <a:lnTo>
                  <a:pt x="4967006" y="4053515"/>
                </a:lnTo>
                <a:cubicBezTo>
                  <a:pt x="4967006" y="4049758"/>
                  <a:pt x="4967006" y="4049758"/>
                  <a:pt x="4967006" y="4049758"/>
                </a:cubicBezTo>
                <a:cubicBezTo>
                  <a:pt x="4967006" y="4049758"/>
                  <a:pt x="4963246" y="4053515"/>
                  <a:pt x="4963246" y="4057273"/>
                </a:cubicBezTo>
                <a:cubicBezTo>
                  <a:pt x="4959486" y="4057272"/>
                  <a:pt x="4959486" y="4061029"/>
                  <a:pt x="4959486" y="4061029"/>
                </a:cubicBezTo>
                <a:cubicBezTo>
                  <a:pt x="4940684" y="4098603"/>
                  <a:pt x="4918122" y="4128661"/>
                  <a:pt x="4891800" y="4147448"/>
                </a:cubicBezTo>
                <a:cubicBezTo>
                  <a:pt x="4895560" y="4147447"/>
                  <a:pt x="4895560" y="4143690"/>
                  <a:pt x="4895560" y="4143690"/>
                </a:cubicBezTo>
                <a:cubicBezTo>
                  <a:pt x="4895560" y="4139933"/>
                  <a:pt x="4895560" y="4139933"/>
                  <a:pt x="4891800" y="4139933"/>
                </a:cubicBezTo>
                <a:cubicBezTo>
                  <a:pt x="4891800" y="4139933"/>
                  <a:pt x="4891800" y="4143690"/>
                  <a:pt x="4891800" y="4143690"/>
                </a:cubicBezTo>
                <a:cubicBezTo>
                  <a:pt x="4891800" y="4143690"/>
                  <a:pt x="4891800" y="4143690"/>
                  <a:pt x="4891800" y="4147448"/>
                </a:cubicBezTo>
                <a:cubicBezTo>
                  <a:pt x="4888039" y="4147448"/>
                  <a:pt x="4888039" y="4151205"/>
                  <a:pt x="4888039" y="4151205"/>
                </a:cubicBezTo>
                <a:cubicBezTo>
                  <a:pt x="4884279" y="4147447"/>
                  <a:pt x="4876758" y="4158719"/>
                  <a:pt x="4869238" y="4169991"/>
                </a:cubicBezTo>
                <a:cubicBezTo>
                  <a:pt x="4872998" y="4173749"/>
                  <a:pt x="4876758" y="4166234"/>
                  <a:pt x="4876758" y="4166234"/>
                </a:cubicBezTo>
                <a:cubicBezTo>
                  <a:pt x="4876758" y="4169991"/>
                  <a:pt x="4876758" y="4169991"/>
                  <a:pt x="4876758" y="4169991"/>
                </a:cubicBezTo>
                <a:cubicBezTo>
                  <a:pt x="4876758" y="4173749"/>
                  <a:pt x="4876758" y="4173749"/>
                  <a:pt x="4876758" y="4173749"/>
                </a:cubicBezTo>
                <a:cubicBezTo>
                  <a:pt x="4876758" y="4173749"/>
                  <a:pt x="4880519" y="4169990"/>
                  <a:pt x="4880519" y="4169990"/>
                </a:cubicBezTo>
                <a:cubicBezTo>
                  <a:pt x="4872998" y="4181263"/>
                  <a:pt x="4876758" y="4181262"/>
                  <a:pt x="4865477" y="4196292"/>
                </a:cubicBezTo>
                <a:cubicBezTo>
                  <a:pt x="4865477" y="4192535"/>
                  <a:pt x="4865477" y="4192535"/>
                  <a:pt x="4865477" y="4192535"/>
                </a:cubicBezTo>
                <a:cubicBezTo>
                  <a:pt x="4865477" y="4192535"/>
                  <a:pt x="4865477" y="4192535"/>
                  <a:pt x="4869238" y="4188778"/>
                </a:cubicBezTo>
                <a:cubicBezTo>
                  <a:pt x="4869238" y="4185021"/>
                  <a:pt x="4869238" y="4185021"/>
                  <a:pt x="4869238" y="4185021"/>
                </a:cubicBezTo>
                <a:cubicBezTo>
                  <a:pt x="4865477" y="4185020"/>
                  <a:pt x="4861717" y="4188778"/>
                  <a:pt x="4861717" y="4192535"/>
                </a:cubicBezTo>
                <a:cubicBezTo>
                  <a:pt x="4861717" y="4192535"/>
                  <a:pt x="4857957" y="4192535"/>
                  <a:pt x="4857957" y="4196292"/>
                </a:cubicBezTo>
                <a:cubicBezTo>
                  <a:pt x="4850436" y="4196292"/>
                  <a:pt x="4839155" y="4207563"/>
                  <a:pt x="4824114" y="4222593"/>
                </a:cubicBezTo>
                <a:cubicBezTo>
                  <a:pt x="4818474" y="4230107"/>
                  <a:pt x="4812833" y="4238562"/>
                  <a:pt x="4808133" y="4246546"/>
                </a:cubicBezTo>
                <a:lnTo>
                  <a:pt x="4803807" y="4255386"/>
                </a:lnTo>
                <a:lnTo>
                  <a:pt x="4803348" y="4274363"/>
                </a:lnTo>
                <a:cubicBezTo>
                  <a:pt x="4800382" y="4284556"/>
                  <a:pt x="4794875" y="4293232"/>
                  <a:pt x="4787261" y="4299991"/>
                </a:cubicBezTo>
                <a:lnTo>
                  <a:pt x="4766361" y="4320748"/>
                </a:lnTo>
                <a:lnTo>
                  <a:pt x="4765297" y="4321963"/>
                </a:lnTo>
                <a:lnTo>
                  <a:pt x="4773039" y="4336389"/>
                </a:lnTo>
                <a:lnTo>
                  <a:pt x="4824114" y="4271438"/>
                </a:lnTo>
                <a:cubicBezTo>
                  <a:pt x="4839155" y="4256408"/>
                  <a:pt x="4861717" y="4230108"/>
                  <a:pt x="4880519" y="4200050"/>
                </a:cubicBezTo>
                <a:cubicBezTo>
                  <a:pt x="4903081" y="4173749"/>
                  <a:pt x="4918122" y="4143689"/>
                  <a:pt x="4925643" y="4124904"/>
                </a:cubicBezTo>
                <a:cubicBezTo>
                  <a:pt x="4940684" y="4106117"/>
                  <a:pt x="4955725" y="4083574"/>
                  <a:pt x="4963246" y="4064787"/>
                </a:cubicBezTo>
                <a:cubicBezTo>
                  <a:pt x="4963246" y="4064787"/>
                  <a:pt x="4967006" y="4064786"/>
                  <a:pt x="4967006" y="4061029"/>
                </a:cubicBezTo>
                <a:cubicBezTo>
                  <a:pt x="4970767" y="4057272"/>
                  <a:pt x="4970767" y="4057272"/>
                  <a:pt x="4970767" y="4053514"/>
                </a:cubicBezTo>
                <a:close/>
                <a:moveTo>
                  <a:pt x="545930" y="4023021"/>
                </a:moveTo>
                <a:lnTo>
                  <a:pt x="598786" y="4152462"/>
                </a:lnTo>
                <a:lnTo>
                  <a:pt x="601360" y="4155129"/>
                </a:lnTo>
                <a:lnTo>
                  <a:pt x="616108" y="4179406"/>
                </a:lnTo>
                <a:lnTo>
                  <a:pt x="609272" y="4164659"/>
                </a:lnTo>
                <a:lnTo>
                  <a:pt x="574734" y="4069724"/>
                </a:lnTo>
                <a:close/>
                <a:moveTo>
                  <a:pt x="4977355" y="4003833"/>
                </a:moveTo>
                <a:lnTo>
                  <a:pt x="4970767" y="4019700"/>
                </a:lnTo>
                <a:lnTo>
                  <a:pt x="4974527" y="4014576"/>
                </a:lnTo>
                <a:lnTo>
                  <a:pt x="4974527" y="4015943"/>
                </a:lnTo>
                <a:cubicBezTo>
                  <a:pt x="4970767" y="4019700"/>
                  <a:pt x="4970767" y="4019700"/>
                  <a:pt x="4970767" y="4023457"/>
                </a:cubicBezTo>
                <a:lnTo>
                  <a:pt x="4973146" y="4023457"/>
                </a:lnTo>
                <a:lnTo>
                  <a:pt x="4975267" y="4013568"/>
                </a:lnTo>
                <a:lnTo>
                  <a:pt x="4974527" y="4014576"/>
                </a:lnTo>
                <a:lnTo>
                  <a:pt x="4974527" y="4012185"/>
                </a:lnTo>
                <a:lnTo>
                  <a:pt x="4975846" y="4010867"/>
                </a:lnTo>
                <a:close/>
                <a:moveTo>
                  <a:pt x="5034971" y="3938593"/>
                </a:moveTo>
                <a:lnTo>
                  <a:pt x="5002699" y="4000558"/>
                </a:lnTo>
                <a:lnTo>
                  <a:pt x="5016361" y="3977900"/>
                </a:lnTo>
                <a:close/>
                <a:moveTo>
                  <a:pt x="5443975" y="3887407"/>
                </a:moveTo>
                <a:lnTo>
                  <a:pt x="5443339" y="3897888"/>
                </a:lnTo>
                <a:cubicBezTo>
                  <a:pt x="5443339" y="3897888"/>
                  <a:pt x="5443339" y="3897888"/>
                  <a:pt x="5443339" y="3893284"/>
                </a:cubicBezTo>
                <a:cubicBezTo>
                  <a:pt x="5443339" y="3888678"/>
                  <a:pt x="5443339" y="3888678"/>
                  <a:pt x="5443339" y="3888678"/>
                </a:cubicBezTo>
                <a:close/>
                <a:moveTo>
                  <a:pt x="5094858" y="3865651"/>
                </a:moveTo>
                <a:lnTo>
                  <a:pt x="5095798" y="3865651"/>
                </a:lnTo>
                <a:lnTo>
                  <a:pt x="5094859" y="3869408"/>
                </a:lnTo>
                <a:cubicBezTo>
                  <a:pt x="5094859" y="3869408"/>
                  <a:pt x="5094859" y="3869408"/>
                  <a:pt x="5094858" y="3865651"/>
                </a:cubicBezTo>
                <a:close/>
                <a:moveTo>
                  <a:pt x="5086263" y="3834519"/>
                </a:moveTo>
                <a:lnTo>
                  <a:pt x="5077511" y="3856911"/>
                </a:lnTo>
                <a:lnTo>
                  <a:pt x="5055074" y="3899992"/>
                </a:lnTo>
                <a:lnTo>
                  <a:pt x="5061955" y="3902284"/>
                </a:lnTo>
                <a:cubicBezTo>
                  <a:pt x="5062895" y="3905102"/>
                  <a:pt x="5062896" y="3908860"/>
                  <a:pt x="5064776" y="3910738"/>
                </a:cubicBezTo>
                <a:cubicBezTo>
                  <a:pt x="5072296" y="3906981"/>
                  <a:pt x="5076057" y="3899466"/>
                  <a:pt x="5083577" y="3891952"/>
                </a:cubicBezTo>
                <a:cubicBezTo>
                  <a:pt x="5079817" y="3895708"/>
                  <a:pt x="5079818" y="3899465"/>
                  <a:pt x="5079818" y="3899465"/>
                </a:cubicBezTo>
                <a:cubicBezTo>
                  <a:pt x="5076056" y="3903224"/>
                  <a:pt x="5076056" y="3903224"/>
                  <a:pt x="5076056" y="3906981"/>
                </a:cubicBezTo>
                <a:cubicBezTo>
                  <a:pt x="5079817" y="3906980"/>
                  <a:pt x="5079817" y="3903223"/>
                  <a:pt x="5079817" y="3903223"/>
                </a:cubicBezTo>
                <a:cubicBezTo>
                  <a:pt x="5083577" y="3899466"/>
                  <a:pt x="5083577" y="3895709"/>
                  <a:pt x="5083577" y="3895709"/>
                </a:cubicBezTo>
                <a:cubicBezTo>
                  <a:pt x="5083577" y="3895709"/>
                  <a:pt x="5087337" y="3891952"/>
                  <a:pt x="5087337" y="3891952"/>
                </a:cubicBezTo>
                <a:cubicBezTo>
                  <a:pt x="5091098" y="3884437"/>
                  <a:pt x="5094858" y="3876922"/>
                  <a:pt x="5098618" y="3873165"/>
                </a:cubicBezTo>
                <a:cubicBezTo>
                  <a:pt x="5098618" y="3873165"/>
                  <a:pt x="5098618" y="3873165"/>
                  <a:pt x="5098618" y="3869408"/>
                </a:cubicBezTo>
                <a:cubicBezTo>
                  <a:pt x="5098618" y="3869408"/>
                  <a:pt x="5098618" y="3865651"/>
                  <a:pt x="5098618" y="3865651"/>
                </a:cubicBezTo>
                <a:lnTo>
                  <a:pt x="5095798" y="3865651"/>
                </a:lnTo>
                <a:lnTo>
                  <a:pt x="5096738" y="3861893"/>
                </a:lnTo>
                <a:cubicBezTo>
                  <a:pt x="5096738" y="3860015"/>
                  <a:pt x="5096738" y="3858135"/>
                  <a:pt x="5098619" y="3854378"/>
                </a:cubicBezTo>
                <a:cubicBezTo>
                  <a:pt x="5094858" y="3843107"/>
                  <a:pt x="5087338" y="3865650"/>
                  <a:pt x="5079817" y="3865651"/>
                </a:cubicBezTo>
                <a:cubicBezTo>
                  <a:pt x="5087338" y="3846864"/>
                  <a:pt x="5083577" y="3843107"/>
                  <a:pt x="5087337" y="3835593"/>
                </a:cubicBezTo>
                <a:close/>
                <a:moveTo>
                  <a:pt x="5087338" y="3831769"/>
                </a:moveTo>
                <a:lnTo>
                  <a:pt x="5087312" y="3831835"/>
                </a:lnTo>
                <a:lnTo>
                  <a:pt x="5087338" y="3831835"/>
                </a:lnTo>
                <a:close/>
                <a:moveTo>
                  <a:pt x="5111256" y="3770575"/>
                </a:moveTo>
                <a:lnTo>
                  <a:pt x="5101814" y="3794734"/>
                </a:lnTo>
                <a:lnTo>
                  <a:pt x="5107079" y="3785338"/>
                </a:lnTo>
                <a:cubicBezTo>
                  <a:pt x="5109430" y="3780407"/>
                  <a:pt x="5111075" y="3776062"/>
                  <a:pt x="5111662" y="3772481"/>
                </a:cubicBezTo>
                <a:close/>
                <a:moveTo>
                  <a:pt x="5166304" y="3610155"/>
                </a:moveTo>
                <a:lnTo>
                  <a:pt x="5164875" y="3613317"/>
                </a:lnTo>
                <a:lnTo>
                  <a:pt x="5144504" y="3685511"/>
                </a:lnTo>
                <a:lnTo>
                  <a:pt x="5126538" y="3731477"/>
                </a:lnTo>
                <a:lnTo>
                  <a:pt x="5130581" y="3727100"/>
                </a:lnTo>
                <a:cubicBezTo>
                  <a:pt x="5136222" y="3717238"/>
                  <a:pt x="5141862" y="3704087"/>
                  <a:pt x="5147503" y="3689057"/>
                </a:cubicBezTo>
                <a:cubicBezTo>
                  <a:pt x="5158784" y="3659000"/>
                  <a:pt x="5162544" y="3628941"/>
                  <a:pt x="5166304" y="3610155"/>
                </a:cubicBezTo>
                <a:close/>
                <a:moveTo>
                  <a:pt x="5563088" y="3368234"/>
                </a:moveTo>
                <a:cubicBezTo>
                  <a:pt x="5563088" y="3368234"/>
                  <a:pt x="5563088" y="3368234"/>
                  <a:pt x="5563088" y="3372841"/>
                </a:cubicBezTo>
                <a:lnTo>
                  <a:pt x="5562808" y="3372560"/>
                </a:lnTo>
                <a:close/>
                <a:moveTo>
                  <a:pt x="5558482" y="3363628"/>
                </a:moveTo>
                <a:lnTo>
                  <a:pt x="5558699" y="3363629"/>
                </a:lnTo>
                <a:lnTo>
                  <a:pt x="5558482" y="3368235"/>
                </a:lnTo>
                <a:cubicBezTo>
                  <a:pt x="5558482" y="3368235"/>
                  <a:pt x="5558482" y="3368235"/>
                  <a:pt x="5558482" y="3363628"/>
                </a:cubicBezTo>
                <a:close/>
                <a:moveTo>
                  <a:pt x="5549271" y="3147162"/>
                </a:moveTo>
                <a:cubicBezTo>
                  <a:pt x="5549271" y="3151767"/>
                  <a:pt x="5553877" y="3151767"/>
                  <a:pt x="5553877" y="3151767"/>
                </a:cubicBezTo>
                <a:cubicBezTo>
                  <a:pt x="5549271" y="3151767"/>
                  <a:pt x="5549271" y="3151767"/>
                  <a:pt x="5549271" y="3151767"/>
                </a:cubicBezTo>
                <a:cubicBezTo>
                  <a:pt x="5549271" y="3147162"/>
                  <a:pt x="5549271" y="3147162"/>
                  <a:pt x="5549271" y="3147162"/>
                </a:cubicBezTo>
                <a:close/>
                <a:moveTo>
                  <a:pt x="5558482" y="3096499"/>
                </a:moveTo>
                <a:cubicBezTo>
                  <a:pt x="5558482" y="3133345"/>
                  <a:pt x="5558482" y="3147162"/>
                  <a:pt x="5563088" y="3179401"/>
                </a:cubicBezTo>
                <a:cubicBezTo>
                  <a:pt x="5572300" y="3174796"/>
                  <a:pt x="5576905" y="3193219"/>
                  <a:pt x="5576905" y="3216247"/>
                </a:cubicBezTo>
                <a:cubicBezTo>
                  <a:pt x="5576904" y="3239275"/>
                  <a:pt x="5576905" y="3262303"/>
                  <a:pt x="5581511" y="3262304"/>
                </a:cubicBezTo>
                <a:cubicBezTo>
                  <a:pt x="5586117" y="3285332"/>
                  <a:pt x="5576905" y="3317572"/>
                  <a:pt x="5572300" y="3340601"/>
                </a:cubicBezTo>
                <a:cubicBezTo>
                  <a:pt x="5572300" y="3335994"/>
                  <a:pt x="5572300" y="3335994"/>
                  <a:pt x="5567693" y="3335995"/>
                </a:cubicBezTo>
                <a:cubicBezTo>
                  <a:pt x="5567693" y="3335995"/>
                  <a:pt x="5567694" y="3340601"/>
                  <a:pt x="5567694" y="3340601"/>
                </a:cubicBezTo>
                <a:cubicBezTo>
                  <a:pt x="5563088" y="3359023"/>
                  <a:pt x="5563088" y="3359023"/>
                  <a:pt x="5563088" y="3359023"/>
                </a:cubicBezTo>
                <a:cubicBezTo>
                  <a:pt x="5563088" y="3363629"/>
                  <a:pt x="5563088" y="3363629"/>
                  <a:pt x="5563088" y="3363629"/>
                </a:cubicBezTo>
                <a:lnTo>
                  <a:pt x="5558699" y="3363629"/>
                </a:lnTo>
                <a:lnTo>
                  <a:pt x="5559058" y="3356073"/>
                </a:lnTo>
                <a:cubicBezTo>
                  <a:pt x="5557331" y="3348085"/>
                  <a:pt x="5550422" y="3349811"/>
                  <a:pt x="5553877" y="3335994"/>
                </a:cubicBezTo>
                <a:cubicBezTo>
                  <a:pt x="5558482" y="3335994"/>
                  <a:pt x="5558482" y="3335994"/>
                  <a:pt x="5558482" y="3331389"/>
                </a:cubicBezTo>
                <a:cubicBezTo>
                  <a:pt x="5558482" y="3326784"/>
                  <a:pt x="5558482" y="3326784"/>
                  <a:pt x="5558482" y="3326784"/>
                </a:cubicBezTo>
                <a:cubicBezTo>
                  <a:pt x="5563088" y="3326784"/>
                  <a:pt x="5563088" y="3326784"/>
                  <a:pt x="5563088" y="3322178"/>
                </a:cubicBezTo>
                <a:cubicBezTo>
                  <a:pt x="5563088" y="3322178"/>
                  <a:pt x="5563088" y="3322178"/>
                  <a:pt x="5563088" y="3317572"/>
                </a:cubicBezTo>
                <a:cubicBezTo>
                  <a:pt x="5558482" y="3317572"/>
                  <a:pt x="5558482" y="3322178"/>
                  <a:pt x="5558482" y="3317572"/>
                </a:cubicBezTo>
                <a:cubicBezTo>
                  <a:pt x="5558482" y="3303755"/>
                  <a:pt x="5563088" y="3289937"/>
                  <a:pt x="5553877" y="3280727"/>
                </a:cubicBezTo>
                <a:cubicBezTo>
                  <a:pt x="5558482" y="3285331"/>
                  <a:pt x="5558482" y="3285331"/>
                  <a:pt x="5558482" y="3280727"/>
                </a:cubicBezTo>
                <a:cubicBezTo>
                  <a:pt x="5563088" y="3276120"/>
                  <a:pt x="5558482" y="3271514"/>
                  <a:pt x="5558482" y="3271514"/>
                </a:cubicBezTo>
                <a:cubicBezTo>
                  <a:pt x="5558482" y="3271514"/>
                  <a:pt x="5558482" y="3271514"/>
                  <a:pt x="5558482" y="3266910"/>
                </a:cubicBezTo>
                <a:cubicBezTo>
                  <a:pt x="5567694" y="3253093"/>
                  <a:pt x="5553877" y="3239275"/>
                  <a:pt x="5563088" y="3220853"/>
                </a:cubicBezTo>
                <a:cubicBezTo>
                  <a:pt x="5558482" y="3220852"/>
                  <a:pt x="5558482" y="3220852"/>
                  <a:pt x="5558482" y="3220852"/>
                </a:cubicBezTo>
                <a:cubicBezTo>
                  <a:pt x="5563088" y="3220853"/>
                  <a:pt x="5563088" y="3216247"/>
                  <a:pt x="5563088" y="3216247"/>
                </a:cubicBezTo>
                <a:cubicBezTo>
                  <a:pt x="5563088" y="3211640"/>
                  <a:pt x="5563088" y="3211640"/>
                  <a:pt x="5558481" y="3211641"/>
                </a:cubicBezTo>
                <a:cubicBezTo>
                  <a:pt x="5558482" y="3197824"/>
                  <a:pt x="5558482" y="3184007"/>
                  <a:pt x="5558482" y="3184007"/>
                </a:cubicBezTo>
                <a:cubicBezTo>
                  <a:pt x="5558482" y="3170189"/>
                  <a:pt x="5553877" y="3193218"/>
                  <a:pt x="5553877" y="3170190"/>
                </a:cubicBezTo>
                <a:cubicBezTo>
                  <a:pt x="5558482" y="3174796"/>
                  <a:pt x="5563088" y="3170189"/>
                  <a:pt x="5558482" y="3165584"/>
                </a:cubicBezTo>
                <a:cubicBezTo>
                  <a:pt x="5553877" y="3160979"/>
                  <a:pt x="5549271" y="3184007"/>
                  <a:pt x="5549271" y="3160978"/>
                </a:cubicBezTo>
                <a:cubicBezTo>
                  <a:pt x="5549271" y="3160978"/>
                  <a:pt x="5549271" y="3160978"/>
                  <a:pt x="5553877" y="3160979"/>
                </a:cubicBezTo>
                <a:cubicBezTo>
                  <a:pt x="5553877" y="3160979"/>
                  <a:pt x="5553877" y="3160979"/>
                  <a:pt x="5553877" y="3156373"/>
                </a:cubicBezTo>
                <a:cubicBezTo>
                  <a:pt x="5553877" y="3156373"/>
                  <a:pt x="5553877" y="3151767"/>
                  <a:pt x="5553877" y="3151767"/>
                </a:cubicBezTo>
                <a:cubicBezTo>
                  <a:pt x="5553876" y="3147162"/>
                  <a:pt x="5553876" y="3147162"/>
                  <a:pt x="5553876" y="3147162"/>
                </a:cubicBezTo>
                <a:cubicBezTo>
                  <a:pt x="5553877" y="3142555"/>
                  <a:pt x="5553877" y="3142555"/>
                  <a:pt x="5553877" y="3142555"/>
                </a:cubicBezTo>
                <a:cubicBezTo>
                  <a:pt x="5558482" y="3142555"/>
                  <a:pt x="5558482" y="3137950"/>
                  <a:pt x="5558482" y="3133345"/>
                </a:cubicBezTo>
                <a:cubicBezTo>
                  <a:pt x="5553877" y="3133345"/>
                  <a:pt x="5553877" y="3128738"/>
                  <a:pt x="5553877" y="3124133"/>
                </a:cubicBezTo>
                <a:cubicBezTo>
                  <a:pt x="5558482" y="3119527"/>
                  <a:pt x="5558482" y="3105710"/>
                  <a:pt x="5558482" y="3096499"/>
                </a:cubicBezTo>
                <a:close/>
                <a:moveTo>
                  <a:pt x="5068728" y="3006335"/>
                </a:moveTo>
                <a:cubicBezTo>
                  <a:pt x="5055047" y="3008859"/>
                  <a:pt x="5059106" y="3021840"/>
                  <a:pt x="5058833" y="3029380"/>
                </a:cubicBezTo>
                <a:cubicBezTo>
                  <a:pt x="5057558" y="3189382"/>
                  <a:pt x="5033801" y="3344796"/>
                  <a:pt x="5000270" y="3499100"/>
                </a:cubicBezTo>
                <a:cubicBezTo>
                  <a:pt x="4999297" y="3505105"/>
                  <a:pt x="4998324" y="3511109"/>
                  <a:pt x="4997351" y="3517113"/>
                </a:cubicBezTo>
                <a:cubicBezTo>
                  <a:pt x="4995543" y="3525352"/>
                  <a:pt x="4990800" y="3531220"/>
                  <a:pt x="4981162" y="3526341"/>
                </a:cubicBezTo>
                <a:cubicBezTo>
                  <a:pt x="4969153" y="3524397"/>
                  <a:pt x="4971661" y="3517693"/>
                  <a:pt x="4973470" y="3509454"/>
                </a:cubicBezTo>
                <a:cubicBezTo>
                  <a:pt x="4981929" y="3479185"/>
                  <a:pt x="4988608" y="3448568"/>
                  <a:pt x="4994080" y="3417719"/>
                </a:cubicBezTo>
                <a:lnTo>
                  <a:pt x="4999041" y="3383157"/>
                </a:lnTo>
                <a:lnTo>
                  <a:pt x="4959247" y="3530345"/>
                </a:lnTo>
                <a:cubicBezTo>
                  <a:pt x="4879751" y="3765262"/>
                  <a:pt x="4758264" y="3980821"/>
                  <a:pt x="4603718" y="4168087"/>
                </a:cubicBezTo>
                <a:lnTo>
                  <a:pt x="4567122" y="4208352"/>
                </a:lnTo>
                <a:lnTo>
                  <a:pt x="4565188" y="4210970"/>
                </a:lnTo>
                <a:lnTo>
                  <a:pt x="4548960" y="4239107"/>
                </a:lnTo>
                <a:lnTo>
                  <a:pt x="4482714" y="4307523"/>
                </a:lnTo>
                <a:lnTo>
                  <a:pt x="4381549" y="4420470"/>
                </a:lnTo>
                <a:cubicBezTo>
                  <a:pt x="4266151" y="4536988"/>
                  <a:pt x="4139313" y="4641106"/>
                  <a:pt x="3998990" y="4731903"/>
                </a:cubicBezTo>
                <a:cubicBezTo>
                  <a:pt x="4054186" y="4698419"/>
                  <a:pt x="4109111" y="4664596"/>
                  <a:pt x="4162929" y="4629423"/>
                </a:cubicBezTo>
                <a:lnTo>
                  <a:pt x="4314038" y="4523195"/>
                </a:lnTo>
                <a:lnTo>
                  <a:pt x="4461229" y="4385990"/>
                </a:lnTo>
                <a:cubicBezTo>
                  <a:pt x="4487721" y="4357474"/>
                  <a:pt x="4516816" y="4331061"/>
                  <a:pt x="4543929" y="4303907"/>
                </a:cubicBezTo>
                <a:cubicBezTo>
                  <a:pt x="4546034" y="4301303"/>
                  <a:pt x="4547672" y="4297678"/>
                  <a:pt x="4549932" y="4295415"/>
                </a:cubicBezTo>
                <a:lnTo>
                  <a:pt x="4553788" y="4295289"/>
                </a:lnTo>
                <a:lnTo>
                  <a:pt x="4594816" y="4249177"/>
                </a:lnTo>
                <a:lnTo>
                  <a:pt x="4560743" y="4296407"/>
                </a:lnTo>
                <a:lnTo>
                  <a:pt x="4566959" y="4303903"/>
                </a:lnTo>
                <a:cubicBezTo>
                  <a:pt x="4567751" y="4307449"/>
                  <a:pt x="4567104" y="4311445"/>
                  <a:pt x="4565620" y="4315411"/>
                </a:cubicBezTo>
                <a:cubicBezTo>
                  <a:pt x="4558943" y="4333257"/>
                  <a:pt x="4547680" y="4348257"/>
                  <a:pt x="4534555" y="4359170"/>
                </a:cubicBezTo>
                <a:cubicBezTo>
                  <a:pt x="4497784" y="4394014"/>
                  <a:pt x="4462595" y="4431427"/>
                  <a:pt x="4425298" y="4466921"/>
                </a:cubicBezTo>
                <a:lnTo>
                  <a:pt x="4375776" y="4510682"/>
                </a:lnTo>
                <a:lnTo>
                  <a:pt x="4374550" y="4511943"/>
                </a:lnTo>
                <a:lnTo>
                  <a:pt x="4371382" y="4514565"/>
                </a:lnTo>
                <a:lnTo>
                  <a:pt x="4367311" y="4518163"/>
                </a:lnTo>
                <a:lnTo>
                  <a:pt x="4365470" y="4519459"/>
                </a:lnTo>
                <a:lnTo>
                  <a:pt x="4309464" y="4565818"/>
                </a:lnTo>
                <a:lnTo>
                  <a:pt x="4313091" y="4567406"/>
                </a:lnTo>
                <a:cubicBezTo>
                  <a:pt x="4316311" y="4567815"/>
                  <a:pt x="4319528" y="4567429"/>
                  <a:pt x="4322772" y="4566877"/>
                </a:cubicBezTo>
                <a:lnTo>
                  <a:pt x="4327321" y="4566813"/>
                </a:lnTo>
                <a:lnTo>
                  <a:pt x="4408688" y="4507942"/>
                </a:lnTo>
                <a:lnTo>
                  <a:pt x="4577446" y="4352526"/>
                </a:lnTo>
                <a:lnTo>
                  <a:pt x="4596277" y="4333784"/>
                </a:lnTo>
                <a:cubicBezTo>
                  <a:pt x="4600601" y="4329033"/>
                  <a:pt x="4604577" y="4323515"/>
                  <a:pt x="4609844" y="4318799"/>
                </a:cubicBezTo>
                <a:lnTo>
                  <a:pt x="4613420" y="4317092"/>
                </a:lnTo>
                <a:lnTo>
                  <a:pt x="4776168" y="4119497"/>
                </a:lnTo>
                <a:cubicBezTo>
                  <a:pt x="4828544" y="4046034"/>
                  <a:pt x="4876367" y="3968097"/>
                  <a:pt x="4919463" y="3885520"/>
                </a:cubicBezTo>
                <a:lnTo>
                  <a:pt x="4974580" y="3759962"/>
                </a:lnTo>
                <a:lnTo>
                  <a:pt x="5016577" y="3621898"/>
                </a:lnTo>
                <a:cubicBezTo>
                  <a:pt x="5030275" y="3572096"/>
                  <a:pt x="5042104" y="3521754"/>
                  <a:pt x="5050373" y="3470717"/>
                </a:cubicBezTo>
                <a:cubicBezTo>
                  <a:pt x="5056636" y="3443766"/>
                  <a:pt x="5068067" y="3420021"/>
                  <a:pt x="5050174" y="3392950"/>
                </a:cubicBezTo>
                <a:cubicBezTo>
                  <a:pt x="5039411" y="3377462"/>
                  <a:pt x="5047772" y="3355116"/>
                  <a:pt x="5049991" y="3335568"/>
                </a:cubicBezTo>
                <a:cubicBezTo>
                  <a:pt x="5068063" y="3232795"/>
                  <a:pt x="5072592" y="3128776"/>
                  <a:pt x="5075584" y="3025457"/>
                </a:cubicBezTo>
                <a:cubicBezTo>
                  <a:pt x="5075858" y="3017917"/>
                  <a:pt x="5076831" y="3011913"/>
                  <a:pt x="5068728" y="3006335"/>
                </a:cubicBezTo>
                <a:close/>
                <a:moveTo>
                  <a:pt x="5512425" y="2769494"/>
                </a:moveTo>
                <a:cubicBezTo>
                  <a:pt x="5517031" y="2774100"/>
                  <a:pt x="5517031" y="2778706"/>
                  <a:pt x="5517031" y="2783312"/>
                </a:cubicBezTo>
                <a:cubicBezTo>
                  <a:pt x="5517031" y="2783312"/>
                  <a:pt x="5517031" y="2783312"/>
                  <a:pt x="5517031" y="2787918"/>
                </a:cubicBezTo>
                <a:cubicBezTo>
                  <a:pt x="5517031" y="2792523"/>
                  <a:pt x="5517031" y="2792523"/>
                  <a:pt x="5517031" y="2792523"/>
                </a:cubicBezTo>
                <a:lnTo>
                  <a:pt x="5517031" y="2797129"/>
                </a:lnTo>
                <a:cubicBezTo>
                  <a:pt x="5517031" y="2797129"/>
                  <a:pt x="5517031" y="2792523"/>
                  <a:pt x="5512425" y="2787918"/>
                </a:cubicBezTo>
                <a:cubicBezTo>
                  <a:pt x="5512425" y="2778706"/>
                  <a:pt x="5512425" y="2774100"/>
                  <a:pt x="5512425" y="2769494"/>
                </a:cubicBezTo>
                <a:close/>
                <a:moveTo>
                  <a:pt x="73605" y="2372526"/>
                </a:moveTo>
                <a:cubicBezTo>
                  <a:pt x="75172" y="2375941"/>
                  <a:pt x="75172" y="2375941"/>
                  <a:pt x="75172" y="2375941"/>
                </a:cubicBezTo>
                <a:cubicBezTo>
                  <a:pt x="75172" y="2375941"/>
                  <a:pt x="76739" y="2379355"/>
                  <a:pt x="76739" y="2379355"/>
                </a:cubicBezTo>
                <a:cubicBezTo>
                  <a:pt x="73321" y="2380924"/>
                  <a:pt x="73321" y="2380924"/>
                  <a:pt x="71754" y="2377508"/>
                </a:cubicBezTo>
                <a:cubicBezTo>
                  <a:pt x="71754" y="2377508"/>
                  <a:pt x="70188" y="2374093"/>
                  <a:pt x="73605" y="2372526"/>
                </a:cubicBezTo>
                <a:close/>
                <a:moveTo>
                  <a:pt x="254147" y="1810170"/>
                </a:moveTo>
                <a:cubicBezTo>
                  <a:pt x="225384" y="1864704"/>
                  <a:pt x="211290" y="1933178"/>
                  <a:pt x="184092" y="1991128"/>
                </a:cubicBezTo>
                <a:cubicBezTo>
                  <a:pt x="175122" y="2007645"/>
                  <a:pt x="185375" y="2002941"/>
                  <a:pt x="183239" y="2016322"/>
                </a:cubicBezTo>
                <a:cubicBezTo>
                  <a:pt x="173984" y="2041238"/>
                  <a:pt x="166864" y="2052772"/>
                  <a:pt x="159744" y="2064306"/>
                </a:cubicBezTo>
                <a:cubicBezTo>
                  <a:pt x="152340" y="2084239"/>
                  <a:pt x="158891" y="2089500"/>
                  <a:pt x="154906" y="2107865"/>
                </a:cubicBezTo>
                <a:cubicBezTo>
                  <a:pt x="145935" y="2124382"/>
                  <a:pt x="136964" y="2140898"/>
                  <a:pt x="127993" y="2157417"/>
                </a:cubicBezTo>
                <a:cubicBezTo>
                  <a:pt x="127993" y="2157417"/>
                  <a:pt x="127993" y="2157417"/>
                  <a:pt x="118024" y="2153722"/>
                </a:cubicBezTo>
                <a:cubicBezTo>
                  <a:pt x="114322" y="2163689"/>
                  <a:pt x="108769" y="2178638"/>
                  <a:pt x="106633" y="2192019"/>
                </a:cubicBezTo>
                <a:cubicBezTo>
                  <a:pt x="106633" y="2192019"/>
                  <a:pt x="106633" y="2192019"/>
                  <a:pt x="110051" y="2190451"/>
                </a:cubicBezTo>
                <a:cubicBezTo>
                  <a:pt x="108484" y="2187035"/>
                  <a:pt x="110335" y="2182052"/>
                  <a:pt x="111902" y="2185468"/>
                </a:cubicBezTo>
                <a:cubicBezTo>
                  <a:pt x="111902" y="2185468"/>
                  <a:pt x="113469" y="2188883"/>
                  <a:pt x="113469" y="2188883"/>
                </a:cubicBezTo>
                <a:cubicBezTo>
                  <a:pt x="116886" y="2187315"/>
                  <a:pt x="119022" y="2173934"/>
                  <a:pt x="122155" y="2180764"/>
                </a:cubicBezTo>
                <a:cubicBezTo>
                  <a:pt x="121587" y="2197560"/>
                  <a:pt x="116602" y="2195713"/>
                  <a:pt x="114466" y="2209094"/>
                </a:cubicBezTo>
                <a:cubicBezTo>
                  <a:pt x="114466" y="2209094"/>
                  <a:pt x="114466" y="2209094"/>
                  <a:pt x="116033" y="2212509"/>
                </a:cubicBezTo>
                <a:cubicBezTo>
                  <a:pt x="116033" y="2212509"/>
                  <a:pt x="116033" y="2212509"/>
                  <a:pt x="112616" y="2214078"/>
                </a:cubicBezTo>
                <a:cubicBezTo>
                  <a:pt x="114182" y="2217492"/>
                  <a:pt x="112331" y="2222475"/>
                  <a:pt x="112331" y="2222475"/>
                </a:cubicBezTo>
                <a:cubicBezTo>
                  <a:pt x="108913" y="2224043"/>
                  <a:pt x="108913" y="2224043"/>
                  <a:pt x="108913" y="2224043"/>
                </a:cubicBezTo>
                <a:cubicBezTo>
                  <a:pt x="110197" y="2235857"/>
                  <a:pt x="107777" y="2257636"/>
                  <a:pt x="103791" y="2276000"/>
                </a:cubicBezTo>
                <a:cubicBezTo>
                  <a:pt x="96386" y="2295932"/>
                  <a:pt x="90833" y="2310882"/>
                  <a:pt x="83997" y="2314018"/>
                </a:cubicBezTo>
                <a:cubicBezTo>
                  <a:pt x="85564" y="2317433"/>
                  <a:pt x="82146" y="2319001"/>
                  <a:pt x="82146" y="2319001"/>
                </a:cubicBezTo>
                <a:cubicBezTo>
                  <a:pt x="83713" y="2322416"/>
                  <a:pt x="81862" y="2327399"/>
                  <a:pt x="78444" y="2328967"/>
                </a:cubicBezTo>
                <a:cubicBezTo>
                  <a:pt x="78444" y="2328967"/>
                  <a:pt x="78444" y="2328967"/>
                  <a:pt x="76878" y="2325552"/>
                </a:cubicBezTo>
                <a:cubicBezTo>
                  <a:pt x="78729" y="2320569"/>
                  <a:pt x="78729" y="2320569"/>
                  <a:pt x="78729" y="2320569"/>
                </a:cubicBezTo>
                <a:cubicBezTo>
                  <a:pt x="78729" y="2320569"/>
                  <a:pt x="78729" y="2320569"/>
                  <a:pt x="77162" y="2317154"/>
                </a:cubicBezTo>
                <a:cubicBezTo>
                  <a:pt x="73175" y="2335518"/>
                  <a:pt x="76593" y="2333950"/>
                  <a:pt x="74458" y="2347331"/>
                </a:cubicBezTo>
                <a:cubicBezTo>
                  <a:pt x="74458" y="2347331"/>
                  <a:pt x="76309" y="2342348"/>
                  <a:pt x="76309" y="2342348"/>
                </a:cubicBezTo>
                <a:cubicBezTo>
                  <a:pt x="76309" y="2342348"/>
                  <a:pt x="76309" y="2342348"/>
                  <a:pt x="77877" y="2345763"/>
                </a:cubicBezTo>
                <a:cubicBezTo>
                  <a:pt x="77877" y="2345763"/>
                  <a:pt x="77877" y="2345763"/>
                  <a:pt x="79443" y="2349178"/>
                </a:cubicBezTo>
                <a:cubicBezTo>
                  <a:pt x="79443" y="2349178"/>
                  <a:pt x="79728" y="2340781"/>
                  <a:pt x="84712" y="2342626"/>
                </a:cubicBezTo>
                <a:cubicBezTo>
                  <a:pt x="82577" y="2356008"/>
                  <a:pt x="80441" y="2369389"/>
                  <a:pt x="75457" y="2367543"/>
                </a:cubicBezTo>
                <a:cubicBezTo>
                  <a:pt x="75457" y="2367543"/>
                  <a:pt x="77024" y="2370957"/>
                  <a:pt x="73605" y="2372526"/>
                </a:cubicBezTo>
                <a:cubicBezTo>
                  <a:pt x="57515" y="2400578"/>
                  <a:pt x="49543" y="2437305"/>
                  <a:pt x="48121" y="2479296"/>
                </a:cubicBezTo>
                <a:cubicBezTo>
                  <a:pt x="48121" y="2479296"/>
                  <a:pt x="49688" y="2482710"/>
                  <a:pt x="46270" y="2484279"/>
                </a:cubicBezTo>
                <a:cubicBezTo>
                  <a:pt x="47837" y="2487694"/>
                  <a:pt x="45985" y="2492677"/>
                  <a:pt x="45985" y="2492677"/>
                </a:cubicBezTo>
                <a:cubicBezTo>
                  <a:pt x="45985" y="2492677"/>
                  <a:pt x="45985" y="2492677"/>
                  <a:pt x="44419" y="2489262"/>
                </a:cubicBezTo>
                <a:cubicBezTo>
                  <a:pt x="45701" y="2501076"/>
                  <a:pt x="46700" y="2521286"/>
                  <a:pt x="49832" y="2528117"/>
                </a:cubicBezTo>
                <a:cubicBezTo>
                  <a:pt x="48266" y="2524701"/>
                  <a:pt x="48266" y="2524701"/>
                  <a:pt x="50117" y="2519718"/>
                </a:cubicBezTo>
                <a:cubicBezTo>
                  <a:pt x="50117" y="2519718"/>
                  <a:pt x="53535" y="2518151"/>
                  <a:pt x="53535" y="2518151"/>
                </a:cubicBezTo>
                <a:cubicBezTo>
                  <a:pt x="55102" y="2521565"/>
                  <a:pt x="55102" y="2521565"/>
                  <a:pt x="53251" y="2526549"/>
                </a:cubicBezTo>
                <a:lnTo>
                  <a:pt x="53821" y="2527790"/>
                </a:lnTo>
                <a:lnTo>
                  <a:pt x="53340" y="2530125"/>
                </a:lnTo>
                <a:cubicBezTo>
                  <a:pt x="52646" y="2531993"/>
                  <a:pt x="52183" y="2533239"/>
                  <a:pt x="52967" y="2534947"/>
                </a:cubicBezTo>
                <a:cubicBezTo>
                  <a:pt x="51400" y="2531532"/>
                  <a:pt x="54818" y="2529963"/>
                  <a:pt x="54818" y="2529963"/>
                </a:cubicBezTo>
                <a:lnTo>
                  <a:pt x="53821" y="2527790"/>
                </a:lnTo>
                <a:lnTo>
                  <a:pt x="55102" y="2521565"/>
                </a:lnTo>
                <a:cubicBezTo>
                  <a:pt x="61798" y="2572233"/>
                  <a:pt x="46138" y="2637292"/>
                  <a:pt x="49417" y="2689527"/>
                </a:cubicBezTo>
                <a:cubicBezTo>
                  <a:pt x="45999" y="2691096"/>
                  <a:pt x="45430" y="2707892"/>
                  <a:pt x="43579" y="2712875"/>
                </a:cubicBezTo>
                <a:cubicBezTo>
                  <a:pt x="46997" y="2711307"/>
                  <a:pt x="46997" y="2711307"/>
                  <a:pt x="50130" y="2718137"/>
                </a:cubicBezTo>
                <a:cubicBezTo>
                  <a:pt x="50130" y="2718137"/>
                  <a:pt x="46713" y="2719705"/>
                  <a:pt x="48279" y="2723120"/>
                </a:cubicBezTo>
                <a:cubicBezTo>
                  <a:pt x="49846" y="2726535"/>
                  <a:pt x="46428" y="2728103"/>
                  <a:pt x="47995" y="2731518"/>
                </a:cubicBezTo>
                <a:cubicBezTo>
                  <a:pt x="49992" y="2771940"/>
                  <a:pt x="42872" y="2783475"/>
                  <a:pt x="40453" y="2805254"/>
                </a:cubicBezTo>
                <a:cubicBezTo>
                  <a:pt x="40453" y="2805254"/>
                  <a:pt x="38886" y="2801839"/>
                  <a:pt x="42303" y="2800271"/>
                </a:cubicBezTo>
                <a:cubicBezTo>
                  <a:pt x="42303" y="2800271"/>
                  <a:pt x="45721" y="2798702"/>
                  <a:pt x="47288" y="2802118"/>
                </a:cubicBezTo>
                <a:cubicBezTo>
                  <a:pt x="47288" y="2802118"/>
                  <a:pt x="45437" y="2807101"/>
                  <a:pt x="45437" y="2807101"/>
                </a:cubicBezTo>
                <a:cubicBezTo>
                  <a:pt x="47003" y="2810516"/>
                  <a:pt x="47003" y="2810516"/>
                  <a:pt x="47003" y="2810516"/>
                </a:cubicBezTo>
                <a:cubicBezTo>
                  <a:pt x="54838" y="2827591"/>
                  <a:pt x="53132" y="2877980"/>
                  <a:pt x="41312" y="2879269"/>
                </a:cubicBezTo>
                <a:cubicBezTo>
                  <a:pt x="45443" y="2906310"/>
                  <a:pt x="52424" y="2948580"/>
                  <a:pt x="48154" y="2975342"/>
                </a:cubicBezTo>
                <a:cubicBezTo>
                  <a:pt x="43738" y="2956699"/>
                  <a:pt x="34622" y="2927811"/>
                  <a:pt x="32341" y="2895787"/>
                </a:cubicBezTo>
                <a:cubicBezTo>
                  <a:pt x="30060" y="2863762"/>
                  <a:pt x="30912" y="2838567"/>
                  <a:pt x="39599" y="2830448"/>
                </a:cubicBezTo>
                <a:cubicBezTo>
                  <a:pt x="36182" y="2832017"/>
                  <a:pt x="36182" y="2832017"/>
                  <a:pt x="34615" y="2828601"/>
                </a:cubicBezTo>
                <a:cubicBezTo>
                  <a:pt x="36466" y="2823619"/>
                  <a:pt x="33332" y="2816788"/>
                  <a:pt x="36750" y="2815220"/>
                </a:cubicBezTo>
                <a:cubicBezTo>
                  <a:pt x="36750" y="2815220"/>
                  <a:pt x="35183" y="2811805"/>
                  <a:pt x="38601" y="2810237"/>
                </a:cubicBezTo>
                <a:cubicBezTo>
                  <a:pt x="38601" y="2810237"/>
                  <a:pt x="38601" y="2810237"/>
                  <a:pt x="35183" y="2811805"/>
                </a:cubicBezTo>
                <a:cubicBezTo>
                  <a:pt x="25215" y="2808111"/>
                  <a:pt x="29484" y="2781349"/>
                  <a:pt x="32189" y="2751171"/>
                </a:cubicBezTo>
                <a:cubicBezTo>
                  <a:pt x="32189" y="2751171"/>
                  <a:pt x="32189" y="2751171"/>
                  <a:pt x="30622" y="2747756"/>
                </a:cubicBezTo>
                <a:cubicBezTo>
                  <a:pt x="27204" y="2749324"/>
                  <a:pt x="27204" y="2749324"/>
                  <a:pt x="29055" y="2744342"/>
                </a:cubicBezTo>
                <a:cubicBezTo>
                  <a:pt x="29055" y="2744342"/>
                  <a:pt x="27489" y="2740926"/>
                  <a:pt x="27489" y="2740926"/>
                </a:cubicBezTo>
                <a:cubicBezTo>
                  <a:pt x="30906" y="2739359"/>
                  <a:pt x="30906" y="2739359"/>
                  <a:pt x="30906" y="2739359"/>
                </a:cubicBezTo>
                <a:cubicBezTo>
                  <a:pt x="30906" y="2739359"/>
                  <a:pt x="30906" y="2739359"/>
                  <a:pt x="25922" y="2737511"/>
                </a:cubicBezTo>
                <a:cubicBezTo>
                  <a:pt x="26206" y="2729114"/>
                  <a:pt x="21222" y="2727266"/>
                  <a:pt x="20223" y="2707055"/>
                </a:cubicBezTo>
                <a:cubicBezTo>
                  <a:pt x="13388" y="2710191"/>
                  <a:pt x="15953" y="2733817"/>
                  <a:pt x="7834" y="2725140"/>
                </a:cubicBezTo>
                <a:cubicBezTo>
                  <a:pt x="7977" y="2720941"/>
                  <a:pt x="7193" y="2719234"/>
                  <a:pt x="6410" y="2717526"/>
                </a:cubicBezTo>
                <a:lnTo>
                  <a:pt x="5697" y="2713719"/>
                </a:lnTo>
                <a:lnTo>
                  <a:pt x="6552" y="2713327"/>
                </a:lnTo>
                <a:cubicBezTo>
                  <a:pt x="4985" y="2709912"/>
                  <a:pt x="4985" y="2709912"/>
                  <a:pt x="4985" y="2709912"/>
                </a:cubicBezTo>
                <a:lnTo>
                  <a:pt x="5697" y="2713719"/>
                </a:lnTo>
                <a:lnTo>
                  <a:pt x="3134" y="2714895"/>
                </a:lnTo>
                <a:cubicBezTo>
                  <a:pt x="3134" y="2714895"/>
                  <a:pt x="1567" y="2711481"/>
                  <a:pt x="1567" y="2711481"/>
                </a:cubicBezTo>
                <a:cubicBezTo>
                  <a:pt x="0" y="2708065"/>
                  <a:pt x="0" y="2708065"/>
                  <a:pt x="0" y="2708065"/>
                </a:cubicBezTo>
                <a:cubicBezTo>
                  <a:pt x="1852" y="2703082"/>
                  <a:pt x="2136" y="2694684"/>
                  <a:pt x="2420" y="2686286"/>
                </a:cubicBezTo>
                <a:cubicBezTo>
                  <a:pt x="2420" y="2686286"/>
                  <a:pt x="4271" y="2681302"/>
                  <a:pt x="4271" y="2681302"/>
                </a:cubicBezTo>
                <a:cubicBezTo>
                  <a:pt x="4271" y="2681302"/>
                  <a:pt x="2705" y="2677888"/>
                  <a:pt x="4556" y="2672905"/>
                </a:cubicBezTo>
                <a:cubicBezTo>
                  <a:pt x="4556" y="2672905"/>
                  <a:pt x="2988" y="2669490"/>
                  <a:pt x="6407" y="2667921"/>
                </a:cubicBezTo>
                <a:cubicBezTo>
                  <a:pt x="7974" y="2671336"/>
                  <a:pt x="7974" y="2671336"/>
                  <a:pt x="6122" y="2676319"/>
                </a:cubicBezTo>
                <a:cubicBezTo>
                  <a:pt x="6122" y="2676319"/>
                  <a:pt x="7689" y="2679735"/>
                  <a:pt x="5838" y="2684717"/>
                </a:cubicBezTo>
                <a:cubicBezTo>
                  <a:pt x="9540" y="2674752"/>
                  <a:pt x="9825" y="2666354"/>
                  <a:pt x="15093" y="2659802"/>
                </a:cubicBezTo>
                <a:cubicBezTo>
                  <a:pt x="20078" y="2661649"/>
                  <a:pt x="21360" y="2673463"/>
                  <a:pt x="30047" y="2665344"/>
                </a:cubicBezTo>
                <a:cubicBezTo>
                  <a:pt x="30470" y="2603141"/>
                  <a:pt x="28758" y="2554321"/>
                  <a:pt x="41001" y="2490831"/>
                </a:cubicBezTo>
                <a:cubicBezTo>
                  <a:pt x="39434" y="2487415"/>
                  <a:pt x="39434" y="2487415"/>
                  <a:pt x="41285" y="2482432"/>
                </a:cubicBezTo>
                <a:cubicBezTo>
                  <a:pt x="39719" y="2479017"/>
                  <a:pt x="43136" y="2477449"/>
                  <a:pt x="43136" y="2477449"/>
                </a:cubicBezTo>
                <a:cubicBezTo>
                  <a:pt x="42137" y="2457238"/>
                  <a:pt x="46408" y="2430475"/>
                  <a:pt x="52246" y="2407128"/>
                </a:cubicBezTo>
                <a:cubicBezTo>
                  <a:pt x="51248" y="2386916"/>
                  <a:pt x="52385" y="2353325"/>
                  <a:pt x="61924" y="2320011"/>
                </a:cubicBezTo>
                <a:cubicBezTo>
                  <a:pt x="66479" y="2284850"/>
                  <a:pt x="76018" y="2251537"/>
                  <a:pt x="83422" y="2231605"/>
                </a:cubicBezTo>
                <a:cubicBezTo>
                  <a:pt x="93247" y="2189893"/>
                  <a:pt x="104921" y="2143199"/>
                  <a:pt x="114745" y="2101486"/>
                </a:cubicBezTo>
                <a:cubicBezTo>
                  <a:pt x="126135" y="2063190"/>
                  <a:pt x="139092" y="2028308"/>
                  <a:pt x="158316" y="2007088"/>
                </a:cubicBezTo>
                <a:cubicBezTo>
                  <a:pt x="156465" y="2012071"/>
                  <a:pt x="154614" y="2017053"/>
                  <a:pt x="152764" y="2022036"/>
                </a:cubicBezTo>
                <a:cubicBezTo>
                  <a:pt x="152764" y="2022036"/>
                  <a:pt x="152764" y="2022036"/>
                  <a:pt x="158032" y="2015486"/>
                </a:cubicBezTo>
                <a:cubicBezTo>
                  <a:pt x="156465" y="2012071"/>
                  <a:pt x="159883" y="2010503"/>
                  <a:pt x="159883" y="2010503"/>
                </a:cubicBezTo>
                <a:cubicBezTo>
                  <a:pt x="161451" y="2013917"/>
                  <a:pt x="161451" y="2013917"/>
                  <a:pt x="159599" y="2018900"/>
                </a:cubicBezTo>
                <a:cubicBezTo>
                  <a:pt x="159599" y="2018900"/>
                  <a:pt x="159599" y="2018900"/>
                  <a:pt x="161166" y="2022315"/>
                </a:cubicBezTo>
                <a:cubicBezTo>
                  <a:pt x="174123" y="1987435"/>
                  <a:pt x="188931" y="1947569"/>
                  <a:pt x="196904" y="1910840"/>
                </a:cubicBezTo>
                <a:cubicBezTo>
                  <a:pt x="216128" y="1889620"/>
                  <a:pt x="232788" y="1844772"/>
                  <a:pt x="254147" y="1810170"/>
                </a:cubicBezTo>
                <a:close/>
                <a:moveTo>
                  <a:pt x="5255412" y="1808295"/>
                </a:moveTo>
                <a:lnTo>
                  <a:pt x="5262797" y="1822287"/>
                </a:lnTo>
                <a:lnTo>
                  <a:pt x="5259110" y="1811511"/>
                </a:lnTo>
                <a:close/>
                <a:moveTo>
                  <a:pt x="5254505" y="1612476"/>
                </a:moveTo>
                <a:lnTo>
                  <a:pt x="5259110" y="1618072"/>
                </a:lnTo>
                <a:cubicBezTo>
                  <a:pt x="5259110" y="1618072"/>
                  <a:pt x="5254505" y="1613466"/>
                  <a:pt x="5254505" y="1613466"/>
                </a:cubicBezTo>
                <a:close/>
                <a:moveTo>
                  <a:pt x="4839989" y="1198953"/>
                </a:moveTo>
                <a:cubicBezTo>
                  <a:pt x="4844595" y="1198954"/>
                  <a:pt x="4844595" y="1198954"/>
                  <a:pt x="4844595" y="1198954"/>
                </a:cubicBezTo>
                <a:cubicBezTo>
                  <a:pt x="4853807" y="1203559"/>
                  <a:pt x="4853807" y="1203559"/>
                  <a:pt x="4844595" y="1203559"/>
                </a:cubicBezTo>
                <a:cubicBezTo>
                  <a:pt x="4839989" y="1198953"/>
                  <a:pt x="4839989" y="1198953"/>
                  <a:pt x="4839989" y="1198953"/>
                </a:cubicBezTo>
                <a:close/>
                <a:moveTo>
                  <a:pt x="4844595" y="1175925"/>
                </a:moveTo>
                <a:cubicBezTo>
                  <a:pt x="4844595" y="1175925"/>
                  <a:pt x="4849201" y="1175925"/>
                  <a:pt x="4849201" y="1180532"/>
                </a:cubicBezTo>
                <a:cubicBezTo>
                  <a:pt x="4844595" y="1180531"/>
                  <a:pt x="4844595" y="1180531"/>
                  <a:pt x="4844595" y="1180531"/>
                </a:cubicBezTo>
                <a:cubicBezTo>
                  <a:pt x="4844595" y="1180531"/>
                  <a:pt x="4844595" y="1175925"/>
                  <a:pt x="4844595" y="1175925"/>
                </a:cubicBezTo>
                <a:close/>
                <a:moveTo>
                  <a:pt x="4717028" y="1104605"/>
                </a:moveTo>
                <a:lnTo>
                  <a:pt x="4848516" y="1235748"/>
                </a:lnTo>
                <a:cubicBezTo>
                  <a:pt x="4917057" y="1307875"/>
                  <a:pt x="4982667" y="1382726"/>
                  <a:pt x="5042418" y="1463027"/>
                </a:cubicBezTo>
                <a:cubicBezTo>
                  <a:pt x="5103742" y="1546782"/>
                  <a:pt x="5159369" y="1632784"/>
                  <a:pt x="5209369" y="1721060"/>
                </a:cubicBezTo>
                <a:lnTo>
                  <a:pt x="5245013" y="1788592"/>
                </a:lnTo>
                <a:lnTo>
                  <a:pt x="5251050" y="1795175"/>
                </a:lnTo>
                <a:cubicBezTo>
                  <a:pt x="5261414" y="1810072"/>
                  <a:pt x="5271777" y="1833388"/>
                  <a:pt x="5282140" y="1843751"/>
                </a:cubicBezTo>
                <a:cubicBezTo>
                  <a:pt x="5282140" y="1843751"/>
                  <a:pt x="5282139" y="1848356"/>
                  <a:pt x="5282139" y="1848356"/>
                </a:cubicBezTo>
                <a:cubicBezTo>
                  <a:pt x="5282139" y="1852961"/>
                  <a:pt x="5282139" y="1852961"/>
                  <a:pt x="5282139" y="1852961"/>
                </a:cubicBezTo>
                <a:cubicBezTo>
                  <a:pt x="5282139" y="1852961"/>
                  <a:pt x="5286745" y="1852962"/>
                  <a:pt x="5286745" y="1852962"/>
                </a:cubicBezTo>
                <a:cubicBezTo>
                  <a:pt x="5295956" y="1866779"/>
                  <a:pt x="5291351" y="1866779"/>
                  <a:pt x="5295956" y="1875989"/>
                </a:cubicBezTo>
                <a:cubicBezTo>
                  <a:pt x="5295956" y="1875989"/>
                  <a:pt x="5295956" y="1880596"/>
                  <a:pt x="5295956" y="1880596"/>
                </a:cubicBezTo>
                <a:cubicBezTo>
                  <a:pt x="5295956" y="1880596"/>
                  <a:pt x="5300562" y="1885202"/>
                  <a:pt x="5300562" y="1885202"/>
                </a:cubicBezTo>
                <a:cubicBezTo>
                  <a:pt x="5300562" y="1880595"/>
                  <a:pt x="5300562" y="1880595"/>
                  <a:pt x="5300562" y="1880595"/>
                </a:cubicBezTo>
                <a:cubicBezTo>
                  <a:pt x="5314379" y="1903625"/>
                  <a:pt x="5318985" y="1917442"/>
                  <a:pt x="5332803" y="1931258"/>
                </a:cubicBezTo>
                <a:cubicBezTo>
                  <a:pt x="5328196" y="1931259"/>
                  <a:pt x="5328196" y="1931259"/>
                  <a:pt x="5328196" y="1931259"/>
                </a:cubicBezTo>
                <a:lnTo>
                  <a:pt x="5328196" y="1935864"/>
                </a:lnTo>
                <a:cubicBezTo>
                  <a:pt x="5328197" y="1940470"/>
                  <a:pt x="5332802" y="1940470"/>
                  <a:pt x="5332802" y="1940470"/>
                </a:cubicBezTo>
                <a:cubicBezTo>
                  <a:pt x="5332802" y="1940470"/>
                  <a:pt x="5332802" y="1940470"/>
                  <a:pt x="5337408" y="1940470"/>
                </a:cubicBezTo>
                <a:cubicBezTo>
                  <a:pt x="5337409" y="1945076"/>
                  <a:pt x="5337409" y="1945076"/>
                  <a:pt x="5337409" y="1945076"/>
                </a:cubicBezTo>
                <a:cubicBezTo>
                  <a:pt x="5346619" y="1958893"/>
                  <a:pt x="5342013" y="1963498"/>
                  <a:pt x="5346619" y="1972710"/>
                </a:cubicBezTo>
                <a:cubicBezTo>
                  <a:pt x="5351225" y="1972710"/>
                  <a:pt x="5351225" y="1968104"/>
                  <a:pt x="5355831" y="1977315"/>
                </a:cubicBezTo>
                <a:cubicBezTo>
                  <a:pt x="5355831" y="1981921"/>
                  <a:pt x="5360436" y="1981921"/>
                  <a:pt x="5360436" y="1986527"/>
                </a:cubicBezTo>
                <a:cubicBezTo>
                  <a:pt x="5355831" y="1986527"/>
                  <a:pt x="5355831" y="1986527"/>
                  <a:pt x="5355831" y="1991132"/>
                </a:cubicBezTo>
                <a:cubicBezTo>
                  <a:pt x="5355831" y="1991132"/>
                  <a:pt x="5355831" y="1995738"/>
                  <a:pt x="5360436" y="1995738"/>
                </a:cubicBezTo>
                <a:cubicBezTo>
                  <a:pt x="5360436" y="1995738"/>
                  <a:pt x="5360437" y="2000344"/>
                  <a:pt x="5365042" y="2000344"/>
                </a:cubicBezTo>
                <a:cubicBezTo>
                  <a:pt x="5369648" y="2009556"/>
                  <a:pt x="5392676" y="2046401"/>
                  <a:pt x="5388071" y="2041794"/>
                </a:cubicBezTo>
                <a:cubicBezTo>
                  <a:pt x="5397282" y="2037190"/>
                  <a:pt x="5374253" y="2027977"/>
                  <a:pt x="5383465" y="2023372"/>
                </a:cubicBezTo>
                <a:cubicBezTo>
                  <a:pt x="5378859" y="2018767"/>
                  <a:pt x="5374253" y="2014160"/>
                  <a:pt x="5369648" y="2004950"/>
                </a:cubicBezTo>
                <a:cubicBezTo>
                  <a:pt x="5369648" y="2004950"/>
                  <a:pt x="5369648" y="2004950"/>
                  <a:pt x="5369648" y="2000343"/>
                </a:cubicBezTo>
                <a:cubicBezTo>
                  <a:pt x="5369648" y="2000343"/>
                  <a:pt x="5369648" y="1995738"/>
                  <a:pt x="5369648" y="1995738"/>
                </a:cubicBezTo>
                <a:cubicBezTo>
                  <a:pt x="5369648" y="1991133"/>
                  <a:pt x="5365042" y="1986527"/>
                  <a:pt x="5365042" y="1986527"/>
                </a:cubicBezTo>
                <a:cubicBezTo>
                  <a:pt x="5365042" y="1972710"/>
                  <a:pt x="5351225" y="1968104"/>
                  <a:pt x="5342013" y="1949681"/>
                </a:cubicBezTo>
                <a:cubicBezTo>
                  <a:pt x="5346619" y="1949682"/>
                  <a:pt x="5346619" y="1945076"/>
                  <a:pt x="5342013" y="1940470"/>
                </a:cubicBezTo>
                <a:cubicBezTo>
                  <a:pt x="5342013" y="1935863"/>
                  <a:pt x="5342013" y="1935863"/>
                  <a:pt x="5342013" y="1935863"/>
                </a:cubicBezTo>
                <a:cubicBezTo>
                  <a:pt x="5342013" y="1935863"/>
                  <a:pt x="5342013" y="1931259"/>
                  <a:pt x="5342013" y="1926652"/>
                </a:cubicBezTo>
                <a:cubicBezTo>
                  <a:pt x="5337409" y="1926653"/>
                  <a:pt x="5337408" y="1922046"/>
                  <a:pt x="5337409" y="1926653"/>
                </a:cubicBezTo>
                <a:cubicBezTo>
                  <a:pt x="5337409" y="1926653"/>
                  <a:pt x="5332802" y="1926653"/>
                  <a:pt x="5332802" y="1926653"/>
                </a:cubicBezTo>
                <a:cubicBezTo>
                  <a:pt x="5332802" y="1912836"/>
                  <a:pt x="5323590" y="1917442"/>
                  <a:pt x="5318985" y="1908229"/>
                </a:cubicBezTo>
                <a:cubicBezTo>
                  <a:pt x="5314379" y="1894413"/>
                  <a:pt x="5309773" y="1885201"/>
                  <a:pt x="5305168" y="1880596"/>
                </a:cubicBezTo>
                <a:cubicBezTo>
                  <a:pt x="5305168" y="1880596"/>
                  <a:pt x="5305168" y="1875990"/>
                  <a:pt x="5305168" y="1875990"/>
                </a:cubicBezTo>
                <a:cubicBezTo>
                  <a:pt x="5305168" y="1875990"/>
                  <a:pt x="5305168" y="1875990"/>
                  <a:pt x="5305168" y="1871385"/>
                </a:cubicBezTo>
                <a:cubicBezTo>
                  <a:pt x="5295957" y="1862172"/>
                  <a:pt x="5295957" y="1862172"/>
                  <a:pt x="5291350" y="1852962"/>
                </a:cubicBezTo>
                <a:cubicBezTo>
                  <a:pt x="5291350" y="1857567"/>
                  <a:pt x="5291350" y="1857567"/>
                  <a:pt x="5295956" y="1857568"/>
                </a:cubicBezTo>
                <a:cubicBezTo>
                  <a:pt x="5295956" y="1857568"/>
                  <a:pt x="5295956" y="1857568"/>
                  <a:pt x="5295956" y="1852962"/>
                </a:cubicBezTo>
                <a:cubicBezTo>
                  <a:pt x="5295956" y="1852962"/>
                  <a:pt x="5291350" y="1848356"/>
                  <a:pt x="5291350" y="1848356"/>
                </a:cubicBezTo>
                <a:cubicBezTo>
                  <a:pt x="5286745" y="1843750"/>
                  <a:pt x="5286745" y="1843750"/>
                  <a:pt x="5286745" y="1843750"/>
                </a:cubicBezTo>
                <a:cubicBezTo>
                  <a:pt x="5286746" y="1839145"/>
                  <a:pt x="5286746" y="1839145"/>
                  <a:pt x="5282139" y="1829934"/>
                </a:cubicBezTo>
                <a:cubicBezTo>
                  <a:pt x="5282139" y="1834539"/>
                  <a:pt x="5277533" y="1829934"/>
                  <a:pt x="5272928" y="1820721"/>
                </a:cubicBezTo>
                <a:cubicBezTo>
                  <a:pt x="5277533" y="1820722"/>
                  <a:pt x="5277533" y="1825328"/>
                  <a:pt x="5282139" y="1825327"/>
                </a:cubicBezTo>
                <a:cubicBezTo>
                  <a:pt x="5272928" y="1811511"/>
                  <a:pt x="5272928" y="1820721"/>
                  <a:pt x="5268323" y="1811511"/>
                </a:cubicBezTo>
                <a:cubicBezTo>
                  <a:pt x="5263716" y="1797694"/>
                  <a:pt x="5268322" y="1806905"/>
                  <a:pt x="5254505" y="1788482"/>
                </a:cubicBezTo>
                <a:cubicBezTo>
                  <a:pt x="5259110" y="1783876"/>
                  <a:pt x="5263716" y="1788482"/>
                  <a:pt x="5268322" y="1788482"/>
                </a:cubicBezTo>
                <a:cubicBezTo>
                  <a:pt x="5259110" y="1779271"/>
                  <a:pt x="5254505" y="1774665"/>
                  <a:pt x="5249899" y="1770060"/>
                </a:cubicBezTo>
                <a:cubicBezTo>
                  <a:pt x="5254505" y="1770060"/>
                  <a:pt x="5254505" y="1770060"/>
                  <a:pt x="5254505" y="1770060"/>
                </a:cubicBezTo>
                <a:cubicBezTo>
                  <a:pt x="5254505" y="1770060"/>
                  <a:pt x="5254505" y="1770060"/>
                  <a:pt x="5254505" y="1765454"/>
                </a:cubicBezTo>
                <a:cubicBezTo>
                  <a:pt x="5254505" y="1765454"/>
                  <a:pt x="5249900" y="1765454"/>
                  <a:pt x="5249899" y="1760848"/>
                </a:cubicBezTo>
                <a:cubicBezTo>
                  <a:pt x="5245294" y="1756242"/>
                  <a:pt x="5240687" y="1747031"/>
                  <a:pt x="5236082" y="1747031"/>
                </a:cubicBezTo>
                <a:cubicBezTo>
                  <a:pt x="5236082" y="1747031"/>
                  <a:pt x="5231477" y="1742425"/>
                  <a:pt x="5231476" y="1737820"/>
                </a:cubicBezTo>
                <a:cubicBezTo>
                  <a:pt x="5231476" y="1737820"/>
                  <a:pt x="5231476" y="1737820"/>
                  <a:pt x="5226870" y="1733215"/>
                </a:cubicBezTo>
                <a:cubicBezTo>
                  <a:pt x="5226870" y="1733215"/>
                  <a:pt x="5226870" y="1733215"/>
                  <a:pt x="5226870" y="1737820"/>
                </a:cubicBezTo>
                <a:cubicBezTo>
                  <a:pt x="5226870" y="1737820"/>
                  <a:pt x="5226870" y="1737820"/>
                  <a:pt x="5226870" y="1742425"/>
                </a:cubicBezTo>
                <a:cubicBezTo>
                  <a:pt x="5213053" y="1728608"/>
                  <a:pt x="5208447" y="1714792"/>
                  <a:pt x="5203843" y="1705580"/>
                </a:cubicBezTo>
                <a:cubicBezTo>
                  <a:pt x="5208447" y="1705580"/>
                  <a:pt x="5213054" y="1710187"/>
                  <a:pt x="5217659" y="1710186"/>
                </a:cubicBezTo>
                <a:cubicBezTo>
                  <a:pt x="5203842" y="1687157"/>
                  <a:pt x="5190024" y="1664130"/>
                  <a:pt x="5190024" y="1682551"/>
                </a:cubicBezTo>
                <a:cubicBezTo>
                  <a:pt x="5180813" y="1659523"/>
                  <a:pt x="5180813" y="1659523"/>
                  <a:pt x="5166996" y="1645706"/>
                </a:cubicBezTo>
                <a:cubicBezTo>
                  <a:pt x="5166996" y="1645706"/>
                  <a:pt x="5171603" y="1645706"/>
                  <a:pt x="5171602" y="1650312"/>
                </a:cubicBezTo>
                <a:cubicBezTo>
                  <a:pt x="5171602" y="1650312"/>
                  <a:pt x="5176207" y="1650312"/>
                  <a:pt x="5176207" y="1650312"/>
                </a:cubicBezTo>
                <a:cubicBezTo>
                  <a:pt x="5180814" y="1654917"/>
                  <a:pt x="5180814" y="1650312"/>
                  <a:pt x="5180814" y="1650312"/>
                </a:cubicBezTo>
                <a:cubicBezTo>
                  <a:pt x="5180813" y="1645706"/>
                  <a:pt x="5180813" y="1645706"/>
                  <a:pt x="5176208" y="1641100"/>
                </a:cubicBezTo>
                <a:cubicBezTo>
                  <a:pt x="5180813" y="1641100"/>
                  <a:pt x="5180813" y="1641100"/>
                  <a:pt x="5180813" y="1641100"/>
                </a:cubicBezTo>
                <a:cubicBezTo>
                  <a:pt x="5180813" y="1645706"/>
                  <a:pt x="5185420" y="1645706"/>
                  <a:pt x="5185420" y="1645706"/>
                </a:cubicBezTo>
                <a:cubicBezTo>
                  <a:pt x="5185419" y="1650312"/>
                  <a:pt x="5185419" y="1650312"/>
                  <a:pt x="5185419" y="1650312"/>
                </a:cubicBezTo>
                <a:cubicBezTo>
                  <a:pt x="5185419" y="1650312"/>
                  <a:pt x="5190024" y="1654917"/>
                  <a:pt x="5190024" y="1654917"/>
                </a:cubicBezTo>
                <a:cubicBezTo>
                  <a:pt x="5190024" y="1654917"/>
                  <a:pt x="5194630" y="1659523"/>
                  <a:pt x="5194630" y="1659523"/>
                </a:cubicBezTo>
                <a:cubicBezTo>
                  <a:pt x="5226871" y="1710186"/>
                  <a:pt x="5254505" y="1756242"/>
                  <a:pt x="5286745" y="1806905"/>
                </a:cubicBezTo>
                <a:cubicBezTo>
                  <a:pt x="5286745" y="1811511"/>
                  <a:pt x="5286745" y="1811511"/>
                  <a:pt x="5286745" y="1811511"/>
                </a:cubicBezTo>
                <a:cubicBezTo>
                  <a:pt x="5286745" y="1816115"/>
                  <a:pt x="5291350" y="1816115"/>
                  <a:pt x="5291350" y="1816115"/>
                </a:cubicBezTo>
                <a:cubicBezTo>
                  <a:pt x="5305169" y="1829934"/>
                  <a:pt x="5300562" y="1829933"/>
                  <a:pt x="5309773" y="1843751"/>
                </a:cubicBezTo>
                <a:cubicBezTo>
                  <a:pt x="5309773" y="1848356"/>
                  <a:pt x="5309773" y="1852962"/>
                  <a:pt x="5314379" y="1857568"/>
                </a:cubicBezTo>
                <a:cubicBezTo>
                  <a:pt x="5314379" y="1862173"/>
                  <a:pt x="5318985" y="1862173"/>
                  <a:pt x="5318985" y="1862173"/>
                </a:cubicBezTo>
                <a:cubicBezTo>
                  <a:pt x="5328196" y="1875990"/>
                  <a:pt x="5332802" y="1889808"/>
                  <a:pt x="5342013" y="1894413"/>
                </a:cubicBezTo>
                <a:cubicBezTo>
                  <a:pt x="5342013" y="1894413"/>
                  <a:pt x="5346619" y="1899019"/>
                  <a:pt x="5346619" y="1899019"/>
                </a:cubicBezTo>
                <a:cubicBezTo>
                  <a:pt x="5346619" y="1903625"/>
                  <a:pt x="5346619" y="1908230"/>
                  <a:pt x="5346619" y="1912836"/>
                </a:cubicBezTo>
                <a:cubicBezTo>
                  <a:pt x="5351225" y="1912836"/>
                  <a:pt x="5360436" y="1935864"/>
                  <a:pt x="5369648" y="1945075"/>
                </a:cubicBezTo>
                <a:cubicBezTo>
                  <a:pt x="5369648" y="1945075"/>
                  <a:pt x="5369648" y="1949681"/>
                  <a:pt x="5374253" y="1949681"/>
                </a:cubicBezTo>
                <a:cubicBezTo>
                  <a:pt x="5374253" y="1954287"/>
                  <a:pt x="5374253" y="1954287"/>
                  <a:pt x="5374253" y="1954287"/>
                </a:cubicBezTo>
                <a:cubicBezTo>
                  <a:pt x="5392676" y="1995738"/>
                  <a:pt x="5411099" y="2041794"/>
                  <a:pt x="5434128" y="2083247"/>
                </a:cubicBezTo>
                <a:cubicBezTo>
                  <a:pt x="5434128" y="2087851"/>
                  <a:pt x="5438734" y="2092457"/>
                  <a:pt x="5443339" y="2097064"/>
                </a:cubicBezTo>
                <a:cubicBezTo>
                  <a:pt x="5443339" y="2101669"/>
                  <a:pt x="5443339" y="2106275"/>
                  <a:pt x="5443340" y="2110881"/>
                </a:cubicBezTo>
                <a:cubicBezTo>
                  <a:pt x="5443339" y="2106275"/>
                  <a:pt x="5447945" y="2110880"/>
                  <a:pt x="5452551" y="2110881"/>
                </a:cubicBezTo>
                <a:cubicBezTo>
                  <a:pt x="5452551" y="2115485"/>
                  <a:pt x="5457156" y="2120092"/>
                  <a:pt x="5457156" y="2120092"/>
                </a:cubicBezTo>
                <a:cubicBezTo>
                  <a:pt x="5466368" y="2143121"/>
                  <a:pt x="5470974" y="2166149"/>
                  <a:pt x="5480186" y="2184572"/>
                </a:cubicBezTo>
                <a:cubicBezTo>
                  <a:pt x="5480186" y="2184572"/>
                  <a:pt x="5480185" y="2189177"/>
                  <a:pt x="5480185" y="2189177"/>
                </a:cubicBezTo>
                <a:cubicBezTo>
                  <a:pt x="5480185" y="2193783"/>
                  <a:pt x="5480185" y="2193783"/>
                  <a:pt x="5480185" y="2198388"/>
                </a:cubicBezTo>
                <a:cubicBezTo>
                  <a:pt x="5484791" y="2198389"/>
                  <a:pt x="5484791" y="2198389"/>
                  <a:pt x="5484791" y="2198389"/>
                </a:cubicBezTo>
                <a:cubicBezTo>
                  <a:pt x="5498608" y="2226022"/>
                  <a:pt x="5512425" y="2249052"/>
                  <a:pt x="5517031" y="2267474"/>
                </a:cubicBezTo>
                <a:cubicBezTo>
                  <a:pt x="5530848" y="2281290"/>
                  <a:pt x="5540059" y="2322742"/>
                  <a:pt x="5553877" y="2359588"/>
                </a:cubicBezTo>
                <a:cubicBezTo>
                  <a:pt x="5563088" y="2368800"/>
                  <a:pt x="5567694" y="2401039"/>
                  <a:pt x="5572300" y="2410251"/>
                </a:cubicBezTo>
                <a:cubicBezTo>
                  <a:pt x="5572300" y="2410251"/>
                  <a:pt x="5572300" y="2414857"/>
                  <a:pt x="5572300" y="2414857"/>
                </a:cubicBezTo>
                <a:cubicBezTo>
                  <a:pt x="5572300" y="2414857"/>
                  <a:pt x="5572300" y="2419462"/>
                  <a:pt x="5572300" y="2419462"/>
                </a:cubicBezTo>
                <a:cubicBezTo>
                  <a:pt x="5572300" y="2424068"/>
                  <a:pt x="5572300" y="2424068"/>
                  <a:pt x="5572300" y="2424068"/>
                </a:cubicBezTo>
                <a:cubicBezTo>
                  <a:pt x="5576905" y="2428673"/>
                  <a:pt x="5576905" y="2428673"/>
                  <a:pt x="5576905" y="2424068"/>
                </a:cubicBezTo>
                <a:cubicBezTo>
                  <a:pt x="5581511" y="2437885"/>
                  <a:pt x="5581511" y="2428674"/>
                  <a:pt x="5586117" y="2428674"/>
                </a:cubicBezTo>
                <a:cubicBezTo>
                  <a:pt x="5581510" y="2442491"/>
                  <a:pt x="5595328" y="2442491"/>
                  <a:pt x="5595327" y="2460913"/>
                </a:cubicBezTo>
                <a:cubicBezTo>
                  <a:pt x="5599934" y="2456308"/>
                  <a:pt x="5599933" y="2470125"/>
                  <a:pt x="5604540" y="2470125"/>
                </a:cubicBezTo>
                <a:cubicBezTo>
                  <a:pt x="5595328" y="2451702"/>
                  <a:pt x="5590722" y="2419462"/>
                  <a:pt x="5581511" y="2414857"/>
                </a:cubicBezTo>
                <a:cubicBezTo>
                  <a:pt x="5581511" y="2414857"/>
                  <a:pt x="5581511" y="2410250"/>
                  <a:pt x="5581511" y="2405645"/>
                </a:cubicBezTo>
                <a:cubicBezTo>
                  <a:pt x="5581511" y="2405645"/>
                  <a:pt x="5581511" y="2401039"/>
                  <a:pt x="5576905" y="2401039"/>
                </a:cubicBezTo>
                <a:cubicBezTo>
                  <a:pt x="5576905" y="2373405"/>
                  <a:pt x="5563088" y="2350377"/>
                  <a:pt x="5553876" y="2327348"/>
                </a:cubicBezTo>
                <a:cubicBezTo>
                  <a:pt x="5530848" y="2267474"/>
                  <a:pt x="5512425" y="2207600"/>
                  <a:pt x="5489397" y="2156937"/>
                </a:cubicBezTo>
                <a:cubicBezTo>
                  <a:pt x="5470974" y="2115485"/>
                  <a:pt x="5452551" y="2051007"/>
                  <a:pt x="5420311" y="1995738"/>
                </a:cubicBezTo>
                <a:cubicBezTo>
                  <a:pt x="5415705" y="1986527"/>
                  <a:pt x="5406494" y="1981921"/>
                  <a:pt x="5406495" y="1972710"/>
                </a:cubicBezTo>
                <a:cubicBezTo>
                  <a:pt x="5383465" y="1931258"/>
                  <a:pt x="5369648" y="1889808"/>
                  <a:pt x="5351225" y="1857568"/>
                </a:cubicBezTo>
                <a:cubicBezTo>
                  <a:pt x="5332802" y="1834539"/>
                  <a:pt x="5342013" y="1848356"/>
                  <a:pt x="5328197" y="1820722"/>
                </a:cubicBezTo>
                <a:cubicBezTo>
                  <a:pt x="5314379" y="1788483"/>
                  <a:pt x="5295956" y="1760848"/>
                  <a:pt x="5277533" y="1742425"/>
                </a:cubicBezTo>
                <a:cubicBezTo>
                  <a:pt x="5259110" y="1700974"/>
                  <a:pt x="5213053" y="1645706"/>
                  <a:pt x="5190025" y="1608860"/>
                </a:cubicBezTo>
                <a:cubicBezTo>
                  <a:pt x="5180813" y="1595043"/>
                  <a:pt x="5176207" y="1599649"/>
                  <a:pt x="5166996" y="1585832"/>
                </a:cubicBezTo>
                <a:cubicBezTo>
                  <a:pt x="5176207" y="1581226"/>
                  <a:pt x="5157784" y="1558198"/>
                  <a:pt x="5143968" y="1544381"/>
                </a:cubicBezTo>
                <a:cubicBezTo>
                  <a:pt x="5143968" y="1544381"/>
                  <a:pt x="5139362" y="1544381"/>
                  <a:pt x="5134756" y="1539775"/>
                </a:cubicBezTo>
                <a:cubicBezTo>
                  <a:pt x="5120939" y="1525958"/>
                  <a:pt x="5111727" y="1493718"/>
                  <a:pt x="5088699" y="1475295"/>
                </a:cubicBezTo>
                <a:cubicBezTo>
                  <a:pt x="5084093" y="1470690"/>
                  <a:pt x="5079487" y="1475295"/>
                  <a:pt x="5070276" y="1466084"/>
                </a:cubicBezTo>
                <a:cubicBezTo>
                  <a:pt x="5070276" y="1466084"/>
                  <a:pt x="5070276" y="1452267"/>
                  <a:pt x="5061064" y="1447660"/>
                </a:cubicBezTo>
                <a:cubicBezTo>
                  <a:pt x="5024219" y="1396998"/>
                  <a:pt x="4964344" y="1341730"/>
                  <a:pt x="4922893" y="1300279"/>
                </a:cubicBezTo>
                <a:cubicBezTo>
                  <a:pt x="4904470" y="1281856"/>
                  <a:pt x="4886047" y="1258828"/>
                  <a:pt x="4863018" y="1235799"/>
                </a:cubicBezTo>
                <a:cubicBezTo>
                  <a:pt x="4853807" y="1226588"/>
                  <a:pt x="4835385" y="1217376"/>
                  <a:pt x="4826172" y="1208165"/>
                </a:cubicBezTo>
                <a:cubicBezTo>
                  <a:pt x="4826172" y="1208165"/>
                  <a:pt x="4816961" y="1194348"/>
                  <a:pt x="4816961" y="1194348"/>
                </a:cubicBezTo>
                <a:cubicBezTo>
                  <a:pt x="4807749" y="1185137"/>
                  <a:pt x="4803144" y="1185137"/>
                  <a:pt x="4798538" y="1180532"/>
                </a:cubicBezTo>
                <a:cubicBezTo>
                  <a:pt x="4798538" y="1175925"/>
                  <a:pt x="4798538" y="1175925"/>
                  <a:pt x="4798538" y="1175925"/>
                </a:cubicBezTo>
                <a:cubicBezTo>
                  <a:pt x="4812355" y="1175925"/>
                  <a:pt x="4816961" y="1198954"/>
                  <a:pt x="4821567" y="1189742"/>
                </a:cubicBezTo>
                <a:cubicBezTo>
                  <a:pt x="4821567" y="1189742"/>
                  <a:pt x="4821567" y="1189742"/>
                  <a:pt x="4821567" y="1194348"/>
                </a:cubicBezTo>
                <a:cubicBezTo>
                  <a:pt x="4830778" y="1198954"/>
                  <a:pt x="4830778" y="1198954"/>
                  <a:pt x="4830778" y="1198954"/>
                </a:cubicBezTo>
                <a:cubicBezTo>
                  <a:pt x="4830778" y="1198954"/>
                  <a:pt x="4835384" y="1198954"/>
                  <a:pt x="4835384" y="1198954"/>
                </a:cubicBezTo>
                <a:cubicBezTo>
                  <a:pt x="4835384" y="1198954"/>
                  <a:pt x="4835384" y="1203559"/>
                  <a:pt x="4839989" y="1203559"/>
                </a:cubicBezTo>
                <a:cubicBezTo>
                  <a:pt x="4839989" y="1203559"/>
                  <a:pt x="4844595" y="1203559"/>
                  <a:pt x="4844595" y="1203559"/>
                </a:cubicBezTo>
                <a:cubicBezTo>
                  <a:pt x="4858412" y="1217376"/>
                  <a:pt x="4858412" y="1212771"/>
                  <a:pt x="4872230" y="1226588"/>
                </a:cubicBezTo>
                <a:cubicBezTo>
                  <a:pt x="4872230" y="1226588"/>
                  <a:pt x="4876836" y="1231193"/>
                  <a:pt x="4876836" y="1231193"/>
                </a:cubicBezTo>
                <a:cubicBezTo>
                  <a:pt x="4876836" y="1231193"/>
                  <a:pt x="4876836" y="1231193"/>
                  <a:pt x="4881441" y="1231194"/>
                </a:cubicBezTo>
                <a:cubicBezTo>
                  <a:pt x="4881441" y="1231194"/>
                  <a:pt x="4881441" y="1235799"/>
                  <a:pt x="4881441" y="1235799"/>
                </a:cubicBezTo>
                <a:cubicBezTo>
                  <a:pt x="4886047" y="1245010"/>
                  <a:pt x="4863019" y="1231194"/>
                  <a:pt x="4876835" y="1240405"/>
                </a:cubicBezTo>
                <a:cubicBezTo>
                  <a:pt x="4881441" y="1245010"/>
                  <a:pt x="4886047" y="1240405"/>
                  <a:pt x="4899864" y="1245010"/>
                </a:cubicBezTo>
                <a:cubicBezTo>
                  <a:pt x="4904470" y="1258828"/>
                  <a:pt x="4913681" y="1258828"/>
                  <a:pt x="4932104" y="1281856"/>
                </a:cubicBezTo>
                <a:cubicBezTo>
                  <a:pt x="4927498" y="1281856"/>
                  <a:pt x="4927498" y="1281856"/>
                  <a:pt x="4927498" y="1281856"/>
                </a:cubicBezTo>
                <a:cubicBezTo>
                  <a:pt x="4932104" y="1286462"/>
                  <a:pt x="4932104" y="1286462"/>
                  <a:pt x="4932104" y="1286462"/>
                </a:cubicBezTo>
                <a:cubicBezTo>
                  <a:pt x="4932105" y="1295673"/>
                  <a:pt x="4922893" y="1281856"/>
                  <a:pt x="4918287" y="1281856"/>
                </a:cubicBezTo>
                <a:cubicBezTo>
                  <a:pt x="4927498" y="1295673"/>
                  <a:pt x="4932105" y="1295673"/>
                  <a:pt x="4941315" y="1295673"/>
                </a:cubicBezTo>
                <a:cubicBezTo>
                  <a:pt x="4941316" y="1300279"/>
                  <a:pt x="4941316" y="1300279"/>
                  <a:pt x="4945921" y="1304885"/>
                </a:cubicBezTo>
                <a:cubicBezTo>
                  <a:pt x="4945922" y="1309490"/>
                  <a:pt x="4950527" y="1309491"/>
                  <a:pt x="4950527" y="1309491"/>
                </a:cubicBezTo>
                <a:cubicBezTo>
                  <a:pt x="4955133" y="1304885"/>
                  <a:pt x="4955133" y="1304885"/>
                  <a:pt x="4955133" y="1304885"/>
                </a:cubicBezTo>
                <a:cubicBezTo>
                  <a:pt x="4959738" y="1323307"/>
                  <a:pt x="4968950" y="1309490"/>
                  <a:pt x="4982767" y="1332519"/>
                </a:cubicBezTo>
                <a:cubicBezTo>
                  <a:pt x="4987373" y="1337124"/>
                  <a:pt x="4987373" y="1337124"/>
                  <a:pt x="4987373" y="1337124"/>
                </a:cubicBezTo>
                <a:cubicBezTo>
                  <a:pt x="4987373" y="1337124"/>
                  <a:pt x="4991979" y="1337124"/>
                  <a:pt x="4991979" y="1337124"/>
                </a:cubicBezTo>
                <a:cubicBezTo>
                  <a:pt x="5024218" y="1373970"/>
                  <a:pt x="5051853" y="1401604"/>
                  <a:pt x="5079487" y="1424633"/>
                </a:cubicBezTo>
                <a:cubicBezTo>
                  <a:pt x="5074881" y="1424633"/>
                  <a:pt x="5074881" y="1443056"/>
                  <a:pt x="5084093" y="1438450"/>
                </a:cubicBezTo>
                <a:cubicBezTo>
                  <a:pt x="5079487" y="1429238"/>
                  <a:pt x="5088699" y="1433844"/>
                  <a:pt x="5093305" y="1443055"/>
                </a:cubicBezTo>
                <a:cubicBezTo>
                  <a:pt x="5107121" y="1461478"/>
                  <a:pt x="5134756" y="1489112"/>
                  <a:pt x="5157784" y="1521352"/>
                </a:cubicBezTo>
                <a:cubicBezTo>
                  <a:pt x="5180813" y="1548986"/>
                  <a:pt x="5203842" y="1581226"/>
                  <a:pt x="5222265" y="1604255"/>
                </a:cubicBezTo>
                <a:cubicBezTo>
                  <a:pt x="5217659" y="1599649"/>
                  <a:pt x="5222265" y="1618072"/>
                  <a:pt x="5226870" y="1618072"/>
                </a:cubicBezTo>
                <a:cubicBezTo>
                  <a:pt x="5222265" y="1608860"/>
                  <a:pt x="5226871" y="1608860"/>
                  <a:pt x="5231476" y="1613466"/>
                </a:cubicBezTo>
                <a:cubicBezTo>
                  <a:pt x="5231476" y="1622677"/>
                  <a:pt x="5249900" y="1645706"/>
                  <a:pt x="5263716" y="1664129"/>
                </a:cubicBezTo>
                <a:cubicBezTo>
                  <a:pt x="5277533" y="1682551"/>
                  <a:pt x="5291351" y="1696368"/>
                  <a:pt x="5286745" y="1696368"/>
                </a:cubicBezTo>
                <a:cubicBezTo>
                  <a:pt x="5305168" y="1714792"/>
                  <a:pt x="5314379" y="1733215"/>
                  <a:pt x="5323590" y="1751637"/>
                </a:cubicBezTo>
                <a:cubicBezTo>
                  <a:pt x="5337408" y="1774665"/>
                  <a:pt x="5346619" y="1797694"/>
                  <a:pt x="5369648" y="1825328"/>
                </a:cubicBezTo>
                <a:cubicBezTo>
                  <a:pt x="5369648" y="1825328"/>
                  <a:pt x="5369648" y="1829933"/>
                  <a:pt x="5369648" y="1834539"/>
                </a:cubicBezTo>
                <a:cubicBezTo>
                  <a:pt x="5388071" y="1839145"/>
                  <a:pt x="5401888" y="1899019"/>
                  <a:pt x="5415705" y="1917442"/>
                </a:cubicBezTo>
                <a:cubicBezTo>
                  <a:pt x="5420312" y="1922046"/>
                  <a:pt x="5420312" y="1917442"/>
                  <a:pt x="5424916" y="1926653"/>
                </a:cubicBezTo>
                <a:cubicBezTo>
                  <a:pt x="5434128" y="1940470"/>
                  <a:pt x="5434129" y="1954287"/>
                  <a:pt x="5443339" y="1968104"/>
                </a:cubicBezTo>
                <a:cubicBezTo>
                  <a:pt x="5447945" y="1977316"/>
                  <a:pt x="5452552" y="1981921"/>
                  <a:pt x="5461762" y="1991132"/>
                </a:cubicBezTo>
                <a:cubicBezTo>
                  <a:pt x="5475579" y="2018767"/>
                  <a:pt x="5484791" y="2060218"/>
                  <a:pt x="5498608" y="2092458"/>
                </a:cubicBezTo>
                <a:cubicBezTo>
                  <a:pt x="5517031" y="2129304"/>
                  <a:pt x="5535454" y="2184572"/>
                  <a:pt x="5553877" y="2226023"/>
                </a:cubicBezTo>
                <a:cubicBezTo>
                  <a:pt x="5558482" y="2239840"/>
                  <a:pt x="5567694" y="2253656"/>
                  <a:pt x="5572300" y="2262868"/>
                </a:cubicBezTo>
                <a:cubicBezTo>
                  <a:pt x="5572300" y="2262868"/>
                  <a:pt x="5567694" y="2258262"/>
                  <a:pt x="5567694" y="2258262"/>
                </a:cubicBezTo>
                <a:cubicBezTo>
                  <a:pt x="5572300" y="2276686"/>
                  <a:pt x="5581511" y="2295109"/>
                  <a:pt x="5586117" y="2308925"/>
                </a:cubicBezTo>
                <a:cubicBezTo>
                  <a:pt x="5586117" y="2313531"/>
                  <a:pt x="5586117" y="2322742"/>
                  <a:pt x="5586117" y="2322742"/>
                </a:cubicBezTo>
                <a:cubicBezTo>
                  <a:pt x="5599934" y="2368800"/>
                  <a:pt x="5618357" y="2428674"/>
                  <a:pt x="5632173" y="2470124"/>
                </a:cubicBezTo>
                <a:cubicBezTo>
                  <a:pt x="5632173" y="2470124"/>
                  <a:pt x="5632173" y="2470124"/>
                  <a:pt x="5627568" y="2470124"/>
                </a:cubicBezTo>
                <a:cubicBezTo>
                  <a:pt x="5627568" y="2470124"/>
                  <a:pt x="5627568" y="2474730"/>
                  <a:pt x="5627568" y="2474730"/>
                </a:cubicBezTo>
                <a:cubicBezTo>
                  <a:pt x="5627568" y="2474730"/>
                  <a:pt x="5632172" y="2479336"/>
                  <a:pt x="5632172" y="2479336"/>
                </a:cubicBezTo>
                <a:cubicBezTo>
                  <a:pt x="5636779" y="2493153"/>
                  <a:pt x="5641385" y="2543816"/>
                  <a:pt x="5645991" y="2529999"/>
                </a:cubicBezTo>
                <a:cubicBezTo>
                  <a:pt x="5645991" y="2534604"/>
                  <a:pt x="5645991" y="2534604"/>
                  <a:pt x="5645991" y="2534604"/>
                </a:cubicBezTo>
                <a:cubicBezTo>
                  <a:pt x="5645991" y="2539210"/>
                  <a:pt x="5645991" y="2539210"/>
                  <a:pt x="5645991" y="2539210"/>
                </a:cubicBezTo>
                <a:cubicBezTo>
                  <a:pt x="5650597" y="2539210"/>
                  <a:pt x="5650597" y="2539210"/>
                  <a:pt x="5650597" y="2539210"/>
                </a:cubicBezTo>
                <a:cubicBezTo>
                  <a:pt x="5650597" y="2534604"/>
                  <a:pt x="5650597" y="2534604"/>
                  <a:pt x="5650597" y="2534604"/>
                </a:cubicBezTo>
                <a:cubicBezTo>
                  <a:pt x="5659808" y="2529999"/>
                  <a:pt x="5655203" y="2548422"/>
                  <a:pt x="5655202" y="2553027"/>
                </a:cubicBezTo>
                <a:cubicBezTo>
                  <a:pt x="5659808" y="2543816"/>
                  <a:pt x="5669019" y="2571450"/>
                  <a:pt x="5664414" y="2553026"/>
                </a:cubicBezTo>
                <a:cubicBezTo>
                  <a:pt x="5659808" y="2553027"/>
                  <a:pt x="5659808" y="2539210"/>
                  <a:pt x="5659808" y="2539210"/>
                </a:cubicBezTo>
                <a:cubicBezTo>
                  <a:pt x="5664414" y="2548422"/>
                  <a:pt x="5664414" y="2543816"/>
                  <a:pt x="5664414" y="2539210"/>
                </a:cubicBezTo>
                <a:cubicBezTo>
                  <a:pt x="5655203" y="2534604"/>
                  <a:pt x="5655203" y="2516181"/>
                  <a:pt x="5645991" y="2502365"/>
                </a:cubicBezTo>
                <a:cubicBezTo>
                  <a:pt x="5645991" y="2502365"/>
                  <a:pt x="5645991" y="2497759"/>
                  <a:pt x="5645991" y="2493153"/>
                </a:cubicBezTo>
                <a:cubicBezTo>
                  <a:pt x="5645991" y="2493153"/>
                  <a:pt x="5645991" y="2488548"/>
                  <a:pt x="5645991" y="2488548"/>
                </a:cubicBezTo>
                <a:cubicBezTo>
                  <a:pt x="5645991" y="2483941"/>
                  <a:pt x="5645991" y="2483941"/>
                  <a:pt x="5645991" y="2483941"/>
                </a:cubicBezTo>
                <a:cubicBezTo>
                  <a:pt x="5645991" y="2483941"/>
                  <a:pt x="5641384" y="2483942"/>
                  <a:pt x="5641384" y="2483942"/>
                </a:cubicBezTo>
                <a:cubicBezTo>
                  <a:pt x="5641385" y="2479335"/>
                  <a:pt x="5641385" y="2479335"/>
                  <a:pt x="5641385" y="2474730"/>
                </a:cubicBezTo>
                <a:cubicBezTo>
                  <a:pt x="5645991" y="2470124"/>
                  <a:pt x="5645990" y="2479336"/>
                  <a:pt x="5650597" y="2479337"/>
                </a:cubicBezTo>
                <a:cubicBezTo>
                  <a:pt x="5650597" y="2470125"/>
                  <a:pt x="5645991" y="2470124"/>
                  <a:pt x="5645991" y="2465519"/>
                </a:cubicBezTo>
                <a:cubicBezTo>
                  <a:pt x="5645991" y="2465519"/>
                  <a:pt x="5645991" y="2465519"/>
                  <a:pt x="5645991" y="2460912"/>
                </a:cubicBezTo>
                <a:cubicBezTo>
                  <a:pt x="5645991" y="2460912"/>
                  <a:pt x="5645991" y="2456307"/>
                  <a:pt x="5645991" y="2456307"/>
                </a:cubicBezTo>
                <a:cubicBezTo>
                  <a:pt x="5645991" y="2451702"/>
                  <a:pt x="5645991" y="2451702"/>
                  <a:pt x="5645991" y="2451702"/>
                </a:cubicBezTo>
                <a:cubicBezTo>
                  <a:pt x="5641384" y="2433279"/>
                  <a:pt x="5641384" y="2433279"/>
                  <a:pt x="5641384" y="2433279"/>
                </a:cubicBezTo>
                <a:cubicBezTo>
                  <a:pt x="5636779" y="2428674"/>
                  <a:pt x="5636779" y="2428674"/>
                  <a:pt x="5636779" y="2428674"/>
                </a:cubicBezTo>
                <a:cubicBezTo>
                  <a:pt x="5641385" y="2424068"/>
                  <a:pt x="5636779" y="2424067"/>
                  <a:pt x="5636779" y="2424067"/>
                </a:cubicBezTo>
                <a:lnTo>
                  <a:pt x="5636779" y="2428674"/>
                </a:lnTo>
                <a:cubicBezTo>
                  <a:pt x="5627567" y="2401039"/>
                  <a:pt x="5627568" y="2410251"/>
                  <a:pt x="5622963" y="2382617"/>
                </a:cubicBezTo>
                <a:cubicBezTo>
                  <a:pt x="5622963" y="2378010"/>
                  <a:pt x="5622963" y="2378010"/>
                  <a:pt x="5622962" y="2373405"/>
                </a:cubicBezTo>
                <a:cubicBezTo>
                  <a:pt x="5618357" y="2368800"/>
                  <a:pt x="5618357" y="2368800"/>
                  <a:pt x="5618357" y="2373404"/>
                </a:cubicBezTo>
                <a:cubicBezTo>
                  <a:pt x="5618357" y="2359588"/>
                  <a:pt x="5613751" y="2336560"/>
                  <a:pt x="5604540" y="2331954"/>
                </a:cubicBezTo>
                <a:cubicBezTo>
                  <a:pt x="5609145" y="2341165"/>
                  <a:pt x="5604539" y="2341166"/>
                  <a:pt x="5599934" y="2331954"/>
                </a:cubicBezTo>
                <a:lnTo>
                  <a:pt x="5599934" y="2327348"/>
                </a:lnTo>
                <a:cubicBezTo>
                  <a:pt x="5604539" y="2327348"/>
                  <a:pt x="5604539" y="2327348"/>
                  <a:pt x="5604539" y="2327348"/>
                </a:cubicBezTo>
                <a:cubicBezTo>
                  <a:pt x="5604539" y="2327348"/>
                  <a:pt x="5604539" y="2327348"/>
                  <a:pt x="5604540" y="2322742"/>
                </a:cubicBezTo>
                <a:cubicBezTo>
                  <a:pt x="5604540" y="2322742"/>
                  <a:pt x="5604540" y="2322742"/>
                  <a:pt x="5599934" y="2318137"/>
                </a:cubicBezTo>
                <a:cubicBezTo>
                  <a:pt x="5599934" y="2290503"/>
                  <a:pt x="5567693" y="2221417"/>
                  <a:pt x="5558482" y="2189178"/>
                </a:cubicBezTo>
                <a:cubicBezTo>
                  <a:pt x="5553876" y="2170755"/>
                  <a:pt x="5558482" y="2166149"/>
                  <a:pt x="5549271" y="2152332"/>
                </a:cubicBezTo>
                <a:cubicBezTo>
                  <a:pt x="5549271" y="2143121"/>
                  <a:pt x="5540059" y="2138515"/>
                  <a:pt x="5535454" y="2129303"/>
                </a:cubicBezTo>
                <a:cubicBezTo>
                  <a:pt x="5530848" y="2110880"/>
                  <a:pt x="5530848" y="2097063"/>
                  <a:pt x="5517031" y="2092458"/>
                </a:cubicBezTo>
                <a:cubicBezTo>
                  <a:pt x="5489397" y="2004950"/>
                  <a:pt x="5438734" y="1908229"/>
                  <a:pt x="5388072" y="1825328"/>
                </a:cubicBezTo>
                <a:cubicBezTo>
                  <a:pt x="5392677" y="1820721"/>
                  <a:pt x="5392677" y="1820721"/>
                  <a:pt x="5392676" y="1816116"/>
                </a:cubicBezTo>
                <a:cubicBezTo>
                  <a:pt x="5392676" y="1816116"/>
                  <a:pt x="5392677" y="1820721"/>
                  <a:pt x="5392677" y="1820721"/>
                </a:cubicBezTo>
                <a:cubicBezTo>
                  <a:pt x="5397282" y="1820722"/>
                  <a:pt x="5397282" y="1820722"/>
                  <a:pt x="5397282" y="1820722"/>
                </a:cubicBezTo>
                <a:cubicBezTo>
                  <a:pt x="5397282" y="1820722"/>
                  <a:pt x="5397282" y="1816116"/>
                  <a:pt x="5392676" y="1811511"/>
                </a:cubicBezTo>
                <a:cubicBezTo>
                  <a:pt x="5392676" y="1806905"/>
                  <a:pt x="5397282" y="1806905"/>
                  <a:pt x="5392676" y="1797694"/>
                </a:cubicBezTo>
                <a:cubicBezTo>
                  <a:pt x="5388071" y="1802299"/>
                  <a:pt x="5383465" y="1797694"/>
                  <a:pt x="5374253" y="1783876"/>
                </a:cubicBezTo>
                <a:cubicBezTo>
                  <a:pt x="5374253" y="1779272"/>
                  <a:pt x="5374253" y="1779272"/>
                  <a:pt x="5374253" y="1779272"/>
                </a:cubicBezTo>
                <a:cubicBezTo>
                  <a:pt x="5374253" y="1779272"/>
                  <a:pt x="5369649" y="1779272"/>
                  <a:pt x="5369648" y="1774665"/>
                </a:cubicBezTo>
                <a:cubicBezTo>
                  <a:pt x="5369648" y="1774665"/>
                  <a:pt x="5369648" y="1770060"/>
                  <a:pt x="5369648" y="1770060"/>
                </a:cubicBezTo>
                <a:cubicBezTo>
                  <a:pt x="5365042" y="1770060"/>
                  <a:pt x="5365042" y="1770060"/>
                  <a:pt x="5365042" y="1770060"/>
                </a:cubicBezTo>
                <a:cubicBezTo>
                  <a:pt x="5365042" y="1765454"/>
                  <a:pt x="5365042" y="1765454"/>
                  <a:pt x="5360436" y="1760848"/>
                </a:cubicBezTo>
                <a:cubicBezTo>
                  <a:pt x="5365043" y="1751637"/>
                  <a:pt x="5346619" y="1737820"/>
                  <a:pt x="5351226" y="1737820"/>
                </a:cubicBezTo>
                <a:cubicBezTo>
                  <a:pt x="5351226" y="1737820"/>
                  <a:pt x="5355831" y="1737820"/>
                  <a:pt x="5355831" y="1737820"/>
                </a:cubicBezTo>
                <a:cubicBezTo>
                  <a:pt x="5355831" y="1742424"/>
                  <a:pt x="5360437" y="1742425"/>
                  <a:pt x="5360437" y="1742425"/>
                </a:cubicBezTo>
                <a:cubicBezTo>
                  <a:pt x="5360436" y="1737820"/>
                  <a:pt x="5355831" y="1737820"/>
                  <a:pt x="5355831" y="1733214"/>
                </a:cubicBezTo>
                <a:cubicBezTo>
                  <a:pt x="5355831" y="1733214"/>
                  <a:pt x="5351225" y="1728608"/>
                  <a:pt x="5351225" y="1728608"/>
                </a:cubicBezTo>
                <a:cubicBezTo>
                  <a:pt x="5346619" y="1719397"/>
                  <a:pt x="5342013" y="1710186"/>
                  <a:pt x="5337408" y="1710186"/>
                </a:cubicBezTo>
                <a:cubicBezTo>
                  <a:pt x="5337408" y="1710186"/>
                  <a:pt x="5337408" y="1710186"/>
                  <a:pt x="5337408" y="1705580"/>
                </a:cubicBezTo>
                <a:cubicBezTo>
                  <a:pt x="5337408" y="1705580"/>
                  <a:pt x="5337408" y="1700974"/>
                  <a:pt x="5332803" y="1696368"/>
                </a:cubicBezTo>
                <a:cubicBezTo>
                  <a:pt x="5332803" y="1696368"/>
                  <a:pt x="5328196" y="1696368"/>
                  <a:pt x="5328196" y="1696368"/>
                </a:cubicBezTo>
                <a:cubicBezTo>
                  <a:pt x="5328196" y="1696368"/>
                  <a:pt x="5328196" y="1700974"/>
                  <a:pt x="5328196" y="1700974"/>
                </a:cubicBezTo>
                <a:cubicBezTo>
                  <a:pt x="5328196" y="1696368"/>
                  <a:pt x="5328196" y="1691764"/>
                  <a:pt x="5323591" y="1687157"/>
                </a:cubicBezTo>
                <a:cubicBezTo>
                  <a:pt x="5323590" y="1691763"/>
                  <a:pt x="5318986" y="1691763"/>
                  <a:pt x="5314379" y="1687157"/>
                </a:cubicBezTo>
                <a:cubicBezTo>
                  <a:pt x="5318985" y="1687156"/>
                  <a:pt x="5314380" y="1682552"/>
                  <a:pt x="5314379" y="1677946"/>
                </a:cubicBezTo>
                <a:cubicBezTo>
                  <a:pt x="5309773" y="1673340"/>
                  <a:pt x="5309773" y="1673340"/>
                  <a:pt x="5309773" y="1673340"/>
                </a:cubicBezTo>
                <a:cubicBezTo>
                  <a:pt x="5309773" y="1668734"/>
                  <a:pt x="5309773" y="1668734"/>
                  <a:pt x="5309773" y="1668734"/>
                </a:cubicBezTo>
                <a:cubicBezTo>
                  <a:pt x="5305168" y="1668734"/>
                  <a:pt x="5305168" y="1668734"/>
                  <a:pt x="5305168" y="1668734"/>
                </a:cubicBezTo>
                <a:cubicBezTo>
                  <a:pt x="5305168" y="1668734"/>
                  <a:pt x="5305168" y="1668734"/>
                  <a:pt x="5305168" y="1673340"/>
                </a:cubicBezTo>
                <a:cubicBezTo>
                  <a:pt x="5291350" y="1650312"/>
                  <a:pt x="5277534" y="1627283"/>
                  <a:pt x="5268323" y="1622678"/>
                </a:cubicBezTo>
                <a:cubicBezTo>
                  <a:pt x="5263716" y="1618072"/>
                  <a:pt x="5263716" y="1618072"/>
                  <a:pt x="5263716" y="1613466"/>
                </a:cubicBezTo>
                <a:cubicBezTo>
                  <a:pt x="5259110" y="1608860"/>
                  <a:pt x="5259110" y="1608860"/>
                  <a:pt x="5254506" y="1608860"/>
                </a:cubicBezTo>
                <a:lnTo>
                  <a:pt x="5254505" y="1612476"/>
                </a:lnTo>
                <a:lnTo>
                  <a:pt x="5242703" y="1598138"/>
                </a:lnTo>
                <a:cubicBezTo>
                  <a:pt x="5229750" y="1581514"/>
                  <a:pt x="5224568" y="1572015"/>
                  <a:pt x="5203842" y="1544381"/>
                </a:cubicBezTo>
                <a:cubicBezTo>
                  <a:pt x="5190024" y="1535169"/>
                  <a:pt x="5185420" y="1530563"/>
                  <a:pt x="5180813" y="1530563"/>
                </a:cubicBezTo>
                <a:cubicBezTo>
                  <a:pt x="5180813" y="1525958"/>
                  <a:pt x="5185420" y="1525958"/>
                  <a:pt x="5180813" y="1516747"/>
                </a:cubicBezTo>
                <a:cubicBezTo>
                  <a:pt x="5171602" y="1516746"/>
                  <a:pt x="5171602" y="1502929"/>
                  <a:pt x="5157784" y="1489112"/>
                </a:cubicBezTo>
                <a:cubicBezTo>
                  <a:pt x="5143967" y="1475295"/>
                  <a:pt x="5153180" y="1498324"/>
                  <a:pt x="5139362" y="1479901"/>
                </a:cubicBezTo>
                <a:cubicBezTo>
                  <a:pt x="5153179" y="1489112"/>
                  <a:pt x="5139362" y="1470690"/>
                  <a:pt x="5125544" y="1456872"/>
                </a:cubicBezTo>
                <a:cubicBezTo>
                  <a:pt x="5130150" y="1456872"/>
                  <a:pt x="5130150" y="1456872"/>
                  <a:pt x="5130150" y="1456872"/>
                </a:cubicBezTo>
                <a:cubicBezTo>
                  <a:pt x="5134756" y="1461478"/>
                  <a:pt x="5139363" y="1466084"/>
                  <a:pt x="5139362" y="1461478"/>
                </a:cubicBezTo>
                <a:cubicBezTo>
                  <a:pt x="5139362" y="1461478"/>
                  <a:pt x="5139362" y="1456872"/>
                  <a:pt x="5134756" y="1452267"/>
                </a:cubicBezTo>
                <a:cubicBezTo>
                  <a:pt x="5130150" y="1447661"/>
                  <a:pt x="5130150" y="1447661"/>
                  <a:pt x="5130150" y="1447661"/>
                </a:cubicBezTo>
                <a:cubicBezTo>
                  <a:pt x="5134756" y="1447661"/>
                  <a:pt x="5139362" y="1461478"/>
                  <a:pt x="5143967" y="1456872"/>
                </a:cubicBezTo>
                <a:cubicBezTo>
                  <a:pt x="5134756" y="1447661"/>
                  <a:pt x="5130150" y="1438450"/>
                  <a:pt x="5125544" y="1438450"/>
                </a:cubicBezTo>
                <a:cubicBezTo>
                  <a:pt x="5120940" y="1438450"/>
                  <a:pt x="5120940" y="1438450"/>
                  <a:pt x="5120939" y="1433844"/>
                </a:cubicBezTo>
                <a:cubicBezTo>
                  <a:pt x="5116334" y="1429238"/>
                  <a:pt x="5111727" y="1424633"/>
                  <a:pt x="5107121" y="1424633"/>
                </a:cubicBezTo>
                <a:cubicBezTo>
                  <a:pt x="5107121" y="1424633"/>
                  <a:pt x="5107121" y="1429238"/>
                  <a:pt x="5111727" y="1433845"/>
                </a:cubicBezTo>
                <a:cubicBezTo>
                  <a:pt x="5111727" y="1438450"/>
                  <a:pt x="5111727" y="1438450"/>
                  <a:pt x="5111727" y="1438450"/>
                </a:cubicBezTo>
                <a:cubicBezTo>
                  <a:pt x="5102516" y="1433844"/>
                  <a:pt x="5102516" y="1443055"/>
                  <a:pt x="5097910" y="1424633"/>
                </a:cubicBezTo>
                <a:cubicBezTo>
                  <a:pt x="5093304" y="1429238"/>
                  <a:pt x="5102516" y="1438450"/>
                  <a:pt x="5102516" y="1443055"/>
                </a:cubicBezTo>
                <a:cubicBezTo>
                  <a:pt x="5088699" y="1424633"/>
                  <a:pt x="5093304" y="1420027"/>
                  <a:pt x="5084093" y="1410816"/>
                </a:cubicBezTo>
                <a:cubicBezTo>
                  <a:pt x="5088700" y="1410816"/>
                  <a:pt x="5088700" y="1415421"/>
                  <a:pt x="5088700" y="1415421"/>
                </a:cubicBezTo>
                <a:cubicBezTo>
                  <a:pt x="5093304" y="1420027"/>
                  <a:pt x="5093304" y="1420027"/>
                  <a:pt x="5097910" y="1415421"/>
                </a:cubicBezTo>
                <a:cubicBezTo>
                  <a:pt x="5097910" y="1415421"/>
                  <a:pt x="5093304" y="1410816"/>
                  <a:pt x="5088699" y="1406211"/>
                </a:cubicBezTo>
                <a:cubicBezTo>
                  <a:pt x="5097910" y="1410817"/>
                  <a:pt x="5097910" y="1406210"/>
                  <a:pt x="5088699" y="1401604"/>
                </a:cubicBezTo>
                <a:cubicBezTo>
                  <a:pt x="5088700" y="1396998"/>
                  <a:pt x="5088700" y="1396998"/>
                  <a:pt x="5088700" y="1396998"/>
                </a:cubicBezTo>
                <a:cubicBezTo>
                  <a:pt x="5093304" y="1401604"/>
                  <a:pt x="5093304" y="1396998"/>
                  <a:pt x="5093304" y="1396998"/>
                </a:cubicBezTo>
                <a:cubicBezTo>
                  <a:pt x="5088699" y="1392392"/>
                  <a:pt x="5088699" y="1392392"/>
                  <a:pt x="5084093" y="1392393"/>
                </a:cubicBezTo>
                <a:cubicBezTo>
                  <a:pt x="5084093" y="1387788"/>
                  <a:pt x="5084093" y="1387788"/>
                  <a:pt x="5079487" y="1387787"/>
                </a:cubicBezTo>
                <a:cubicBezTo>
                  <a:pt x="5074882" y="1378576"/>
                  <a:pt x="5074882" y="1378576"/>
                  <a:pt x="5070277" y="1369364"/>
                </a:cubicBezTo>
                <a:cubicBezTo>
                  <a:pt x="5074881" y="1373970"/>
                  <a:pt x="5074881" y="1373970"/>
                  <a:pt x="5074881" y="1373970"/>
                </a:cubicBezTo>
                <a:cubicBezTo>
                  <a:pt x="5079487" y="1378576"/>
                  <a:pt x="5084093" y="1378576"/>
                  <a:pt x="5084093" y="1378576"/>
                </a:cubicBezTo>
                <a:cubicBezTo>
                  <a:pt x="5084093" y="1373971"/>
                  <a:pt x="5079487" y="1369364"/>
                  <a:pt x="5074881" y="1364759"/>
                </a:cubicBezTo>
                <a:cubicBezTo>
                  <a:pt x="5070276" y="1360153"/>
                  <a:pt x="5070276" y="1360153"/>
                  <a:pt x="5070276" y="1360153"/>
                </a:cubicBezTo>
                <a:cubicBezTo>
                  <a:pt x="5065670" y="1355547"/>
                  <a:pt x="5065670" y="1355547"/>
                  <a:pt x="5065670" y="1355547"/>
                </a:cubicBezTo>
                <a:cubicBezTo>
                  <a:pt x="5061064" y="1350941"/>
                  <a:pt x="5056459" y="1350941"/>
                  <a:pt x="5056459" y="1355548"/>
                </a:cubicBezTo>
                <a:cubicBezTo>
                  <a:pt x="5056459" y="1355548"/>
                  <a:pt x="5056459" y="1360153"/>
                  <a:pt x="5061064" y="1364759"/>
                </a:cubicBezTo>
                <a:cubicBezTo>
                  <a:pt x="5061064" y="1364759"/>
                  <a:pt x="5061064" y="1364759"/>
                  <a:pt x="5065670" y="1364759"/>
                </a:cubicBezTo>
                <a:cubicBezTo>
                  <a:pt x="5070277" y="1369364"/>
                  <a:pt x="5070277" y="1369364"/>
                  <a:pt x="5070277" y="1369364"/>
                </a:cubicBezTo>
                <a:cubicBezTo>
                  <a:pt x="5047247" y="1360153"/>
                  <a:pt x="5065671" y="1373971"/>
                  <a:pt x="5074881" y="1387787"/>
                </a:cubicBezTo>
                <a:cubicBezTo>
                  <a:pt x="5070276" y="1383181"/>
                  <a:pt x="5070276" y="1383181"/>
                  <a:pt x="5070276" y="1383181"/>
                </a:cubicBezTo>
                <a:cubicBezTo>
                  <a:pt x="5070276" y="1383181"/>
                  <a:pt x="5070277" y="1387787"/>
                  <a:pt x="5070277" y="1387787"/>
                </a:cubicBezTo>
                <a:cubicBezTo>
                  <a:pt x="5070277" y="1387787"/>
                  <a:pt x="5070277" y="1387787"/>
                  <a:pt x="5070276" y="1392392"/>
                </a:cubicBezTo>
                <a:cubicBezTo>
                  <a:pt x="5074881" y="1392392"/>
                  <a:pt x="5074881" y="1392392"/>
                  <a:pt x="5074881" y="1392392"/>
                </a:cubicBezTo>
                <a:cubicBezTo>
                  <a:pt x="5079487" y="1396999"/>
                  <a:pt x="5079487" y="1396999"/>
                  <a:pt x="5079487" y="1396999"/>
                </a:cubicBezTo>
                <a:cubicBezTo>
                  <a:pt x="5074881" y="1396998"/>
                  <a:pt x="5074881" y="1396998"/>
                  <a:pt x="5074881" y="1396998"/>
                </a:cubicBezTo>
                <a:cubicBezTo>
                  <a:pt x="5074881" y="1396998"/>
                  <a:pt x="5074881" y="1401604"/>
                  <a:pt x="5079487" y="1401604"/>
                </a:cubicBezTo>
                <a:cubicBezTo>
                  <a:pt x="5079487" y="1406210"/>
                  <a:pt x="5079487" y="1406210"/>
                  <a:pt x="5079487" y="1406210"/>
                </a:cubicBezTo>
                <a:cubicBezTo>
                  <a:pt x="5065670" y="1401604"/>
                  <a:pt x="5061064" y="1392393"/>
                  <a:pt x="5047247" y="1373970"/>
                </a:cubicBezTo>
                <a:cubicBezTo>
                  <a:pt x="5051853" y="1373970"/>
                  <a:pt x="5051853" y="1373970"/>
                  <a:pt x="5051853" y="1373970"/>
                </a:cubicBezTo>
                <a:cubicBezTo>
                  <a:pt x="5056459" y="1373970"/>
                  <a:pt x="5056459" y="1373970"/>
                  <a:pt x="5056459" y="1373970"/>
                </a:cubicBezTo>
                <a:cubicBezTo>
                  <a:pt x="5051853" y="1369364"/>
                  <a:pt x="5051853" y="1369364"/>
                  <a:pt x="5051853" y="1369364"/>
                </a:cubicBezTo>
                <a:cubicBezTo>
                  <a:pt x="5047247" y="1369364"/>
                  <a:pt x="5047247" y="1369364"/>
                  <a:pt x="5047247" y="1369364"/>
                </a:cubicBezTo>
                <a:cubicBezTo>
                  <a:pt x="5042641" y="1364759"/>
                  <a:pt x="5042641" y="1364759"/>
                  <a:pt x="5042641" y="1364759"/>
                </a:cubicBezTo>
                <a:cubicBezTo>
                  <a:pt x="5038037" y="1360153"/>
                  <a:pt x="5042641" y="1355548"/>
                  <a:pt x="5033430" y="1346336"/>
                </a:cubicBezTo>
                <a:cubicBezTo>
                  <a:pt x="5033430" y="1341730"/>
                  <a:pt x="5033430" y="1341730"/>
                  <a:pt x="5033430" y="1341730"/>
                </a:cubicBezTo>
                <a:cubicBezTo>
                  <a:pt x="5028824" y="1341730"/>
                  <a:pt x="5028824" y="1337124"/>
                  <a:pt x="5028824" y="1337124"/>
                </a:cubicBezTo>
                <a:cubicBezTo>
                  <a:pt x="5024218" y="1337124"/>
                  <a:pt x="5024218" y="1337124"/>
                  <a:pt x="5024218" y="1337124"/>
                </a:cubicBezTo>
                <a:cubicBezTo>
                  <a:pt x="5024218" y="1341730"/>
                  <a:pt x="5024218" y="1341730"/>
                  <a:pt x="5024218" y="1341730"/>
                </a:cubicBezTo>
                <a:cubicBezTo>
                  <a:pt x="5015007" y="1332519"/>
                  <a:pt x="5015007" y="1318702"/>
                  <a:pt x="5005796" y="1318702"/>
                </a:cubicBezTo>
                <a:cubicBezTo>
                  <a:pt x="5005796" y="1318702"/>
                  <a:pt x="5001190" y="1318702"/>
                  <a:pt x="5001190" y="1314096"/>
                </a:cubicBezTo>
                <a:cubicBezTo>
                  <a:pt x="5001190" y="1314096"/>
                  <a:pt x="4996584" y="1314096"/>
                  <a:pt x="4996584" y="1314096"/>
                </a:cubicBezTo>
                <a:cubicBezTo>
                  <a:pt x="4996584" y="1318703"/>
                  <a:pt x="4996584" y="1318703"/>
                  <a:pt x="4996584" y="1318703"/>
                </a:cubicBezTo>
                <a:cubicBezTo>
                  <a:pt x="4978161" y="1286462"/>
                  <a:pt x="4987374" y="1309490"/>
                  <a:pt x="4978161" y="1309490"/>
                </a:cubicBezTo>
                <a:cubicBezTo>
                  <a:pt x="4973555" y="1291067"/>
                  <a:pt x="4945921" y="1263433"/>
                  <a:pt x="4922893" y="1240405"/>
                </a:cubicBezTo>
                <a:cubicBezTo>
                  <a:pt x="4918288" y="1245010"/>
                  <a:pt x="4918288" y="1245010"/>
                  <a:pt x="4918288" y="1245010"/>
                </a:cubicBezTo>
                <a:cubicBezTo>
                  <a:pt x="4918287" y="1240405"/>
                  <a:pt x="4918287" y="1240405"/>
                  <a:pt x="4918287" y="1240405"/>
                </a:cubicBezTo>
                <a:cubicBezTo>
                  <a:pt x="4918287" y="1240405"/>
                  <a:pt x="4918287" y="1235799"/>
                  <a:pt x="4913681" y="1235799"/>
                </a:cubicBezTo>
                <a:cubicBezTo>
                  <a:pt x="4913681" y="1235799"/>
                  <a:pt x="4913681" y="1240405"/>
                  <a:pt x="4913681" y="1240405"/>
                </a:cubicBezTo>
                <a:cubicBezTo>
                  <a:pt x="4899864" y="1226588"/>
                  <a:pt x="4890652" y="1208165"/>
                  <a:pt x="4886048" y="1198954"/>
                </a:cubicBezTo>
                <a:cubicBezTo>
                  <a:pt x="4881441" y="1203559"/>
                  <a:pt x="4881441" y="1208165"/>
                  <a:pt x="4876835" y="1203559"/>
                </a:cubicBezTo>
                <a:cubicBezTo>
                  <a:pt x="4876835" y="1198954"/>
                  <a:pt x="4876835" y="1198954"/>
                  <a:pt x="4872230" y="1194348"/>
                </a:cubicBezTo>
                <a:cubicBezTo>
                  <a:pt x="4867624" y="1198954"/>
                  <a:pt x="4867624" y="1194348"/>
                  <a:pt x="4863018" y="1185137"/>
                </a:cubicBezTo>
                <a:cubicBezTo>
                  <a:pt x="4863018" y="1185137"/>
                  <a:pt x="4863018" y="1185137"/>
                  <a:pt x="4867624" y="1185137"/>
                </a:cubicBezTo>
                <a:cubicBezTo>
                  <a:pt x="4867624" y="1185137"/>
                  <a:pt x="4867624" y="1185137"/>
                  <a:pt x="4867624" y="1180530"/>
                </a:cubicBezTo>
                <a:cubicBezTo>
                  <a:pt x="4863018" y="1180531"/>
                  <a:pt x="4863018" y="1175925"/>
                  <a:pt x="4858412" y="1175925"/>
                </a:cubicBezTo>
                <a:cubicBezTo>
                  <a:pt x="4858412" y="1175925"/>
                  <a:pt x="4853807" y="1175925"/>
                  <a:pt x="4853807" y="1175925"/>
                </a:cubicBezTo>
                <a:cubicBezTo>
                  <a:pt x="4853807" y="1166714"/>
                  <a:pt x="4812355" y="1139080"/>
                  <a:pt x="4821567" y="1148291"/>
                </a:cubicBezTo>
                <a:cubicBezTo>
                  <a:pt x="4835384" y="1148291"/>
                  <a:pt x="4816961" y="1166714"/>
                  <a:pt x="4830778" y="1162108"/>
                </a:cubicBezTo>
                <a:cubicBezTo>
                  <a:pt x="4835384" y="1157503"/>
                  <a:pt x="4844595" y="1162109"/>
                  <a:pt x="4849201" y="1171319"/>
                </a:cubicBezTo>
                <a:cubicBezTo>
                  <a:pt x="4844596" y="1171319"/>
                  <a:pt x="4844596" y="1171319"/>
                  <a:pt x="4844595" y="1166714"/>
                </a:cubicBezTo>
                <a:cubicBezTo>
                  <a:pt x="4839989" y="1166714"/>
                  <a:pt x="4839989" y="1166714"/>
                  <a:pt x="4839989" y="1166714"/>
                </a:cubicBezTo>
                <a:cubicBezTo>
                  <a:pt x="4835384" y="1166714"/>
                  <a:pt x="4839989" y="1171319"/>
                  <a:pt x="4839989" y="1171319"/>
                </a:cubicBezTo>
                <a:cubicBezTo>
                  <a:pt x="4844595" y="1175925"/>
                  <a:pt x="4844595" y="1175925"/>
                  <a:pt x="4844595" y="1175925"/>
                </a:cubicBezTo>
                <a:cubicBezTo>
                  <a:pt x="4839990" y="1175925"/>
                  <a:pt x="4839990" y="1175925"/>
                  <a:pt x="4839990" y="1175925"/>
                </a:cubicBezTo>
                <a:cubicBezTo>
                  <a:pt x="4839989" y="1171319"/>
                  <a:pt x="4835384" y="1171320"/>
                  <a:pt x="4835384" y="1171320"/>
                </a:cubicBezTo>
                <a:cubicBezTo>
                  <a:pt x="4835384" y="1171320"/>
                  <a:pt x="4835384" y="1175925"/>
                  <a:pt x="4835384" y="1175925"/>
                </a:cubicBezTo>
                <a:cubicBezTo>
                  <a:pt x="4839989" y="1180531"/>
                  <a:pt x="4839989" y="1180531"/>
                  <a:pt x="4839989" y="1180531"/>
                </a:cubicBezTo>
                <a:cubicBezTo>
                  <a:pt x="4844596" y="1185137"/>
                  <a:pt x="4844596" y="1185137"/>
                  <a:pt x="4844596" y="1185137"/>
                </a:cubicBezTo>
                <a:cubicBezTo>
                  <a:pt x="4844596" y="1185137"/>
                  <a:pt x="4835385" y="1180531"/>
                  <a:pt x="4835385" y="1180531"/>
                </a:cubicBezTo>
                <a:cubicBezTo>
                  <a:pt x="4830778" y="1175925"/>
                  <a:pt x="4830778" y="1175925"/>
                  <a:pt x="4830778" y="1175925"/>
                </a:cubicBezTo>
                <a:cubicBezTo>
                  <a:pt x="4826172" y="1171319"/>
                  <a:pt x="4826172" y="1171319"/>
                  <a:pt x="4826172" y="1171319"/>
                </a:cubicBezTo>
                <a:cubicBezTo>
                  <a:pt x="4826172" y="1166714"/>
                  <a:pt x="4821567" y="1162108"/>
                  <a:pt x="4816961" y="1162108"/>
                </a:cubicBezTo>
                <a:cubicBezTo>
                  <a:pt x="4812356" y="1162108"/>
                  <a:pt x="4812355" y="1166714"/>
                  <a:pt x="4816961" y="1171319"/>
                </a:cubicBezTo>
                <a:cubicBezTo>
                  <a:pt x="4816961" y="1171319"/>
                  <a:pt x="4816961" y="1171319"/>
                  <a:pt x="4816961" y="1175925"/>
                </a:cubicBezTo>
                <a:cubicBezTo>
                  <a:pt x="4803144" y="1162108"/>
                  <a:pt x="4816961" y="1162108"/>
                  <a:pt x="4798538" y="1152898"/>
                </a:cubicBezTo>
                <a:cubicBezTo>
                  <a:pt x="4803144" y="1152897"/>
                  <a:pt x="4803144" y="1152897"/>
                  <a:pt x="4803144" y="1152897"/>
                </a:cubicBezTo>
                <a:cubicBezTo>
                  <a:pt x="4803144" y="1152897"/>
                  <a:pt x="4803144" y="1152897"/>
                  <a:pt x="4803144" y="1148291"/>
                </a:cubicBezTo>
                <a:cubicBezTo>
                  <a:pt x="4798538" y="1148291"/>
                  <a:pt x="4798538" y="1148291"/>
                  <a:pt x="4798538" y="1148291"/>
                </a:cubicBezTo>
                <a:cubicBezTo>
                  <a:pt x="4798538" y="1148291"/>
                  <a:pt x="4793932" y="1148291"/>
                  <a:pt x="4793932" y="1148291"/>
                </a:cubicBezTo>
                <a:cubicBezTo>
                  <a:pt x="4789327" y="1143685"/>
                  <a:pt x="4789327" y="1143685"/>
                  <a:pt x="4789327" y="1143685"/>
                </a:cubicBezTo>
                <a:cubicBezTo>
                  <a:pt x="4784721" y="1139080"/>
                  <a:pt x="4784721" y="1139080"/>
                  <a:pt x="4775509" y="1129868"/>
                </a:cubicBezTo>
                <a:cubicBezTo>
                  <a:pt x="4766298" y="1139080"/>
                  <a:pt x="4747875" y="1116050"/>
                  <a:pt x="4747875" y="1129868"/>
                </a:cubicBezTo>
                <a:cubicBezTo>
                  <a:pt x="4757087" y="1129868"/>
                  <a:pt x="4761693" y="1139081"/>
                  <a:pt x="4770904" y="1143685"/>
                </a:cubicBezTo>
                <a:cubicBezTo>
                  <a:pt x="4761693" y="1139081"/>
                  <a:pt x="4761693" y="1139081"/>
                  <a:pt x="4761692" y="1143685"/>
                </a:cubicBezTo>
                <a:cubicBezTo>
                  <a:pt x="4761692" y="1143685"/>
                  <a:pt x="4761692" y="1143685"/>
                  <a:pt x="4761692" y="1148291"/>
                </a:cubicBezTo>
                <a:cubicBezTo>
                  <a:pt x="4752481" y="1134474"/>
                  <a:pt x="4738664" y="1120658"/>
                  <a:pt x="4724846" y="1111445"/>
                </a:cubicBezTo>
                <a:close/>
                <a:moveTo>
                  <a:pt x="4683983" y="1071646"/>
                </a:moveTo>
                <a:lnTo>
                  <a:pt x="4696187" y="1083818"/>
                </a:lnTo>
                <a:lnTo>
                  <a:pt x="4697212" y="1079206"/>
                </a:lnTo>
                <a:close/>
                <a:moveTo>
                  <a:pt x="4658711" y="1045886"/>
                </a:moveTo>
                <a:lnTo>
                  <a:pt x="4658938" y="1046667"/>
                </a:lnTo>
                <a:lnTo>
                  <a:pt x="4680682" y="1068354"/>
                </a:lnTo>
                <a:lnTo>
                  <a:pt x="4678790" y="1060784"/>
                </a:lnTo>
                <a:cubicBezTo>
                  <a:pt x="4664972" y="1053874"/>
                  <a:pt x="4658927" y="1044375"/>
                  <a:pt x="4658711" y="1045886"/>
                </a:cubicBezTo>
                <a:close/>
                <a:moveTo>
                  <a:pt x="4606321" y="1002574"/>
                </a:moveTo>
                <a:lnTo>
                  <a:pt x="4622386" y="1014210"/>
                </a:lnTo>
                <a:lnTo>
                  <a:pt x="4623521" y="1014726"/>
                </a:lnTo>
                <a:lnTo>
                  <a:pt x="4625380" y="1016379"/>
                </a:lnTo>
                <a:lnTo>
                  <a:pt x="4629000" y="1019001"/>
                </a:lnTo>
                <a:lnTo>
                  <a:pt x="4629349" y="1018612"/>
                </a:lnTo>
                <a:cubicBezTo>
                  <a:pt x="4628702" y="1017317"/>
                  <a:pt x="4626974" y="1014726"/>
                  <a:pt x="4623520" y="1010120"/>
                </a:cubicBezTo>
                <a:cubicBezTo>
                  <a:pt x="4625823" y="1012423"/>
                  <a:pt x="4629278" y="1014726"/>
                  <a:pt x="4631581" y="1015302"/>
                </a:cubicBezTo>
                <a:lnTo>
                  <a:pt x="4632702" y="1010258"/>
                </a:lnTo>
                <a:lnTo>
                  <a:pt x="4632443" y="1010037"/>
                </a:lnTo>
                <a:close/>
                <a:moveTo>
                  <a:pt x="4553154" y="964063"/>
                </a:moveTo>
                <a:lnTo>
                  <a:pt x="4574509" y="979532"/>
                </a:lnTo>
                <a:lnTo>
                  <a:pt x="4572858" y="977880"/>
                </a:lnTo>
                <a:cubicBezTo>
                  <a:pt x="4572858" y="973275"/>
                  <a:pt x="4563646" y="968669"/>
                  <a:pt x="4554434" y="964063"/>
                </a:cubicBezTo>
                <a:close/>
                <a:moveTo>
                  <a:pt x="4531406" y="941035"/>
                </a:moveTo>
                <a:lnTo>
                  <a:pt x="4527186" y="945254"/>
                </a:lnTo>
                <a:lnTo>
                  <a:pt x="4541093" y="955327"/>
                </a:lnTo>
                <a:lnTo>
                  <a:pt x="4536012" y="950246"/>
                </a:lnTo>
                <a:cubicBezTo>
                  <a:pt x="4536012" y="950246"/>
                  <a:pt x="4536012" y="945640"/>
                  <a:pt x="4536012" y="945640"/>
                </a:cubicBezTo>
                <a:cubicBezTo>
                  <a:pt x="4531406" y="941035"/>
                  <a:pt x="4531406" y="941035"/>
                  <a:pt x="4531406" y="941035"/>
                </a:cubicBezTo>
                <a:close/>
                <a:moveTo>
                  <a:pt x="3975166" y="638880"/>
                </a:moveTo>
                <a:lnTo>
                  <a:pt x="4119482" y="702588"/>
                </a:lnTo>
                <a:cubicBezTo>
                  <a:pt x="4152864" y="718895"/>
                  <a:pt x="4184711" y="735903"/>
                  <a:pt x="4219629" y="751511"/>
                </a:cubicBezTo>
                <a:cubicBezTo>
                  <a:pt x="4227032" y="755554"/>
                  <a:pt x="4234299" y="763367"/>
                  <a:pt x="4249652" y="756373"/>
                </a:cubicBezTo>
                <a:cubicBezTo>
                  <a:pt x="4224296" y="737336"/>
                  <a:pt x="4194931" y="724760"/>
                  <a:pt x="4169192" y="708446"/>
                </a:cubicBezTo>
                <a:lnTo>
                  <a:pt x="4160618" y="701438"/>
                </a:lnTo>
                <a:lnTo>
                  <a:pt x="4103065" y="678846"/>
                </a:lnTo>
                <a:close/>
                <a:moveTo>
                  <a:pt x="3094419" y="356112"/>
                </a:moveTo>
                <a:lnTo>
                  <a:pt x="3093392" y="356160"/>
                </a:lnTo>
                <a:lnTo>
                  <a:pt x="3231258" y="366341"/>
                </a:lnTo>
                <a:cubicBezTo>
                  <a:pt x="3326749" y="379095"/>
                  <a:pt x="3420319" y="401876"/>
                  <a:pt x="3513271" y="427372"/>
                </a:cubicBezTo>
                <a:lnTo>
                  <a:pt x="3608222" y="454238"/>
                </a:lnTo>
                <a:lnTo>
                  <a:pt x="3622351" y="456286"/>
                </a:lnTo>
                <a:cubicBezTo>
                  <a:pt x="3906179" y="509251"/>
                  <a:pt x="4176765" y="607121"/>
                  <a:pt x="4425474" y="742990"/>
                </a:cubicBezTo>
                <a:cubicBezTo>
                  <a:pt x="4416263" y="742990"/>
                  <a:pt x="4411657" y="738384"/>
                  <a:pt x="4411657" y="742990"/>
                </a:cubicBezTo>
                <a:cubicBezTo>
                  <a:pt x="4443897" y="770624"/>
                  <a:pt x="4453109" y="766019"/>
                  <a:pt x="4485349" y="779836"/>
                </a:cubicBezTo>
                <a:cubicBezTo>
                  <a:pt x="4512983" y="793653"/>
                  <a:pt x="4545224" y="812075"/>
                  <a:pt x="4572858" y="830498"/>
                </a:cubicBezTo>
                <a:cubicBezTo>
                  <a:pt x="4577463" y="839710"/>
                  <a:pt x="4614309" y="862738"/>
                  <a:pt x="4623520" y="862738"/>
                </a:cubicBezTo>
                <a:cubicBezTo>
                  <a:pt x="4623520" y="867344"/>
                  <a:pt x="4623520" y="867344"/>
                  <a:pt x="4623520" y="867344"/>
                </a:cubicBezTo>
                <a:cubicBezTo>
                  <a:pt x="4628126" y="867343"/>
                  <a:pt x="4628126" y="867343"/>
                  <a:pt x="4628126" y="867343"/>
                </a:cubicBezTo>
                <a:cubicBezTo>
                  <a:pt x="4628127" y="871949"/>
                  <a:pt x="4628127" y="871949"/>
                  <a:pt x="4632732" y="871949"/>
                </a:cubicBezTo>
                <a:cubicBezTo>
                  <a:pt x="4637338" y="871949"/>
                  <a:pt x="4637338" y="871949"/>
                  <a:pt x="4641943" y="876556"/>
                </a:cubicBezTo>
                <a:cubicBezTo>
                  <a:pt x="4646549" y="881162"/>
                  <a:pt x="4660366" y="890373"/>
                  <a:pt x="4664972" y="890372"/>
                </a:cubicBezTo>
                <a:cubicBezTo>
                  <a:pt x="4688001" y="908795"/>
                  <a:pt x="4711029" y="927218"/>
                  <a:pt x="4738664" y="941035"/>
                </a:cubicBezTo>
                <a:cubicBezTo>
                  <a:pt x="4747875" y="950246"/>
                  <a:pt x="4757086" y="959458"/>
                  <a:pt x="4766299" y="964063"/>
                </a:cubicBezTo>
                <a:cubicBezTo>
                  <a:pt x="4789327" y="982486"/>
                  <a:pt x="4812355" y="1000909"/>
                  <a:pt x="4830778" y="1014726"/>
                </a:cubicBezTo>
                <a:cubicBezTo>
                  <a:pt x="4830778" y="1014726"/>
                  <a:pt x="4826172" y="1014726"/>
                  <a:pt x="4826172" y="1014726"/>
                </a:cubicBezTo>
                <a:cubicBezTo>
                  <a:pt x="4830778" y="1019332"/>
                  <a:pt x="4835384" y="1023937"/>
                  <a:pt x="4839989" y="1023937"/>
                </a:cubicBezTo>
                <a:cubicBezTo>
                  <a:pt x="5111727" y="1245010"/>
                  <a:pt x="5342013" y="1521352"/>
                  <a:pt x="5512425" y="1834539"/>
                </a:cubicBezTo>
                <a:cubicBezTo>
                  <a:pt x="5696654" y="2193783"/>
                  <a:pt x="5802585" y="2594478"/>
                  <a:pt x="5811797" y="3022808"/>
                </a:cubicBezTo>
                <a:cubicBezTo>
                  <a:pt x="5807191" y="3022807"/>
                  <a:pt x="5807191" y="3022807"/>
                  <a:pt x="5802585" y="3022808"/>
                </a:cubicBezTo>
                <a:cubicBezTo>
                  <a:pt x="5797980" y="2958328"/>
                  <a:pt x="5770345" y="2930693"/>
                  <a:pt x="5751923" y="2889243"/>
                </a:cubicBezTo>
                <a:cubicBezTo>
                  <a:pt x="5751923" y="2889243"/>
                  <a:pt x="5747317" y="2898454"/>
                  <a:pt x="5747317" y="2907666"/>
                </a:cubicBezTo>
                <a:cubicBezTo>
                  <a:pt x="5738105" y="2889243"/>
                  <a:pt x="5742711" y="2852397"/>
                  <a:pt x="5738105" y="2824763"/>
                </a:cubicBezTo>
                <a:cubicBezTo>
                  <a:pt x="5728894" y="2801735"/>
                  <a:pt x="5715076" y="2764889"/>
                  <a:pt x="5715076" y="2764889"/>
                </a:cubicBezTo>
                <a:cubicBezTo>
                  <a:pt x="5705865" y="2769495"/>
                  <a:pt x="5705865" y="2787918"/>
                  <a:pt x="5705865" y="2810946"/>
                </a:cubicBezTo>
                <a:cubicBezTo>
                  <a:pt x="5701259" y="2810946"/>
                  <a:pt x="5701259" y="2806340"/>
                  <a:pt x="5701259" y="2806340"/>
                </a:cubicBezTo>
                <a:cubicBezTo>
                  <a:pt x="5701259" y="2801735"/>
                  <a:pt x="5701259" y="2801735"/>
                  <a:pt x="5701259" y="2801735"/>
                </a:cubicBezTo>
                <a:cubicBezTo>
                  <a:pt x="5701259" y="2801735"/>
                  <a:pt x="5701259" y="2797128"/>
                  <a:pt x="5701259" y="2797128"/>
                </a:cubicBezTo>
                <a:cubicBezTo>
                  <a:pt x="5701259" y="2797128"/>
                  <a:pt x="5701259" y="2792523"/>
                  <a:pt x="5701259" y="2787918"/>
                </a:cubicBezTo>
                <a:cubicBezTo>
                  <a:pt x="5696653" y="2787918"/>
                  <a:pt x="5696653" y="2787918"/>
                  <a:pt x="5696654" y="2792523"/>
                </a:cubicBezTo>
                <a:cubicBezTo>
                  <a:pt x="5696654" y="2792523"/>
                  <a:pt x="5696654" y="2797130"/>
                  <a:pt x="5696654" y="2797130"/>
                </a:cubicBezTo>
                <a:cubicBezTo>
                  <a:pt x="5696654" y="2801735"/>
                  <a:pt x="5696654" y="2801735"/>
                  <a:pt x="5696654" y="2801735"/>
                </a:cubicBezTo>
                <a:cubicBezTo>
                  <a:pt x="5687443" y="2774100"/>
                  <a:pt x="5687443" y="2810946"/>
                  <a:pt x="5692048" y="2815552"/>
                </a:cubicBezTo>
                <a:cubicBezTo>
                  <a:pt x="5692048" y="2820156"/>
                  <a:pt x="5696654" y="2820156"/>
                  <a:pt x="5696654" y="2820156"/>
                </a:cubicBezTo>
                <a:cubicBezTo>
                  <a:pt x="5696654" y="2820156"/>
                  <a:pt x="5696654" y="2815552"/>
                  <a:pt x="5696654" y="2815552"/>
                </a:cubicBezTo>
                <a:cubicBezTo>
                  <a:pt x="5701259" y="2810946"/>
                  <a:pt x="5701259" y="2810946"/>
                  <a:pt x="5701259" y="2810946"/>
                </a:cubicBezTo>
                <a:cubicBezTo>
                  <a:pt x="5701259" y="2810946"/>
                  <a:pt x="5701259" y="2820157"/>
                  <a:pt x="5701259" y="2824762"/>
                </a:cubicBezTo>
                <a:cubicBezTo>
                  <a:pt x="5701259" y="2829369"/>
                  <a:pt x="5701259" y="2829369"/>
                  <a:pt x="5701259" y="2829369"/>
                </a:cubicBezTo>
                <a:cubicBezTo>
                  <a:pt x="5701259" y="2861608"/>
                  <a:pt x="5692048" y="2884637"/>
                  <a:pt x="5678230" y="2866214"/>
                </a:cubicBezTo>
                <a:cubicBezTo>
                  <a:pt x="5678231" y="2843186"/>
                  <a:pt x="5673625" y="2843185"/>
                  <a:pt x="5673625" y="2810946"/>
                </a:cubicBezTo>
                <a:cubicBezTo>
                  <a:pt x="5664414" y="2806340"/>
                  <a:pt x="5664414" y="2824762"/>
                  <a:pt x="5655203" y="2829368"/>
                </a:cubicBezTo>
                <a:cubicBezTo>
                  <a:pt x="5641385" y="2787918"/>
                  <a:pt x="5632173" y="2718831"/>
                  <a:pt x="5609145" y="2718832"/>
                </a:cubicBezTo>
                <a:cubicBezTo>
                  <a:pt x="5609145" y="2718832"/>
                  <a:pt x="5609145" y="2714225"/>
                  <a:pt x="5609145" y="2714225"/>
                </a:cubicBezTo>
                <a:cubicBezTo>
                  <a:pt x="5609145" y="2714225"/>
                  <a:pt x="5609145" y="2705015"/>
                  <a:pt x="5609145" y="2705015"/>
                </a:cubicBezTo>
                <a:cubicBezTo>
                  <a:pt x="5604540" y="2700408"/>
                  <a:pt x="5604540" y="2695804"/>
                  <a:pt x="5604540" y="2700408"/>
                </a:cubicBezTo>
                <a:cubicBezTo>
                  <a:pt x="5599934" y="2691198"/>
                  <a:pt x="5599934" y="2677381"/>
                  <a:pt x="5590722" y="2649747"/>
                </a:cubicBezTo>
                <a:cubicBezTo>
                  <a:pt x="5586117" y="2640535"/>
                  <a:pt x="5586117" y="2635929"/>
                  <a:pt x="5586117" y="2631324"/>
                </a:cubicBezTo>
                <a:cubicBezTo>
                  <a:pt x="5586117" y="2631324"/>
                  <a:pt x="5581511" y="2626718"/>
                  <a:pt x="5581511" y="2626718"/>
                </a:cubicBezTo>
                <a:cubicBezTo>
                  <a:pt x="5581511" y="2622113"/>
                  <a:pt x="5581511" y="2622113"/>
                  <a:pt x="5581511" y="2622113"/>
                </a:cubicBezTo>
                <a:cubicBezTo>
                  <a:pt x="5581511" y="2617506"/>
                  <a:pt x="5576905" y="2622113"/>
                  <a:pt x="5576905" y="2622113"/>
                </a:cubicBezTo>
                <a:cubicBezTo>
                  <a:pt x="5576905" y="2617507"/>
                  <a:pt x="5576905" y="2617507"/>
                  <a:pt x="5576905" y="2617507"/>
                </a:cubicBezTo>
                <a:cubicBezTo>
                  <a:pt x="5572300" y="2617507"/>
                  <a:pt x="5572300" y="2599083"/>
                  <a:pt x="5567693" y="2599084"/>
                </a:cubicBezTo>
                <a:cubicBezTo>
                  <a:pt x="5572300" y="2622112"/>
                  <a:pt x="5567694" y="2603690"/>
                  <a:pt x="5563088" y="2612901"/>
                </a:cubicBezTo>
                <a:cubicBezTo>
                  <a:pt x="5558482" y="2585267"/>
                  <a:pt x="5558482" y="2622112"/>
                  <a:pt x="5553877" y="2603690"/>
                </a:cubicBezTo>
                <a:cubicBezTo>
                  <a:pt x="5549271" y="2576056"/>
                  <a:pt x="5544664" y="2576056"/>
                  <a:pt x="5549271" y="2562239"/>
                </a:cubicBezTo>
                <a:cubicBezTo>
                  <a:pt x="5535454" y="2562239"/>
                  <a:pt x="5526241" y="2497759"/>
                  <a:pt x="5512425" y="2451702"/>
                </a:cubicBezTo>
                <a:cubicBezTo>
                  <a:pt x="5512425" y="2447096"/>
                  <a:pt x="5507818" y="2437884"/>
                  <a:pt x="5503214" y="2424067"/>
                </a:cubicBezTo>
                <a:cubicBezTo>
                  <a:pt x="5489397" y="2382617"/>
                  <a:pt x="5480186" y="2354983"/>
                  <a:pt x="5470974" y="2331954"/>
                </a:cubicBezTo>
                <a:cubicBezTo>
                  <a:pt x="5466369" y="2322742"/>
                  <a:pt x="5470974" y="2327348"/>
                  <a:pt x="5470974" y="2318137"/>
                </a:cubicBezTo>
                <a:cubicBezTo>
                  <a:pt x="5466368" y="2318136"/>
                  <a:pt x="5461763" y="2313531"/>
                  <a:pt x="5461762" y="2308926"/>
                </a:cubicBezTo>
                <a:cubicBezTo>
                  <a:pt x="5461762" y="2304319"/>
                  <a:pt x="5470974" y="2318137"/>
                  <a:pt x="5466369" y="2304320"/>
                </a:cubicBezTo>
                <a:cubicBezTo>
                  <a:pt x="5452551" y="2281291"/>
                  <a:pt x="5457156" y="2276686"/>
                  <a:pt x="5438735" y="2239840"/>
                </a:cubicBezTo>
                <a:cubicBezTo>
                  <a:pt x="5447945" y="2239840"/>
                  <a:pt x="5447945" y="2239840"/>
                  <a:pt x="5447945" y="2239840"/>
                </a:cubicBezTo>
                <a:cubicBezTo>
                  <a:pt x="5438734" y="2216812"/>
                  <a:pt x="5434128" y="2207600"/>
                  <a:pt x="5434128" y="2226023"/>
                </a:cubicBezTo>
                <a:cubicBezTo>
                  <a:pt x="5424916" y="2212206"/>
                  <a:pt x="5434128" y="2207600"/>
                  <a:pt x="5420311" y="2193782"/>
                </a:cubicBezTo>
                <a:cubicBezTo>
                  <a:pt x="5424916" y="2198389"/>
                  <a:pt x="5424916" y="2193783"/>
                  <a:pt x="5420311" y="2189178"/>
                </a:cubicBezTo>
                <a:cubicBezTo>
                  <a:pt x="5424916" y="2189178"/>
                  <a:pt x="5424916" y="2189178"/>
                  <a:pt x="5424916" y="2189178"/>
                </a:cubicBezTo>
                <a:cubicBezTo>
                  <a:pt x="5429522" y="2193783"/>
                  <a:pt x="5429522" y="2189177"/>
                  <a:pt x="5429522" y="2189177"/>
                </a:cubicBezTo>
                <a:cubicBezTo>
                  <a:pt x="5429522" y="2184572"/>
                  <a:pt x="5429522" y="2184572"/>
                  <a:pt x="5429522" y="2184572"/>
                </a:cubicBezTo>
                <a:cubicBezTo>
                  <a:pt x="5438735" y="2202995"/>
                  <a:pt x="5434128" y="2175360"/>
                  <a:pt x="5424916" y="2161543"/>
                </a:cubicBezTo>
                <a:cubicBezTo>
                  <a:pt x="5429522" y="2161542"/>
                  <a:pt x="5429522" y="2161542"/>
                  <a:pt x="5429522" y="2161542"/>
                </a:cubicBezTo>
                <a:cubicBezTo>
                  <a:pt x="5429522" y="2161542"/>
                  <a:pt x="5429522" y="2161542"/>
                  <a:pt x="5429522" y="2156938"/>
                </a:cubicBezTo>
                <a:cubicBezTo>
                  <a:pt x="5429522" y="2156938"/>
                  <a:pt x="5424917" y="2152332"/>
                  <a:pt x="5424917" y="2152332"/>
                </a:cubicBezTo>
                <a:cubicBezTo>
                  <a:pt x="5415705" y="2129304"/>
                  <a:pt x="5401888" y="2097064"/>
                  <a:pt x="5388072" y="2064823"/>
                </a:cubicBezTo>
                <a:cubicBezTo>
                  <a:pt x="5369648" y="2032584"/>
                  <a:pt x="5351225" y="2000344"/>
                  <a:pt x="5337408" y="1977316"/>
                </a:cubicBezTo>
                <a:cubicBezTo>
                  <a:pt x="5335105" y="1968105"/>
                  <a:pt x="5329348" y="1956590"/>
                  <a:pt x="5321863" y="1943349"/>
                </a:cubicBezTo>
                <a:lnTo>
                  <a:pt x="5314233" y="1930292"/>
                </a:lnTo>
                <a:lnTo>
                  <a:pt x="5342560" y="1992734"/>
                </a:lnTo>
                <a:cubicBezTo>
                  <a:pt x="5420193" y="2178431"/>
                  <a:pt x="5475598" y="2373326"/>
                  <a:pt x="5509333" y="2577629"/>
                </a:cubicBezTo>
                <a:cubicBezTo>
                  <a:pt x="5522377" y="2655106"/>
                  <a:pt x="5543098" y="2729086"/>
                  <a:pt x="5541762" y="2807552"/>
                </a:cubicBezTo>
                <a:cubicBezTo>
                  <a:pt x="5541488" y="2815091"/>
                  <a:pt x="5544985" y="2822767"/>
                  <a:pt x="5536472" y="2828499"/>
                </a:cubicBezTo>
                <a:cubicBezTo>
                  <a:pt x="5528096" y="2830460"/>
                  <a:pt x="5526834" y="2823620"/>
                  <a:pt x="5526971" y="2819850"/>
                </a:cubicBezTo>
                <a:cubicBezTo>
                  <a:pt x="5502067" y="2569816"/>
                  <a:pt x="5427606" y="2333086"/>
                  <a:pt x="5346305" y="2097618"/>
                </a:cubicBezTo>
                <a:cubicBezTo>
                  <a:pt x="5304742" y="1973811"/>
                  <a:pt x="5238614" y="1861194"/>
                  <a:pt x="5178627" y="1745780"/>
                </a:cubicBezTo>
                <a:cubicBezTo>
                  <a:pt x="5170799" y="1732662"/>
                  <a:pt x="5163806" y="1717310"/>
                  <a:pt x="5157512" y="1703493"/>
                </a:cubicBezTo>
                <a:cubicBezTo>
                  <a:pt x="5152480" y="1696516"/>
                  <a:pt x="5153726" y="1682972"/>
                  <a:pt x="5139908" y="1689267"/>
                </a:cubicBezTo>
                <a:cubicBezTo>
                  <a:pt x="5126090" y="1695561"/>
                  <a:pt x="5131822" y="1704073"/>
                  <a:pt x="5136717" y="1714819"/>
                </a:cubicBezTo>
                <a:cubicBezTo>
                  <a:pt x="5168032" y="1767290"/>
                  <a:pt x="5198512" y="1821995"/>
                  <a:pt x="5225222" y="1876563"/>
                </a:cubicBezTo>
                <a:cubicBezTo>
                  <a:pt x="5252685" y="1933801"/>
                  <a:pt x="5278201" y="1991346"/>
                  <a:pt x="5301667" y="2049214"/>
                </a:cubicBezTo>
                <a:lnTo>
                  <a:pt x="5350111" y="2181079"/>
                </a:lnTo>
                <a:lnTo>
                  <a:pt x="5351225" y="2179965"/>
                </a:lnTo>
                <a:cubicBezTo>
                  <a:pt x="5360436" y="2198389"/>
                  <a:pt x="5365043" y="2216812"/>
                  <a:pt x="5374253" y="2235233"/>
                </a:cubicBezTo>
                <a:cubicBezTo>
                  <a:pt x="5369648" y="2235233"/>
                  <a:pt x="5369648" y="2235233"/>
                  <a:pt x="5369648" y="2235233"/>
                </a:cubicBezTo>
                <a:cubicBezTo>
                  <a:pt x="5369648" y="2230629"/>
                  <a:pt x="5365042" y="2221417"/>
                  <a:pt x="5365043" y="2216812"/>
                </a:cubicBezTo>
                <a:lnTo>
                  <a:pt x="5358240" y="2203206"/>
                </a:lnTo>
                <a:lnTo>
                  <a:pt x="5365805" y="2223799"/>
                </a:lnTo>
                <a:lnTo>
                  <a:pt x="5377582" y="2264421"/>
                </a:lnTo>
                <a:lnTo>
                  <a:pt x="5382889" y="2266898"/>
                </a:lnTo>
                <a:cubicBezTo>
                  <a:pt x="5384617" y="2267474"/>
                  <a:pt x="5385768" y="2267474"/>
                  <a:pt x="5388071" y="2267474"/>
                </a:cubicBezTo>
                <a:cubicBezTo>
                  <a:pt x="5388072" y="2272079"/>
                  <a:pt x="5388071" y="2276686"/>
                  <a:pt x="5388071" y="2276686"/>
                </a:cubicBezTo>
                <a:cubicBezTo>
                  <a:pt x="5383466" y="2276686"/>
                  <a:pt x="5383465" y="2272080"/>
                  <a:pt x="5383466" y="2276686"/>
                </a:cubicBezTo>
                <a:cubicBezTo>
                  <a:pt x="5383466" y="2276686"/>
                  <a:pt x="5383466" y="2276686"/>
                  <a:pt x="5383466" y="2281290"/>
                </a:cubicBezTo>
                <a:lnTo>
                  <a:pt x="5383465" y="2284717"/>
                </a:lnTo>
                <a:lnTo>
                  <a:pt x="5417006" y="2400410"/>
                </a:lnTo>
                <a:lnTo>
                  <a:pt x="5423669" y="2432055"/>
                </a:lnTo>
                <a:lnTo>
                  <a:pt x="5434128" y="2447096"/>
                </a:lnTo>
                <a:cubicBezTo>
                  <a:pt x="5429523" y="2460912"/>
                  <a:pt x="5434128" y="2465518"/>
                  <a:pt x="5443339" y="2470124"/>
                </a:cubicBezTo>
                <a:cubicBezTo>
                  <a:pt x="5443339" y="2479336"/>
                  <a:pt x="5443340" y="2488548"/>
                  <a:pt x="5447945" y="2497759"/>
                </a:cubicBezTo>
                <a:cubicBezTo>
                  <a:pt x="5452551" y="2506969"/>
                  <a:pt x="5452551" y="2520787"/>
                  <a:pt x="5457156" y="2529998"/>
                </a:cubicBezTo>
                <a:cubicBezTo>
                  <a:pt x="5461762" y="2543816"/>
                  <a:pt x="5461762" y="2562238"/>
                  <a:pt x="5466368" y="2576056"/>
                </a:cubicBezTo>
                <a:cubicBezTo>
                  <a:pt x="5466368" y="2585267"/>
                  <a:pt x="5470974" y="2599083"/>
                  <a:pt x="5475579" y="2603690"/>
                </a:cubicBezTo>
                <a:cubicBezTo>
                  <a:pt x="5475579" y="2608296"/>
                  <a:pt x="5475579" y="2608296"/>
                  <a:pt x="5475579" y="2608296"/>
                </a:cubicBezTo>
                <a:cubicBezTo>
                  <a:pt x="5480185" y="2622113"/>
                  <a:pt x="5480185" y="2631324"/>
                  <a:pt x="5484791" y="2645140"/>
                </a:cubicBezTo>
                <a:cubicBezTo>
                  <a:pt x="5484791" y="2654352"/>
                  <a:pt x="5489397" y="2663563"/>
                  <a:pt x="5494002" y="2677380"/>
                </a:cubicBezTo>
                <a:cubicBezTo>
                  <a:pt x="5489397" y="2691197"/>
                  <a:pt x="5494002" y="2691197"/>
                  <a:pt x="5498607" y="2691198"/>
                </a:cubicBezTo>
                <a:cubicBezTo>
                  <a:pt x="5498608" y="2695804"/>
                  <a:pt x="5498608" y="2695804"/>
                  <a:pt x="5498608" y="2695804"/>
                </a:cubicBezTo>
                <a:cubicBezTo>
                  <a:pt x="5498608" y="2700409"/>
                  <a:pt x="5494002" y="2705015"/>
                  <a:pt x="5494002" y="2709621"/>
                </a:cubicBezTo>
                <a:cubicBezTo>
                  <a:pt x="5494002" y="2709621"/>
                  <a:pt x="5494002" y="2714225"/>
                  <a:pt x="5494002" y="2714225"/>
                </a:cubicBezTo>
                <a:cubicBezTo>
                  <a:pt x="5494002" y="2718831"/>
                  <a:pt x="5494002" y="2718831"/>
                  <a:pt x="5498608" y="2723437"/>
                </a:cubicBezTo>
                <a:cubicBezTo>
                  <a:pt x="5498608" y="2723437"/>
                  <a:pt x="5498608" y="2723437"/>
                  <a:pt x="5503214" y="2723438"/>
                </a:cubicBezTo>
                <a:cubicBezTo>
                  <a:pt x="5503214" y="2746466"/>
                  <a:pt x="5503214" y="2746466"/>
                  <a:pt x="5503214" y="2746466"/>
                </a:cubicBezTo>
                <a:cubicBezTo>
                  <a:pt x="5503214" y="2746466"/>
                  <a:pt x="5507819" y="2751072"/>
                  <a:pt x="5507819" y="2751072"/>
                </a:cubicBezTo>
                <a:cubicBezTo>
                  <a:pt x="5507819" y="2751072"/>
                  <a:pt x="5507819" y="2746466"/>
                  <a:pt x="5507819" y="2746466"/>
                </a:cubicBezTo>
                <a:cubicBezTo>
                  <a:pt x="5503214" y="2723438"/>
                  <a:pt x="5503214" y="2723438"/>
                  <a:pt x="5503214" y="2723438"/>
                </a:cubicBezTo>
                <a:cubicBezTo>
                  <a:pt x="5503214" y="2723438"/>
                  <a:pt x="5507819" y="2723438"/>
                  <a:pt x="5507819" y="2723438"/>
                </a:cubicBezTo>
                <a:cubicBezTo>
                  <a:pt x="5507819" y="2728045"/>
                  <a:pt x="5507819" y="2732649"/>
                  <a:pt x="5507819" y="2732649"/>
                </a:cubicBezTo>
                <a:cubicBezTo>
                  <a:pt x="5507819" y="2737255"/>
                  <a:pt x="5507819" y="2737255"/>
                  <a:pt x="5507819" y="2737255"/>
                </a:cubicBezTo>
                <a:cubicBezTo>
                  <a:pt x="5507819" y="2741860"/>
                  <a:pt x="5512425" y="2746465"/>
                  <a:pt x="5512425" y="2751072"/>
                </a:cubicBezTo>
                <a:cubicBezTo>
                  <a:pt x="5512425" y="2755677"/>
                  <a:pt x="5512425" y="2760283"/>
                  <a:pt x="5512425" y="2769494"/>
                </a:cubicBezTo>
                <a:cubicBezTo>
                  <a:pt x="5512425" y="2764889"/>
                  <a:pt x="5507818" y="2764888"/>
                  <a:pt x="5507818" y="2764888"/>
                </a:cubicBezTo>
                <a:cubicBezTo>
                  <a:pt x="5507818" y="2764888"/>
                  <a:pt x="5507819" y="2769495"/>
                  <a:pt x="5507819" y="2774100"/>
                </a:cubicBezTo>
                <a:cubicBezTo>
                  <a:pt x="5507819" y="2774100"/>
                  <a:pt x="5507818" y="2778706"/>
                  <a:pt x="5507819" y="2783312"/>
                </a:cubicBezTo>
                <a:cubicBezTo>
                  <a:pt x="5512425" y="2787918"/>
                  <a:pt x="5512425" y="2792523"/>
                  <a:pt x="5512425" y="2797130"/>
                </a:cubicBezTo>
                <a:cubicBezTo>
                  <a:pt x="5512425" y="2801735"/>
                  <a:pt x="5512425" y="2801735"/>
                  <a:pt x="5512425" y="2806339"/>
                </a:cubicBezTo>
                <a:cubicBezTo>
                  <a:pt x="5517031" y="2810946"/>
                  <a:pt x="5517031" y="2810946"/>
                  <a:pt x="5517031" y="2810946"/>
                </a:cubicBezTo>
                <a:cubicBezTo>
                  <a:pt x="5517031" y="2815552"/>
                  <a:pt x="5521637" y="2820157"/>
                  <a:pt x="5521637" y="2824763"/>
                </a:cubicBezTo>
                <a:cubicBezTo>
                  <a:pt x="5521637" y="2829368"/>
                  <a:pt x="5521637" y="2833975"/>
                  <a:pt x="5521637" y="2833975"/>
                </a:cubicBezTo>
                <a:cubicBezTo>
                  <a:pt x="5517031" y="2833975"/>
                  <a:pt x="5517031" y="2833975"/>
                  <a:pt x="5517031" y="2838580"/>
                </a:cubicBezTo>
                <a:cubicBezTo>
                  <a:pt x="5517031" y="2838580"/>
                  <a:pt x="5517031" y="2843186"/>
                  <a:pt x="5521637" y="2843185"/>
                </a:cubicBezTo>
                <a:cubicBezTo>
                  <a:pt x="5521637" y="2843185"/>
                  <a:pt x="5521636" y="2847792"/>
                  <a:pt x="5517031" y="2852397"/>
                </a:cubicBezTo>
                <a:cubicBezTo>
                  <a:pt x="5521637" y="2861609"/>
                  <a:pt x="5521637" y="2861609"/>
                  <a:pt x="5521637" y="2861609"/>
                </a:cubicBezTo>
                <a:cubicBezTo>
                  <a:pt x="5521637" y="2861609"/>
                  <a:pt x="5521637" y="2857003"/>
                  <a:pt x="5526242" y="2857003"/>
                </a:cubicBezTo>
                <a:cubicBezTo>
                  <a:pt x="5526242" y="2861609"/>
                  <a:pt x="5526242" y="2866214"/>
                  <a:pt x="5526242" y="2870820"/>
                </a:cubicBezTo>
                <a:cubicBezTo>
                  <a:pt x="5526241" y="2875426"/>
                  <a:pt x="5526241" y="2875426"/>
                  <a:pt x="5526241" y="2875426"/>
                </a:cubicBezTo>
                <a:cubicBezTo>
                  <a:pt x="5530848" y="2884637"/>
                  <a:pt x="5530848" y="2889242"/>
                  <a:pt x="5530848" y="2893848"/>
                </a:cubicBezTo>
                <a:cubicBezTo>
                  <a:pt x="5530848" y="2903059"/>
                  <a:pt x="5530848" y="2907666"/>
                  <a:pt x="5530848" y="2912271"/>
                </a:cubicBezTo>
                <a:cubicBezTo>
                  <a:pt x="5530848" y="2916877"/>
                  <a:pt x="5530848" y="2916877"/>
                  <a:pt x="5530848" y="2926088"/>
                </a:cubicBezTo>
                <a:cubicBezTo>
                  <a:pt x="5526242" y="2930694"/>
                  <a:pt x="5530848" y="2944511"/>
                  <a:pt x="5530848" y="2953722"/>
                </a:cubicBezTo>
                <a:cubicBezTo>
                  <a:pt x="5530847" y="2958328"/>
                  <a:pt x="5526242" y="2962933"/>
                  <a:pt x="5526242" y="2967540"/>
                </a:cubicBezTo>
                <a:cubicBezTo>
                  <a:pt x="5526242" y="2967540"/>
                  <a:pt x="5521637" y="2962934"/>
                  <a:pt x="5521637" y="2962934"/>
                </a:cubicBezTo>
                <a:cubicBezTo>
                  <a:pt x="5521637" y="2958328"/>
                  <a:pt x="5517030" y="2958328"/>
                  <a:pt x="5517030" y="2958328"/>
                </a:cubicBezTo>
                <a:cubicBezTo>
                  <a:pt x="5517030" y="2958328"/>
                  <a:pt x="5517030" y="2958328"/>
                  <a:pt x="5517031" y="2962934"/>
                </a:cubicBezTo>
                <a:cubicBezTo>
                  <a:pt x="5517031" y="2967539"/>
                  <a:pt x="5517031" y="2967539"/>
                  <a:pt x="5517031" y="2967539"/>
                </a:cubicBezTo>
                <a:cubicBezTo>
                  <a:pt x="5517031" y="2972145"/>
                  <a:pt x="5517031" y="2972145"/>
                  <a:pt x="5521637" y="2972145"/>
                </a:cubicBezTo>
                <a:cubicBezTo>
                  <a:pt x="5521637" y="2972145"/>
                  <a:pt x="5526242" y="2976750"/>
                  <a:pt x="5526242" y="2976750"/>
                </a:cubicBezTo>
                <a:cubicBezTo>
                  <a:pt x="5530848" y="2976751"/>
                  <a:pt x="5530848" y="2976751"/>
                  <a:pt x="5530848" y="2976751"/>
                </a:cubicBezTo>
                <a:cubicBezTo>
                  <a:pt x="5530848" y="2972145"/>
                  <a:pt x="5535454" y="2962934"/>
                  <a:pt x="5535454" y="2953722"/>
                </a:cubicBezTo>
                <a:cubicBezTo>
                  <a:pt x="5535453" y="2949117"/>
                  <a:pt x="5535453" y="2949117"/>
                  <a:pt x="5535453" y="2949117"/>
                </a:cubicBezTo>
                <a:cubicBezTo>
                  <a:pt x="5535454" y="2944511"/>
                  <a:pt x="5530848" y="2935300"/>
                  <a:pt x="5535454" y="2930694"/>
                </a:cubicBezTo>
                <a:cubicBezTo>
                  <a:pt x="5535454" y="2926088"/>
                  <a:pt x="5535454" y="2926088"/>
                  <a:pt x="5535454" y="2921483"/>
                </a:cubicBezTo>
                <a:cubicBezTo>
                  <a:pt x="5540059" y="2926088"/>
                  <a:pt x="5540059" y="2935299"/>
                  <a:pt x="5540059" y="2944510"/>
                </a:cubicBezTo>
                <a:cubicBezTo>
                  <a:pt x="5540059" y="2953722"/>
                  <a:pt x="5540059" y="2962934"/>
                  <a:pt x="5544665" y="2972145"/>
                </a:cubicBezTo>
                <a:cubicBezTo>
                  <a:pt x="5544665" y="2976750"/>
                  <a:pt x="5540059" y="2976751"/>
                  <a:pt x="5540059" y="2981357"/>
                </a:cubicBezTo>
                <a:cubicBezTo>
                  <a:pt x="5540059" y="2990568"/>
                  <a:pt x="5540059" y="2990568"/>
                  <a:pt x="5540059" y="2990568"/>
                </a:cubicBezTo>
                <a:cubicBezTo>
                  <a:pt x="5540059" y="2999778"/>
                  <a:pt x="5540059" y="3004385"/>
                  <a:pt x="5540058" y="3013596"/>
                </a:cubicBezTo>
                <a:cubicBezTo>
                  <a:pt x="5535454" y="3008990"/>
                  <a:pt x="5535454" y="3008990"/>
                  <a:pt x="5535454" y="3008990"/>
                </a:cubicBezTo>
                <a:cubicBezTo>
                  <a:pt x="5535454" y="3004385"/>
                  <a:pt x="5535454" y="3004385"/>
                  <a:pt x="5530848" y="3008991"/>
                </a:cubicBezTo>
                <a:cubicBezTo>
                  <a:pt x="5530848" y="3008991"/>
                  <a:pt x="5530848" y="3008991"/>
                  <a:pt x="5530848" y="3013596"/>
                </a:cubicBezTo>
                <a:cubicBezTo>
                  <a:pt x="5530848" y="3013596"/>
                  <a:pt x="5530848" y="3018201"/>
                  <a:pt x="5530848" y="3018201"/>
                </a:cubicBezTo>
                <a:cubicBezTo>
                  <a:pt x="5535454" y="3022807"/>
                  <a:pt x="5535454" y="3022807"/>
                  <a:pt x="5535454" y="3022807"/>
                </a:cubicBezTo>
                <a:cubicBezTo>
                  <a:pt x="5535454" y="3022807"/>
                  <a:pt x="5535454" y="3027414"/>
                  <a:pt x="5535454" y="3027414"/>
                </a:cubicBezTo>
                <a:cubicBezTo>
                  <a:pt x="5535454" y="3027414"/>
                  <a:pt x="5535454" y="3027414"/>
                  <a:pt x="5535454" y="3032019"/>
                </a:cubicBezTo>
                <a:cubicBezTo>
                  <a:pt x="5535454" y="3036624"/>
                  <a:pt x="5540059" y="3045836"/>
                  <a:pt x="5540059" y="3050441"/>
                </a:cubicBezTo>
                <a:cubicBezTo>
                  <a:pt x="5540059" y="3064258"/>
                  <a:pt x="5544665" y="3068864"/>
                  <a:pt x="5540059" y="3073471"/>
                </a:cubicBezTo>
                <a:cubicBezTo>
                  <a:pt x="5535454" y="3073470"/>
                  <a:pt x="5535454" y="3078076"/>
                  <a:pt x="5535454" y="3078076"/>
                </a:cubicBezTo>
                <a:cubicBezTo>
                  <a:pt x="5535454" y="3078076"/>
                  <a:pt x="5530847" y="3078076"/>
                  <a:pt x="5530847" y="3073471"/>
                </a:cubicBezTo>
                <a:cubicBezTo>
                  <a:pt x="5530848" y="3055047"/>
                  <a:pt x="5530848" y="3036625"/>
                  <a:pt x="5526242" y="3018202"/>
                </a:cubicBezTo>
                <a:cubicBezTo>
                  <a:pt x="5526242" y="3013595"/>
                  <a:pt x="5526242" y="3013595"/>
                  <a:pt x="5526242" y="3013595"/>
                </a:cubicBezTo>
                <a:cubicBezTo>
                  <a:pt x="5521637" y="3013595"/>
                  <a:pt x="5521637" y="3018202"/>
                  <a:pt x="5521637" y="3018202"/>
                </a:cubicBezTo>
                <a:cubicBezTo>
                  <a:pt x="5526242" y="3036625"/>
                  <a:pt x="5526242" y="3055048"/>
                  <a:pt x="5526242" y="3073471"/>
                </a:cubicBezTo>
                <a:cubicBezTo>
                  <a:pt x="5521637" y="3073471"/>
                  <a:pt x="5517031" y="3073470"/>
                  <a:pt x="5512425" y="3082681"/>
                </a:cubicBezTo>
                <a:cubicBezTo>
                  <a:pt x="5512425" y="3105710"/>
                  <a:pt x="5503214" y="3110316"/>
                  <a:pt x="5503214" y="3133345"/>
                </a:cubicBezTo>
                <a:cubicBezTo>
                  <a:pt x="5480185" y="3193219"/>
                  <a:pt x="5470974" y="3266910"/>
                  <a:pt x="5466368" y="3317571"/>
                </a:cubicBezTo>
                <a:cubicBezTo>
                  <a:pt x="5466368" y="3322178"/>
                  <a:pt x="5466368" y="3322178"/>
                  <a:pt x="5466368" y="3322178"/>
                </a:cubicBezTo>
                <a:cubicBezTo>
                  <a:pt x="5466368" y="3322178"/>
                  <a:pt x="5466368" y="3326784"/>
                  <a:pt x="5466368" y="3326784"/>
                </a:cubicBezTo>
                <a:cubicBezTo>
                  <a:pt x="5470974" y="3326784"/>
                  <a:pt x="5470974" y="3326784"/>
                  <a:pt x="5470974" y="3322177"/>
                </a:cubicBezTo>
                <a:cubicBezTo>
                  <a:pt x="5475579" y="3271514"/>
                  <a:pt x="5484791" y="3202429"/>
                  <a:pt x="5507819" y="3142555"/>
                </a:cubicBezTo>
                <a:cubicBezTo>
                  <a:pt x="5507819" y="3147162"/>
                  <a:pt x="5507819" y="3147162"/>
                  <a:pt x="5507819" y="3147162"/>
                </a:cubicBezTo>
                <a:cubicBezTo>
                  <a:pt x="5512425" y="3147161"/>
                  <a:pt x="5512425" y="3142556"/>
                  <a:pt x="5517031" y="3137949"/>
                </a:cubicBezTo>
                <a:cubicBezTo>
                  <a:pt x="5517031" y="3142556"/>
                  <a:pt x="5517031" y="3147162"/>
                  <a:pt x="5517031" y="3151766"/>
                </a:cubicBezTo>
                <a:cubicBezTo>
                  <a:pt x="5517031" y="3151766"/>
                  <a:pt x="5517031" y="3151766"/>
                  <a:pt x="5512425" y="3151767"/>
                </a:cubicBezTo>
                <a:cubicBezTo>
                  <a:pt x="5512425" y="3156373"/>
                  <a:pt x="5512425" y="3156373"/>
                  <a:pt x="5512425" y="3156373"/>
                </a:cubicBezTo>
                <a:cubicBezTo>
                  <a:pt x="5512425" y="3156373"/>
                  <a:pt x="5512425" y="3156373"/>
                  <a:pt x="5512425" y="3160978"/>
                </a:cubicBezTo>
                <a:cubicBezTo>
                  <a:pt x="5512425" y="3160978"/>
                  <a:pt x="5517031" y="3160978"/>
                  <a:pt x="5517031" y="3160978"/>
                </a:cubicBezTo>
                <a:cubicBezTo>
                  <a:pt x="5512424" y="3170189"/>
                  <a:pt x="5512425" y="3179401"/>
                  <a:pt x="5512425" y="3184006"/>
                </a:cubicBezTo>
                <a:cubicBezTo>
                  <a:pt x="5512425" y="3188613"/>
                  <a:pt x="5512425" y="3188613"/>
                  <a:pt x="5512425" y="3193219"/>
                </a:cubicBezTo>
                <a:cubicBezTo>
                  <a:pt x="5512425" y="3197823"/>
                  <a:pt x="5512424" y="3202430"/>
                  <a:pt x="5512425" y="3207036"/>
                </a:cubicBezTo>
                <a:lnTo>
                  <a:pt x="5512425" y="3211640"/>
                </a:lnTo>
                <a:cubicBezTo>
                  <a:pt x="5507818" y="3211641"/>
                  <a:pt x="5507818" y="3211641"/>
                  <a:pt x="5507819" y="3216247"/>
                </a:cubicBezTo>
                <a:cubicBezTo>
                  <a:pt x="5507819" y="3220852"/>
                  <a:pt x="5507819" y="3220852"/>
                  <a:pt x="5507819" y="3225458"/>
                </a:cubicBezTo>
                <a:cubicBezTo>
                  <a:pt x="5507819" y="3225458"/>
                  <a:pt x="5512425" y="3230064"/>
                  <a:pt x="5512425" y="3230064"/>
                </a:cubicBezTo>
                <a:cubicBezTo>
                  <a:pt x="5517031" y="3266909"/>
                  <a:pt x="5517031" y="3303755"/>
                  <a:pt x="5512425" y="3340600"/>
                </a:cubicBezTo>
                <a:cubicBezTo>
                  <a:pt x="5507819" y="3359023"/>
                  <a:pt x="5507819" y="3372841"/>
                  <a:pt x="5503214" y="3391263"/>
                </a:cubicBezTo>
                <a:cubicBezTo>
                  <a:pt x="5503214" y="3391263"/>
                  <a:pt x="5507819" y="3391263"/>
                  <a:pt x="5507819" y="3386658"/>
                </a:cubicBezTo>
                <a:cubicBezTo>
                  <a:pt x="5503214" y="3418897"/>
                  <a:pt x="5503214" y="3446532"/>
                  <a:pt x="5498608" y="3478771"/>
                </a:cubicBezTo>
                <a:cubicBezTo>
                  <a:pt x="5498608" y="3483377"/>
                  <a:pt x="5498608" y="3483377"/>
                  <a:pt x="5503214" y="3483377"/>
                </a:cubicBezTo>
                <a:cubicBezTo>
                  <a:pt x="5503214" y="3492588"/>
                  <a:pt x="5498608" y="3497193"/>
                  <a:pt x="5498608" y="3506406"/>
                </a:cubicBezTo>
                <a:cubicBezTo>
                  <a:pt x="5498608" y="3501800"/>
                  <a:pt x="5494002" y="3506406"/>
                  <a:pt x="5494002" y="3511011"/>
                </a:cubicBezTo>
                <a:cubicBezTo>
                  <a:pt x="5498608" y="3511010"/>
                  <a:pt x="5498608" y="3515617"/>
                  <a:pt x="5498608" y="3520223"/>
                </a:cubicBezTo>
                <a:cubicBezTo>
                  <a:pt x="5498608" y="3529434"/>
                  <a:pt x="5494001" y="3538645"/>
                  <a:pt x="5494002" y="3547856"/>
                </a:cubicBezTo>
                <a:cubicBezTo>
                  <a:pt x="5494002" y="3547856"/>
                  <a:pt x="5494001" y="3552463"/>
                  <a:pt x="5494001" y="3552463"/>
                </a:cubicBezTo>
                <a:cubicBezTo>
                  <a:pt x="5494002" y="3557068"/>
                  <a:pt x="5489397" y="3561674"/>
                  <a:pt x="5489397" y="3566280"/>
                </a:cubicBezTo>
                <a:cubicBezTo>
                  <a:pt x="5489397" y="3570884"/>
                  <a:pt x="5489397" y="3570884"/>
                  <a:pt x="5489397" y="3570884"/>
                </a:cubicBezTo>
                <a:cubicBezTo>
                  <a:pt x="5489397" y="3570884"/>
                  <a:pt x="5489397" y="3575491"/>
                  <a:pt x="5489397" y="3575491"/>
                </a:cubicBezTo>
                <a:cubicBezTo>
                  <a:pt x="5484791" y="3603125"/>
                  <a:pt x="5475579" y="3630759"/>
                  <a:pt x="5470974" y="3653788"/>
                </a:cubicBezTo>
                <a:cubicBezTo>
                  <a:pt x="5470974" y="3653788"/>
                  <a:pt x="5475579" y="3662998"/>
                  <a:pt x="5470974" y="3667605"/>
                </a:cubicBezTo>
                <a:cubicBezTo>
                  <a:pt x="5470974" y="3667605"/>
                  <a:pt x="5470975" y="3672211"/>
                  <a:pt x="5470975" y="3672211"/>
                </a:cubicBezTo>
                <a:cubicBezTo>
                  <a:pt x="5470974" y="3667605"/>
                  <a:pt x="5470974" y="3681422"/>
                  <a:pt x="5470975" y="3690633"/>
                </a:cubicBezTo>
                <a:cubicBezTo>
                  <a:pt x="5466368" y="3709055"/>
                  <a:pt x="5457157" y="3727478"/>
                  <a:pt x="5452551" y="3741296"/>
                </a:cubicBezTo>
                <a:cubicBezTo>
                  <a:pt x="5429522" y="3819593"/>
                  <a:pt x="5411099" y="3879467"/>
                  <a:pt x="5392676" y="3934735"/>
                </a:cubicBezTo>
                <a:cubicBezTo>
                  <a:pt x="5392676" y="3939341"/>
                  <a:pt x="5392676" y="3939341"/>
                  <a:pt x="5392676" y="3939341"/>
                </a:cubicBezTo>
                <a:cubicBezTo>
                  <a:pt x="5388071" y="3943946"/>
                  <a:pt x="5388071" y="3943946"/>
                  <a:pt x="5388071" y="3943946"/>
                </a:cubicBezTo>
                <a:cubicBezTo>
                  <a:pt x="5376556" y="3964672"/>
                  <a:pt x="5365042" y="3984246"/>
                  <a:pt x="5353528" y="4004971"/>
                </a:cubicBezTo>
                <a:lnTo>
                  <a:pt x="5322699" y="4065600"/>
                </a:lnTo>
                <a:lnTo>
                  <a:pt x="5323231" y="4064270"/>
                </a:lnTo>
                <a:cubicBezTo>
                  <a:pt x="5325318" y="4058513"/>
                  <a:pt x="5327045" y="4053332"/>
                  <a:pt x="5328196" y="4049877"/>
                </a:cubicBezTo>
                <a:cubicBezTo>
                  <a:pt x="5328196" y="4045272"/>
                  <a:pt x="5332802" y="4040666"/>
                  <a:pt x="5332802" y="4040666"/>
                </a:cubicBezTo>
                <a:cubicBezTo>
                  <a:pt x="5342013" y="4022243"/>
                  <a:pt x="5351225" y="4013032"/>
                  <a:pt x="5346620" y="4008426"/>
                </a:cubicBezTo>
                <a:cubicBezTo>
                  <a:pt x="5355831" y="4003820"/>
                  <a:pt x="5365042" y="3976186"/>
                  <a:pt x="5369648" y="3953158"/>
                </a:cubicBezTo>
                <a:cubicBezTo>
                  <a:pt x="5369648" y="3948552"/>
                  <a:pt x="5369648" y="3943945"/>
                  <a:pt x="5374253" y="3943946"/>
                </a:cubicBezTo>
                <a:cubicBezTo>
                  <a:pt x="5374253" y="3943946"/>
                  <a:pt x="5378859" y="3939340"/>
                  <a:pt x="5378859" y="3934735"/>
                </a:cubicBezTo>
                <a:cubicBezTo>
                  <a:pt x="5378859" y="3930129"/>
                  <a:pt x="5378859" y="3925523"/>
                  <a:pt x="5374253" y="3930129"/>
                </a:cubicBezTo>
                <a:cubicBezTo>
                  <a:pt x="5369649" y="3930129"/>
                  <a:pt x="5365042" y="3939341"/>
                  <a:pt x="5360436" y="3948552"/>
                </a:cubicBezTo>
                <a:cubicBezTo>
                  <a:pt x="5360436" y="3953158"/>
                  <a:pt x="5360436" y="3953158"/>
                  <a:pt x="5360436" y="3953158"/>
                </a:cubicBezTo>
                <a:cubicBezTo>
                  <a:pt x="5342013" y="3990003"/>
                  <a:pt x="5332802" y="4003820"/>
                  <a:pt x="5323590" y="4036059"/>
                </a:cubicBezTo>
                <a:cubicBezTo>
                  <a:pt x="5323590" y="4036059"/>
                  <a:pt x="5323590" y="4040666"/>
                  <a:pt x="5323590" y="4040666"/>
                </a:cubicBezTo>
                <a:cubicBezTo>
                  <a:pt x="5318986" y="4045272"/>
                  <a:pt x="5309773" y="4059089"/>
                  <a:pt x="5305168" y="4063693"/>
                </a:cubicBezTo>
                <a:cubicBezTo>
                  <a:pt x="5309774" y="4072906"/>
                  <a:pt x="5300562" y="4072906"/>
                  <a:pt x="5291350" y="4091328"/>
                </a:cubicBezTo>
                <a:cubicBezTo>
                  <a:pt x="5284442" y="4107448"/>
                  <a:pt x="5276382" y="4127023"/>
                  <a:pt x="5266595" y="4146597"/>
                </a:cubicBezTo>
                <a:lnTo>
                  <a:pt x="5237163" y="4192915"/>
                </a:lnTo>
                <a:lnTo>
                  <a:pt x="5236082" y="4188048"/>
                </a:lnTo>
                <a:cubicBezTo>
                  <a:pt x="5199236" y="4261739"/>
                  <a:pt x="5157785" y="4326218"/>
                  <a:pt x="5107121" y="4399910"/>
                </a:cubicBezTo>
                <a:cubicBezTo>
                  <a:pt x="5107121" y="4399910"/>
                  <a:pt x="5102517" y="4399910"/>
                  <a:pt x="5102517" y="4399910"/>
                </a:cubicBezTo>
                <a:cubicBezTo>
                  <a:pt x="5102516" y="4404516"/>
                  <a:pt x="5102516" y="4404516"/>
                  <a:pt x="5102516" y="4404516"/>
                </a:cubicBezTo>
                <a:cubicBezTo>
                  <a:pt x="5102516" y="4404516"/>
                  <a:pt x="5102516" y="4404516"/>
                  <a:pt x="5102516" y="4409121"/>
                </a:cubicBezTo>
                <a:cubicBezTo>
                  <a:pt x="5097910" y="4413727"/>
                  <a:pt x="5088699" y="4418333"/>
                  <a:pt x="5084093" y="4422938"/>
                </a:cubicBezTo>
                <a:cubicBezTo>
                  <a:pt x="5093304" y="4436756"/>
                  <a:pt x="5061064" y="4464390"/>
                  <a:pt x="5047247" y="4487417"/>
                </a:cubicBezTo>
                <a:cubicBezTo>
                  <a:pt x="5042642" y="4482811"/>
                  <a:pt x="5051853" y="4473601"/>
                  <a:pt x="5047248" y="4473601"/>
                </a:cubicBezTo>
                <a:cubicBezTo>
                  <a:pt x="5024218" y="4496630"/>
                  <a:pt x="5056460" y="4478207"/>
                  <a:pt x="5033430" y="4505841"/>
                </a:cubicBezTo>
                <a:cubicBezTo>
                  <a:pt x="5028824" y="4505841"/>
                  <a:pt x="5033430" y="4501235"/>
                  <a:pt x="5028824" y="4501235"/>
                </a:cubicBezTo>
                <a:cubicBezTo>
                  <a:pt x="5010401" y="4533475"/>
                  <a:pt x="4982767" y="4556504"/>
                  <a:pt x="4973555" y="4579532"/>
                </a:cubicBezTo>
                <a:cubicBezTo>
                  <a:pt x="4973555" y="4579532"/>
                  <a:pt x="4978161" y="4570321"/>
                  <a:pt x="4968950" y="4579532"/>
                </a:cubicBezTo>
                <a:cubicBezTo>
                  <a:pt x="4964344" y="4602561"/>
                  <a:pt x="4936711" y="4616378"/>
                  <a:pt x="4918287" y="4634799"/>
                </a:cubicBezTo>
                <a:cubicBezTo>
                  <a:pt x="4904470" y="4662435"/>
                  <a:pt x="4881441" y="4685463"/>
                  <a:pt x="4858413" y="4703885"/>
                </a:cubicBezTo>
                <a:cubicBezTo>
                  <a:pt x="4846898" y="4713097"/>
                  <a:pt x="4835384" y="4722309"/>
                  <a:pt x="4823294" y="4733247"/>
                </a:cubicBezTo>
                <a:lnTo>
                  <a:pt x="4789327" y="4768227"/>
                </a:lnTo>
                <a:lnTo>
                  <a:pt x="4789327" y="4763760"/>
                </a:lnTo>
                <a:cubicBezTo>
                  <a:pt x="4784721" y="4763759"/>
                  <a:pt x="4784721" y="4763759"/>
                  <a:pt x="4784721" y="4768366"/>
                </a:cubicBezTo>
                <a:cubicBezTo>
                  <a:pt x="4780115" y="4777577"/>
                  <a:pt x="4780115" y="4777577"/>
                  <a:pt x="4780115" y="4777577"/>
                </a:cubicBezTo>
                <a:cubicBezTo>
                  <a:pt x="4780115" y="4772970"/>
                  <a:pt x="4780115" y="4772970"/>
                  <a:pt x="4780115" y="4772970"/>
                </a:cubicBezTo>
                <a:cubicBezTo>
                  <a:pt x="4770904" y="4777577"/>
                  <a:pt x="4761692" y="4786788"/>
                  <a:pt x="4752481" y="4800605"/>
                </a:cubicBezTo>
                <a:cubicBezTo>
                  <a:pt x="4752481" y="4800605"/>
                  <a:pt x="4752481" y="4805211"/>
                  <a:pt x="4752481" y="4805211"/>
                </a:cubicBezTo>
                <a:cubicBezTo>
                  <a:pt x="4752482" y="4809817"/>
                  <a:pt x="4747875" y="4809817"/>
                  <a:pt x="4747875" y="4814422"/>
                </a:cubicBezTo>
                <a:cubicBezTo>
                  <a:pt x="4747875" y="4809817"/>
                  <a:pt x="4752481" y="4805211"/>
                  <a:pt x="4747875" y="4805211"/>
                </a:cubicBezTo>
                <a:cubicBezTo>
                  <a:pt x="4743269" y="4809817"/>
                  <a:pt x="4738664" y="4814422"/>
                  <a:pt x="4734058" y="4819028"/>
                </a:cubicBezTo>
                <a:cubicBezTo>
                  <a:pt x="4734058" y="4814421"/>
                  <a:pt x="4734058" y="4814421"/>
                  <a:pt x="4734058" y="4814421"/>
                </a:cubicBezTo>
                <a:cubicBezTo>
                  <a:pt x="4734058" y="4814421"/>
                  <a:pt x="4734058" y="4814421"/>
                  <a:pt x="4734058" y="4809817"/>
                </a:cubicBezTo>
                <a:cubicBezTo>
                  <a:pt x="4734058" y="4809817"/>
                  <a:pt x="4734058" y="4809817"/>
                  <a:pt x="4729452" y="4809817"/>
                </a:cubicBezTo>
                <a:cubicBezTo>
                  <a:pt x="4729452" y="4814422"/>
                  <a:pt x="4729452" y="4819028"/>
                  <a:pt x="4729452" y="4819028"/>
                </a:cubicBezTo>
                <a:cubicBezTo>
                  <a:pt x="4729452" y="4819028"/>
                  <a:pt x="4729452" y="4819028"/>
                  <a:pt x="4729453" y="4823634"/>
                </a:cubicBezTo>
                <a:cubicBezTo>
                  <a:pt x="4729453" y="4823634"/>
                  <a:pt x="4724847" y="4828240"/>
                  <a:pt x="4724847" y="4828240"/>
                </a:cubicBezTo>
                <a:cubicBezTo>
                  <a:pt x="4724847" y="4828240"/>
                  <a:pt x="4720241" y="4828240"/>
                  <a:pt x="4720241" y="4828240"/>
                </a:cubicBezTo>
                <a:cubicBezTo>
                  <a:pt x="4720241" y="4828240"/>
                  <a:pt x="4715635" y="4828240"/>
                  <a:pt x="4715635" y="4828240"/>
                </a:cubicBezTo>
                <a:cubicBezTo>
                  <a:pt x="4715635" y="4832845"/>
                  <a:pt x="4715635" y="4832845"/>
                  <a:pt x="4715635" y="4832845"/>
                </a:cubicBezTo>
                <a:cubicBezTo>
                  <a:pt x="4715635" y="4837451"/>
                  <a:pt x="4715635" y="4837451"/>
                  <a:pt x="4715635" y="4837451"/>
                </a:cubicBezTo>
                <a:cubicBezTo>
                  <a:pt x="4711029" y="4842057"/>
                  <a:pt x="4706424" y="4846661"/>
                  <a:pt x="4701818" y="4846662"/>
                </a:cubicBezTo>
                <a:cubicBezTo>
                  <a:pt x="4701818" y="4846662"/>
                  <a:pt x="4701818" y="4846662"/>
                  <a:pt x="4701819" y="4842057"/>
                </a:cubicBezTo>
                <a:cubicBezTo>
                  <a:pt x="4701819" y="4842057"/>
                  <a:pt x="4697212" y="4846662"/>
                  <a:pt x="4697212" y="4846662"/>
                </a:cubicBezTo>
                <a:cubicBezTo>
                  <a:pt x="4692606" y="4851268"/>
                  <a:pt x="4692606" y="4851268"/>
                  <a:pt x="4692606" y="4851268"/>
                </a:cubicBezTo>
                <a:cubicBezTo>
                  <a:pt x="4692606" y="4851268"/>
                  <a:pt x="4688001" y="4855874"/>
                  <a:pt x="4688001" y="4860479"/>
                </a:cubicBezTo>
                <a:cubicBezTo>
                  <a:pt x="4688001" y="4855874"/>
                  <a:pt x="4688001" y="4855874"/>
                  <a:pt x="4688001" y="4855874"/>
                </a:cubicBezTo>
                <a:cubicBezTo>
                  <a:pt x="4683395" y="4855874"/>
                  <a:pt x="4678789" y="4860479"/>
                  <a:pt x="4669578" y="4865085"/>
                </a:cubicBezTo>
                <a:cubicBezTo>
                  <a:pt x="4674183" y="4855874"/>
                  <a:pt x="4664972" y="4865084"/>
                  <a:pt x="4669578" y="4855874"/>
                </a:cubicBezTo>
                <a:cubicBezTo>
                  <a:pt x="4651155" y="4869691"/>
                  <a:pt x="4651155" y="4869691"/>
                  <a:pt x="4651155" y="4869691"/>
                </a:cubicBezTo>
                <a:cubicBezTo>
                  <a:pt x="4651155" y="4869691"/>
                  <a:pt x="4651155" y="4865085"/>
                  <a:pt x="4651155" y="4865085"/>
                </a:cubicBezTo>
                <a:cubicBezTo>
                  <a:pt x="4655761" y="4860479"/>
                  <a:pt x="4655761" y="4860479"/>
                  <a:pt x="4655761" y="4860479"/>
                </a:cubicBezTo>
                <a:cubicBezTo>
                  <a:pt x="4655761" y="4860479"/>
                  <a:pt x="4660366" y="4860478"/>
                  <a:pt x="4655761" y="4855874"/>
                </a:cubicBezTo>
                <a:cubicBezTo>
                  <a:pt x="4655761" y="4855874"/>
                  <a:pt x="4655761" y="4855874"/>
                  <a:pt x="4651155" y="4860479"/>
                </a:cubicBezTo>
                <a:cubicBezTo>
                  <a:pt x="4646549" y="4865085"/>
                  <a:pt x="4646549" y="4865085"/>
                  <a:pt x="4646549" y="4865085"/>
                </a:cubicBezTo>
                <a:cubicBezTo>
                  <a:pt x="4646549" y="4869691"/>
                  <a:pt x="4641944" y="4869691"/>
                  <a:pt x="4641943" y="4874296"/>
                </a:cubicBezTo>
                <a:cubicBezTo>
                  <a:pt x="4641943" y="4874296"/>
                  <a:pt x="4646549" y="4878902"/>
                  <a:pt x="4651155" y="4874296"/>
                </a:cubicBezTo>
                <a:cubicBezTo>
                  <a:pt x="4646549" y="4878902"/>
                  <a:pt x="4646549" y="4878902"/>
                  <a:pt x="4646549" y="4878902"/>
                </a:cubicBezTo>
                <a:cubicBezTo>
                  <a:pt x="4632732" y="4897325"/>
                  <a:pt x="4628126" y="4892719"/>
                  <a:pt x="4623520" y="4906536"/>
                </a:cubicBezTo>
                <a:cubicBezTo>
                  <a:pt x="4632732" y="4897325"/>
                  <a:pt x="4637338" y="4901931"/>
                  <a:pt x="4641943" y="4901931"/>
                </a:cubicBezTo>
                <a:cubicBezTo>
                  <a:pt x="4637338" y="4906536"/>
                  <a:pt x="4628126" y="4911142"/>
                  <a:pt x="4623520" y="4915748"/>
                </a:cubicBezTo>
                <a:cubicBezTo>
                  <a:pt x="4618916" y="4920353"/>
                  <a:pt x="4614310" y="4924959"/>
                  <a:pt x="4609703" y="4929565"/>
                </a:cubicBezTo>
                <a:cubicBezTo>
                  <a:pt x="4605098" y="4929565"/>
                  <a:pt x="4600492" y="4934170"/>
                  <a:pt x="4600492" y="4934170"/>
                </a:cubicBezTo>
                <a:cubicBezTo>
                  <a:pt x="4595886" y="4934170"/>
                  <a:pt x="4600492" y="4929565"/>
                  <a:pt x="4600493" y="4924959"/>
                </a:cubicBezTo>
                <a:cubicBezTo>
                  <a:pt x="4582069" y="4943381"/>
                  <a:pt x="4582069" y="4943381"/>
                  <a:pt x="4582069" y="4943381"/>
                </a:cubicBezTo>
                <a:cubicBezTo>
                  <a:pt x="4577464" y="4938776"/>
                  <a:pt x="4577464" y="4938776"/>
                  <a:pt x="4577464" y="4938776"/>
                </a:cubicBezTo>
                <a:cubicBezTo>
                  <a:pt x="4577464" y="4938776"/>
                  <a:pt x="4577463" y="4934170"/>
                  <a:pt x="4582069" y="4934170"/>
                </a:cubicBezTo>
                <a:cubicBezTo>
                  <a:pt x="4582069" y="4929564"/>
                  <a:pt x="4582069" y="4929564"/>
                  <a:pt x="4582069" y="4929564"/>
                </a:cubicBezTo>
                <a:cubicBezTo>
                  <a:pt x="4582069" y="4929564"/>
                  <a:pt x="4582069" y="4929564"/>
                  <a:pt x="4577463" y="4929565"/>
                </a:cubicBezTo>
                <a:cubicBezTo>
                  <a:pt x="4572858" y="4929565"/>
                  <a:pt x="4572858" y="4934170"/>
                  <a:pt x="4572858" y="4934170"/>
                </a:cubicBezTo>
                <a:cubicBezTo>
                  <a:pt x="4572858" y="4938776"/>
                  <a:pt x="4572858" y="4938776"/>
                  <a:pt x="4572858" y="4938776"/>
                </a:cubicBezTo>
                <a:cubicBezTo>
                  <a:pt x="4572858" y="4938776"/>
                  <a:pt x="4568252" y="4938776"/>
                  <a:pt x="4568252" y="4943382"/>
                </a:cubicBezTo>
                <a:cubicBezTo>
                  <a:pt x="4568252" y="4943382"/>
                  <a:pt x="4568252" y="4943382"/>
                  <a:pt x="4563646" y="4947988"/>
                </a:cubicBezTo>
                <a:cubicBezTo>
                  <a:pt x="4563646" y="4947988"/>
                  <a:pt x="4563646" y="4947988"/>
                  <a:pt x="4559040" y="4947988"/>
                </a:cubicBezTo>
                <a:cubicBezTo>
                  <a:pt x="4559040" y="4947988"/>
                  <a:pt x="4559040" y="4952593"/>
                  <a:pt x="4559040" y="4952593"/>
                </a:cubicBezTo>
                <a:cubicBezTo>
                  <a:pt x="4554435" y="4952593"/>
                  <a:pt x="4554435" y="4952593"/>
                  <a:pt x="4554435" y="4952593"/>
                </a:cubicBezTo>
                <a:cubicBezTo>
                  <a:pt x="4554434" y="4947988"/>
                  <a:pt x="4554434" y="4947988"/>
                  <a:pt x="4554434" y="4947988"/>
                </a:cubicBezTo>
                <a:cubicBezTo>
                  <a:pt x="4559040" y="4938776"/>
                  <a:pt x="4559040" y="4938776"/>
                  <a:pt x="4559040" y="4938776"/>
                </a:cubicBezTo>
                <a:cubicBezTo>
                  <a:pt x="4563646" y="4934170"/>
                  <a:pt x="4568253" y="4934170"/>
                  <a:pt x="4568252" y="4929565"/>
                </a:cubicBezTo>
                <a:cubicBezTo>
                  <a:pt x="4568252" y="4929565"/>
                  <a:pt x="4568252" y="4929565"/>
                  <a:pt x="4563646" y="4929564"/>
                </a:cubicBezTo>
                <a:cubicBezTo>
                  <a:pt x="4559040" y="4929565"/>
                  <a:pt x="4559040" y="4934170"/>
                  <a:pt x="4559040" y="4934170"/>
                </a:cubicBezTo>
                <a:cubicBezTo>
                  <a:pt x="4549829" y="4938776"/>
                  <a:pt x="4549829" y="4943382"/>
                  <a:pt x="4545223" y="4947988"/>
                </a:cubicBezTo>
                <a:cubicBezTo>
                  <a:pt x="4545223" y="4952593"/>
                  <a:pt x="4545223" y="4952593"/>
                  <a:pt x="4545223" y="4952593"/>
                </a:cubicBezTo>
                <a:cubicBezTo>
                  <a:pt x="4540617" y="4961804"/>
                  <a:pt x="4536012" y="4961805"/>
                  <a:pt x="4536012" y="4966410"/>
                </a:cubicBezTo>
                <a:cubicBezTo>
                  <a:pt x="4517589" y="4980227"/>
                  <a:pt x="4494560" y="4994044"/>
                  <a:pt x="4476137" y="5012467"/>
                </a:cubicBezTo>
                <a:cubicBezTo>
                  <a:pt x="4471532" y="5012467"/>
                  <a:pt x="4471532" y="5012467"/>
                  <a:pt x="4471532" y="5012467"/>
                </a:cubicBezTo>
                <a:cubicBezTo>
                  <a:pt x="4466926" y="5012467"/>
                  <a:pt x="4466926" y="5017073"/>
                  <a:pt x="4466926" y="5017073"/>
                </a:cubicBezTo>
                <a:cubicBezTo>
                  <a:pt x="4462320" y="5017073"/>
                  <a:pt x="4457714" y="5021679"/>
                  <a:pt x="4453109" y="5026283"/>
                </a:cubicBezTo>
                <a:cubicBezTo>
                  <a:pt x="4453109" y="5026283"/>
                  <a:pt x="4453109" y="5026283"/>
                  <a:pt x="4448503" y="5030890"/>
                </a:cubicBezTo>
                <a:cubicBezTo>
                  <a:pt x="4443898" y="5030890"/>
                  <a:pt x="4439291" y="5035496"/>
                  <a:pt x="4434686" y="5040101"/>
                </a:cubicBezTo>
                <a:cubicBezTo>
                  <a:pt x="4430080" y="5040101"/>
                  <a:pt x="4425474" y="5044707"/>
                  <a:pt x="4420869" y="5049313"/>
                </a:cubicBezTo>
                <a:cubicBezTo>
                  <a:pt x="4411657" y="5049313"/>
                  <a:pt x="4397840" y="5067736"/>
                  <a:pt x="4379417" y="5072340"/>
                </a:cubicBezTo>
                <a:cubicBezTo>
                  <a:pt x="4374811" y="5081553"/>
                  <a:pt x="4347177" y="5099975"/>
                  <a:pt x="4333360" y="5113792"/>
                </a:cubicBezTo>
                <a:cubicBezTo>
                  <a:pt x="4333360" y="5113792"/>
                  <a:pt x="4314937" y="5123004"/>
                  <a:pt x="4319543" y="5123004"/>
                </a:cubicBezTo>
                <a:cubicBezTo>
                  <a:pt x="4331057" y="5116095"/>
                  <a:pt x="4331057" y="5119550"/>
                  <a:pt x="4329330" y="5124155"/>
                </a:cubicBezTo>
                <a:lnTo>
                  <a:pt x="4328966" y="5125061"/>
                </a:lnTo>
                <a:lnTo>
                  <a:pt x="4356017" y="5108717"/>
                </a:lnTo>
                <a:lnTo>
                  <a:pt x="4376854" y="5097547"/>
                </a:lnTo>
                <a:lnTo>
                  <a:pt x="4384598" y="5092491"/>
                </a:lnTo>
                <a:cubicBezTo>
                  <a:pt x="4396688" y="5085007"/>
                  <a:pt x="4409354" y="5076947"/>
                  <a:pt x="4407051" y="5072341"/>
                </a:cubicBezTo>
                <a:cubicBezTo>
                  <a:pt x="4388629" y="5086158"/>
                  <a:pt x="4411657" y="5067736"/>
                  <a:pt x="4425474" y="5058524"/>
                </a:cubicBezTo>
                <a:cubicBezTo>
                  <a:pt x="4425474" y="5058524"/>
                  <a:pt x="4425474" y="5058524"/>
                  <a:pt x="4425474" y="5063130"/>
                </a:cubicBezTo>
                <a:cubicBezTo>
                  <a:pt x="4420869" y="5063130"/>
                  <a:pt x="4420869" y="5063130"/>
                  <a:pt x="4420869" y="5063130"/>
                </a:cubicBezTo>
                <a:cubicBezTo>
                  <a:pt x="4416263" y="5067736"/>
                  <a:pt x="4416263" y="5067736"/>
                  <a:pt x="4420869" y="5067736"/>
                </a:cubicBezTo>
                <a:cubicBezTo>
                  <a:pt x="4420869" y="5067736"/>
                  <a:pt x="4420869" y="5067736"/>
                  <a:pt x="4425475" y="5067736"/>
                </a:cubicBezTo>
                <a:cubicBezTo>
                  <a:pt x="4430081" y="5063130"/>
                  <a:pt x="4430081" y="5063130"/>
                  <a:pt x="4430081" y="5063130"/>
                </a:cubicBezTo>
                <a:cubicBezTo>
                  <a:pt x="4434687" y="5058524"/>
                  <a:pt x="4434686" y="5053918"/>
                  <a:pt x="4430080" y="5049313"/>
                </a:cubicBezTo>
                <a:cubicBezTo>
                  <a:pt x="4434686" y="5044707"/>
                  <a:pt x="4439291" y="5040101"/>
                  <a:pt x="4443897" y="5040101"/>
                </a:cubicBezTo>
                <a:cubicBezTo>
                  <a:pt x="4448503" y="5040101"/>
                  <a:pt x="4448503" y="5040101"/>
                  <a:pt x="4453109" y="5040101"/>
                </a:cubicBezTo>
                <a:cubicBezTo>
                  <a:pt x="4453109" y="5040101"/>
                  <a:pt x="4453109" y="5040101"/>
                  <a:pt x="4453109" y="5044707"/>
                </a:cubicBezTo>
                <a:cubicBezTo>
                  <a:pt x="4457715" y="5044707"/>
                  <a:pt x="4457714" y="5040100"/>
                  <a:pt x="4457714" y="5040100"/>
                </a:cubicBezTo>
                <a:cubicBezTo>
                  <a:pt x="4457714" y="5040100"/>
                  <a:pt x="4457714" y="5035496"/>
                  <a:pt x="4457714" y="5035496"/>
                </a:cubicBezTo>
                <a:cubicBezTo>
                  <a:pt x="4457714" y="5030890"/>
                  <a:pt x="4462320" y="5030890"/>
                  <a:pt x="4462320" y="5026284"/>
                </a:cubicBezTo>
                <a:cubicBezTo>
                  <a:pt x="4466926" y="5026284"/>
                  <a:pt x="4471531" y="5021679"/>
                  <a:pt x="4471531" y="5021679"/>
                </a:cubicBezTo>
                <a:cubicBezTo>
                  <a:pt x="4471531" y="5021679"/>
                  <a:pt x="4471531" y="5021679"/>
                  <a:pt x="4476137" y="5021679"/>
                </a:cubicBezTo>
                <a:cubicBezTo>
                  <a:pt x="4476137" y="5017072"/>
                  <a:pt x="4476137" y="5017072"/>
                  <a:pt x="4476137" y="5017072"/>
                </a:cubicBezTo>
                <a:cubicBezTo>
                  <a:pt x="4476137" y="5017072"/>
                  <a:pt x="4480743" y="5017073"/>
                  <a:pt x="4480743" y="5012467"/>
                </a:cubicBezTo>
                <a:cubicBezTo>
                  <a:pt x="4499166" y="4998650"/>
                  <a:pt x="4517589" y="4980227"/>
                  <a:pt x="4540617" y="4971016"/>
                </a:cubicBezTo>
                <a:cubicBezTo>
                  <a:pt x="4545224" y="4966410"/>
                  <a:pt x="4545224" y="4966410"/>
                  <a:pt x="4545224" y="4966410"/>
                </a:cubicBezTo>
                <a:cubicBezTo>
                  <a:pt x="4545224" y="4966410"/>
                  <a:pt x="4545224" y="4961805"/>
                  <a:pt x="4545224" y="4961805"/>
                </a:cubicBezTo>
                <a:cubicBezTo>
                  <a:pt x="4545224" y="4961805"/>
                  <a:pt x="4549829" y="4961805"/>
                  <a:pt x="4549829" y="4961805"/>
                </a:cubicBezTo>
                <a:cubicBezTo>
                  <a:pt x="4549829" y="4961805"/>
                  <a:pt x="4549829" y="4966410"/>
                  <a:pt x="4549829" y="4966410"/>
                </a:cubicBezTo>
                <a:cubicBezTo>
                  <a:pt x="4559040" y="4966410"/>
                  <a:pt x="4563646" y="4961805"/>
                  <a:pt x="4572858" y="4957199"/>
                </a:cubicBezTo>
                <a:cubicBezTo>
                  <a:pt x="4572858" y="4952593"/>
                  <a:pt x="4572858" y="4952593"/>
                  <a:pt x="4572858" y="4952593"/>
                </a:cubicBezTo>
                <a:cubicBezTo>
                  <a:pt x="4586675" y="4957199"/>
                  <a:pt x="4563646" y="4961805"/>
                  <a:pt x="4568252" y="4966410"/>
                </a:cubicBezTo>
                <a:cubicBezTo>
                  <a:pt x="4572859" y="4961805"/>
                  <a:pt x="4591280" y="4952593"/>
                  <a:pt x="4605098" y="4938776"/>
                </a:cubicBezTo>
                <a:cubicBezTo>
                  <a:pt x="4609703" y="4934170"/>
                  <a:pt x="4618915" y="4924959"/>
                  <a:pt x="4628126" y="4920353"/>
                </a:cubicBezTo>
                <a:cubicBezTo>
                  <a:pt x="4632733" y="4915748"/>
                  <a:pt x="4641944" y="4906536"/>
                  <a:pt x="4651155" y="4901931"/>
                </a:cubicBezTo>
                <a:cubicBezTo>
                  <a:pt x="4664972" y="4888114"/>
                  <a:pt x="4678789" y="4883508"/>
                  <a:pt x="4692606" y="4865085"/>
                </a:cubicBezTo>
                <a:cubicBezTo>
                  <a:pt x="4697212" y="4860479"/>
                  <a:pt x="4706424" y="4855874"/>
                  <a:pt x="4706424" y="4855874"/>
                </a:cubicBezTo>
                <a:cubicBezTo>
                  <a:pt x="4711029" y="4851268"/>
                  <a:pt x="4715635" y="4851268"/>
                  <a:pt x="4715635" y="4846662"/>
                </a:cubicBezTo>
                <a:cubicBezTo>
                  <a:pt x="4720241" y="4846662"/>
                  <a:pt x="4720241" y="4846662"/>
                  <a:pt x="4724846" y="4842057"/>
                </a:cubicBezTo>
                <a:cubicBezTo>
                  <a:pt x="4724846" y="4837451"/>
                  <a:pt x="4734058" y="4832845"/>
                  <a:pt x="4738664" y="4828240"/>
                </a:cubicBezTo>
                <a:cubicBezTo>
                  <a:pt x="4738664" y="4832845"/>
                  <a:pt x="4752481" y="4819028"/>
                  <a:pt x="4752481" y="4819028"/>
                </a:cubicBezTo>
                <a:cubicBezTo>
                  <a:pt x="4757086" y="4814422"/>
                  <a:pt x="4761692" y="4809816"/>
                  <a:pt x="4761692" y="4805211"/>
                </a:cubicBezTo>
                <a:cubicBezTo>
                  <a:pt x="4766298" y="4805211"/>
                  <a:pt x="4766298" y="4805211"/>
                  <a:pt x="4766298" y="4805211"/>
                </a:cubicBezTo>
                <a:cubicBezTo>
                  <a:pt x="4812355" y="4772970"/>
                  <a:pt x="4867624" y="4722309"/>
                  <a:pt x="4904470" y="4685463"/>
                </a:cubicBezTo>
                <a:cubicBezTo>
                  <a:pt x="4909075" y="4685463"/>
                  <a:pt x="4909075" y="4685463"/>
                  <a:pt x="4909075" y="4685463"/>
                </a:cubicBezTo>
                <a:cubicBezTo>
                  <a:pt x="4909075" y="4685463"/>
                  <a:pt x="4909075" y="4685463"/>
                  <a:pt x="4913681" y="4685463"/>
                </a:cubicBezTo>
                <a:cubicBezTo>
                  <a:pt x="4909076" y="4690069"/>
                  <a:pt x="4909076" y="4690069"/>
                  <a:pt x="4904470" y="4694674"/>
                </a:cubicBezTo>
                <a:cubicBezTo>
                  <a:pt x="4904470" y="4694674"/>
                  <a:pt x="4899864" y="4699279"/>
                  <a:pt x="4895258" y="4703886"/>
                </a:cubicBezTo>
                <a:cubicBezTo>
                  <a:pt x="4890652" y="4708492"/>
                  <a:pt x="4890652" y="4708492"/>
                  <a:pt x="4886047" y="4713096"/>
                </a:cubicBezTo>
                <a:cubicBezTo>
                  <a:pt x="4886047" y="4713096"/>
                  <a:pt x="4886047" y="4713096"/>
                  <a:pt x="4886047" y="4717703"/>
                </a:cubicBezTo>
                <a:cubicBezTo>
                  <a:pt x="4876835" y="4722309"/>
                  <a:pt x="4872230" y="4731520"/>
                  <a:pt x="4863018" y="4740731"/>
                </a:cubicBezTo>
                <a:cubicBezTo>
                  <a:pt x="4863018" y="4740731"/>
                  <a:pt x="4858412" y="4745337"/>
                  <a:pt x="4863018" y="4745336"/>
                </a:cubicBezTo>
                <a:cubicBezTo>
                  <a:pt x="4863018" y="4749943"/>
                  <a:pt x="4867625" y="4745337"/>
                  <a:pt x="4867625" y="4745337"/>
                </a:cubicBezTo>
                <a:cubicBezTo>
                  <a:pt x="4872231" y="4740731"/>
                  <a:pt x="4872231" y="4740731"/>
                  <a:pt x="4872231" y="4740731"/>
                </a:cubicBezTo>
                <a:cubicBezTo>
                  <a:pt x="4872231" y="4740731"/>
                  <a:pt x="4876835" y="4740731"/>
                  <a:pt x="4876835" y="4736126"/>
                </a:cubicBezTo>
                <a:cubicBezTo>
                  <a:pt x="4881441" y="4731520"/>
                  <a:pt x="4881441" y="4731520"/>
                  <a:pt x="4881441" y="4731520"/>
                </a:cubicBezTo>
                <a:cubicBezTo>
                  <a:pt x="4881442" y="4726914"/>
                  <a:pt x="4886047" y="4726913"/>
                  <a:pt x="4890652" y="4722309"/>
                </a:cubicBezTo>
                <a:cubicBezTo>
                  <a:pt x="4886047" y="4726913"/>
                  <a:pt x="4880865" y="4732383"/>
                  <a:pt x="4875828" y="4737564"/>
                </a:cubicBezTo>
                <a:lnTo>
                  <a:pt x="4863102" y="4749899"/>
                </a:lnTo>
                <a:lnTo>
                  <a:pt x="4863018" y="4749943"/>
                </a:lnTo>
                <a:lnTo>
                  <a:pt x="4863004" y="4749991"/>
                </a:lnTo>
                <a:lnTo>
                  <a:pt x="4861867" y="4751094"/>
                </a:lnTo>
                <a:cubicBezTo>
                  <a:pt x="4853807" y="4758003"/>
                  <a:pt x="4849201" y="4759154"/>
                  <a:pt x="4853808" y="4745337"/>
                </a:cubicBezTo>
                <a:cubicBezTo>
                  <a:pt x="4835384" y="4772971"/>
                  <a:pt x="4826172" y="4777577"/>
                  <a:pt x="4807749" y="4796000"/>
                </a:cubicBezTo>
                <a:cubicBezTo>
                  <a:pt x="4812355" y="4795999"/>
                  <a:pt x="4812355" y="4795999"/>
                  <a:pt x="4812355" y="4795999"/>
                </a:cubicBezTo>
                <a:cubicBezTo>
                  <a:pt x="4798538" y="4809817"/>
                  <a:pt x="4798538" y="4809817"/>
                  <a:pt x="4798538" y="4809817"/>
                </a:cubicBezTo>
                <a:cubicBezTo>
                  <a:pt x="4793932" y="4809817"/>
                  <a:pt x="4793932" y="4809817"/>
                  <a:pt x="4793932" y="4809817"/>
                </a:cubicBezTo>
                <a:cubicBezTo>
                  <a:pt x="4793932" y="4814422"/>
                  <a:pt x="4793932" y="4814422"/>
                  <a:pt x="4793932" y="4814422"/>
                </a:cubicBezTo>
                <a:cubicBezTo>
                  <a:pt x="4789328" y="4814422"/>
                  <a:pt x="4789328" y="4814422"/>
                  <a:pt x="4789328" y="4814422"/>
                </a:cubicBezTo>
                <a:cubicBezTo>
                  <a:pt x="4784722" y="4819028"/>
                  <a:pt x="4784721" y="4823634"/>
                  <a:pt x="4780116" y="4823634"/>
                </a:cubicBezTo>
                <a:cubicBezTo>
                  <a:pt x="4780115" y="4828240"/>
                  <a:pt x="4775509" y="4828240"/>
                  <a:pt x="4775510" y="4832845"/>
                </a:cubicBezTo>
                <a:cubicBezTo>
                  <a:pt x="4770904" y="4832845"/>
                  <a:pt x="4770905" y="4837451"/>
                  <a:pt x="4770905" y="4837451"/>
                </a:cubicBezTo>
                <a:cubicBezTo>
                  <a:pt x="4766298" y="4842057"/>
                  <a:pt x="4761692" y="4846662"/>
                  <a:pt x="4757086" y="4851268"/>
                </a:cubicBezTo>
                <a:cubicBezTo>
                  <a:pt x="4757087" y="4855874"/>
                  <a:pt x="4757087" y="4855874"/>
                  <a:pt x="4757087" y="4855874"/>
                </a:cubicBezTo>
                <a:cubicBezTo>
                  <a:pt x="4757087" y="4855874"/>
                  <a:pt x="4752481" y="4855873"/>
                  <a:pt x="4752481" y="4860479"/>
                </a:cubicBezTo>
                <a:cubicBezTo>
                  <a:pt x="4738664" y="4869691"/>
                  <a:pt x="4724846" y="4883508"/>
                  <a:pt x="4711029" y="4897325"/>
                </a:cubicBezTo>
                <a:cubicBezTo>
                  <a:pt x="4711029" y="4892719"/>
                  <a:pt x="4711029" y="4892719"/>
                  <a:pt x="4706424" y="4892719"/>
                </a:cubicBezTo>
                <a:cubicBezTo>
                  <a:pt x="4711029" y="4888113"/>
                  <a:pt x="4711029" y="4888113"/>
                  <a:pt x="4711029" y="4888113"/>
                </a:cubicBezTo>
                <a:cubicBezTo>
                  <a:pt x="4715635" y="4888114"/>
                  <a:pt x="4715635" y="4883508"/>
                  <a:pt x="4715635" y="4883508"/>
                </a:cubicBezTo>
                <a:cubicBezTo>
                  <a:pt x="4715635" y="4883508"/>
                  <a:pt x="4711029" y="4883508"/>
                  <a:pt x="4711029" y="4883508"/>
                </a:cubicBezTo>
                <a:cubicBezTo>
                  <a:pt x="4706424" y="4888114"/>
                  <a:pt x="4706424" y="4888114"/>
                  <a:pt x="4706424" y="4888114"/>
                </a:cubicBezTo>
                <a:cubicBezTo>
                  <a:pt x="4706424" y="4888114"/>
                  <a:pt x="4701818" y="4892719"/>
                  <a:pt x="4701818" y="4892719"/>
                </a:cubicBezTo>
                <a:cubicBezTo>
                  <a:pt x="4701818" y="4897325"/>
                  <a:pt x="4701818" y="4897325"/>
                  <a:pt x="4701818" y="4897325"/>
                </a:cubicBezTo>
                <a:cubicBezTo>
                  <a:pt x="4701818" y="4897325"/>
                  <a:pt x="4701818" y="4897325"/>
                  <a:pt x="4701818" y="4901931"/>
                </a:cubicBezTo>
                <a:cubicBezTo>
                  <a:pt x="4688001" y="4911142"/>
                  <a:pt x="4674183" y="4924959"/>
                  <a:pt x="4660367" y="4934170"/>
                </a:cubicBezTo>
                <a:cubicBezTo>
                  <a:pt x="4660367" y="4934170"/>
                  <a:pt x="4660367" y="4934170"/>
                  <a:pt x="4660366" y="4938775"/>
                </a:cubicBezTo>
                <a:cubicBezTo>
                  <a:pt x="4628126" y="4961805"/>
                  <a:pt x="4600492" y="4984832"/>
                  <a:pt x="4568252" y="5003256"/>
                </a:cubicBezTo>
                <a:cubicBezTo>
                  <a:pt x="4526800" y="5035496"/>
                  <a:pt x="4485349" y="5063130"/>
                  <a:pt x="4439291" y="5090764"/>
                </a:cubicBezTo>
                <a:cubicBezTo>
                  <a:pt x="4430080" y="5095370"/>
                  <a:pt x="4411657" y="5099975"/>
                  <a:pt x="4411657" y="5109187"/>
                </a:cubicBezTo>
                <a:cubicBezTo>
                  <a:pt x="4411657" y="5109187"/>
                  <a:pt x="4411657" y="5109187"/>
                  <a:pt x="4407051" y="5109187"/>
                </a:cubicBezTo>
                <a:cubicBezTo>
                  <a:pt x="4402446" y="5109187"/>
                  <a:pt x="4397840" y="5113792"/>
                  <a:pt x="4393235" y="5113792"/>
                </a:cubicBezTo>
                <a:cubicBezTo>
                  <a:pt x="4393235" y="5113792"/>
                  <a:pt x="4388628" y="5118398"/>
                  <a:pt x="4388628" y="5118398"/>
                </a:cubicBezTo>
                <a:cubicBezTo>
                  <a:pt x="4388628" y="5118398"/>
                  <a:pt x="4393234" y="5118398"/>
                  <a:pt x="4393234" y="5118398"/>
                </a:cubicBezTo>
                <a:cubicBezTo>
                  <a:pt x="4370206" y="5132215"/>
                  <a:pt x="4347177" y="5146032"/>
                  <a:pt x="4324148" y="5159849"/>
                </a:cubicBezTo>
                <a:cubicBezTo>
                  <a:pt x="4268881" y="5192089"/>
                  <a:pt x="4268881" y="5192089"/>
                  <a:pt x="4268881" y="5192089"/>
                </a:cubicBezTo>
                <a:lnTo>
                  <a:pt x="4265944" y="5193557"/>
                </a:lnTo>
                <a:lnTo>
                  <a:pt x="4264768" y="5194307"/>
                </a:lnTo>
                <a:lnTo>
                  <a:pt x="4163092" y="5246946"/>
                </a:lnTo>
                <a:lnTo>
                  <a:pt x="4162948" y="5247358"/>
                </a:lnTo>
                <a:lnTo>
                  <a:pt x="4150184" y="5253628"/>
                </a:lnTo>
                <a:lnTo>
                  <a:pt x="3989120" y="5337012"/>
                </a:lnTo>
                <a:cubicBezTo>
                  <a:pt x="3798040" y="5422195"/>
                  <a:pt x="3601776" y="5483787"/>
                  <a:pt x="3394459" y="5517046"/>
                </a:cubicBezTo>
                <a:cubicBezTo>
                  <a:pt x="3583078" y="5499719"/>
                  <a:pt x="3766224" y="5445956"/>
                  <a:pt x="3949658" y="5405038"/>
                </a:cubicBezTo>
                <a:lnTo>
                  <a:pt x="3950142" y="5407102"/>
                </a:lnTo>
                <a:lnTo>
                  <a:pt x="3997142" y="5385528"/>
                </a:lnTo>
                <a:cubicBezTo>
                  <a:pt x="4043200" y="5367106"/>
                  <a:pt x="4084651" y="5344077"/>
                  <a:pt x="4116891" y="5334866"/>
                </a:cubicBezTo>
                <a:cubicBezTo>
                  <a:pt x="4112286" y="5330260"/>
                  <a:pt x="4116891" y="5330260"/>
                  <a:pt x="4126102" y="5325654"/>
                </a:cubicBezTo>
                <a:cubicBezTo>
                  <a:pt x="4121496" y="5330260"/>
                  <a:pt x="4121496" y="5334866"/>
                  <a:pt x="4126103" y="5330259"/>
                </a:cubicBezTo>
                <a:cubicBezTo>
                  <a:pt x="4130708" y="5325654"/>
                  <a:pt x="4190582" y="5302626"/>
                  <a:pt x="4181371" y="5298020"/>
                </a:cubicBezTo>
                <a:cubicBezTo>
                  <a:pt x="4204399" y="5284203"/>
                  <a:pt x="4213611" y="5288809"/>
                  <a:pt x="4213611" y="5288809"/>
                </a:cubicBezTo>
                <a:cubicBezTo>
                  <a:pt x="4232034" y="5274992"/>
                  <a:pt x="4213611" y="5284203"/>
                  <a:pt x="4209005" y="5279597"/>
                </a:cubicBezTo>
                <a:cubicBezTo>
                  <a:pt x="4232034" y="5265780"/>
                  <a:pt x="4232034" y="5265780"/>
                  <a:pt x="4232034" y="5265780"/>
                </a:cubicBezTo>
                <a:cubicBezTo>
                  <a:pt x="4222822" y="5279597"/>
                  <a:pt x="4241245" y="5270386"/>
                  <a:pt x="4245851" y="5270386"/>
                </a:cubicBezTo>
                <a:cubicBezTo>
                  <a:pt x="4264274" y="5247358"/>
                  <a:pt x="4314937" y="5233540"/>
                  <a:pt x="4351784" y="5201301"/>
                </a:cubicBezTo>
                <a:cubicBezTo>
                  <a:pt x="4356388" y="5201301"/>
                  <a:pt x="4356388" y="5196695"/>
                  <a:pt x="4360994" y="5196695"/>
                </a:cubicBezTo>
                <a:cubicBezTo>
                  <a:pt x="4365600" y="5196695"/>
                  <a:pt x="4365600" y="5192088"/>
                  <a:pt x="4365600" y="5192088"/>
                </a:cubicBezTo>
                <a:cubicBezTo>
                  <a:pt x="4370206" y="5187484"/>
                  <a:pt x="4365600" y="5187484"/>
                  <a:pt x="4360994" y="5192089"/>
                </a:cubicBezTo>
                <a:cubicBezTo>
                  <a:pt x="4360994" y="5192089"/>
                  <a:pt x="4360994" y="5192089"/>
                  <a:pt x="4356388" y="5192089"/>
                </a:cubicBezTo>
                <a:cubicBezTo>
                  <a:pt x="4402446" y="5159849"/>
                  <a:pt x="4430081" y="5150638"/>
                  <a:pt x="4471531" y="5118398"/>
                </a:cubicBezTo>
                <a:cubicBezTo>
                  <a:pt x="4476137" y="5123004"/>
                  <a:pt x="4480744" y="5118398"/>
                  <a:pt x="4485349" y="5123004"/>
                </a:cubicBezTo>
                <a:cubicBezTo>
                  <a:pt x="4540617" y="5081553"/>
                  <a:pt x="4600492" y="5040101"/>
                  <a:pt x="4655761" y="4994044"/>
                </a:cubicBezTo>
                <a:cubicBezTo>
                  <a:pt x="4715635" y="4947988"/>
                  <a:pt x="4770904" y="4897325"/>
                  <a:pt x="4821567" y="4851268"/>
                </a:cubicBezTo>
                <a:cubicBezTo>
                  <a:pt x="4807749" y="4851268"/>
                  <a:pt x="4789327" y="4883508"/>
                  <a:pt x="4770904" y="4892719"/>
                </a:cubicBezTo>
                <a:cubicBezTo>
                  <a:pt x="4770904" y="4897325"/>
                  <a:pt x="4761692" y="4897325"/>
                  <a:pt x="4757086" y="4897325"/>
                </a:cubicBezTo>
                <a:cubicBezTo>
                  <a:pt x="4724846" y="4924959"/>
                  <a:pt x="4683395" y="4961805"/>
                  <a:pt x="4641944" y="4989439"/>
                </a:cubicBezTo>
                <a:cubicBezTo>
                  <a:pt x="4595886" y="5026284"/>
                  <a:pt x="4545223" y="5067736"/>
                  <a:pt x="4499166" y="5095370"/>
                </a:cubicBezTo>
                <a:cubicBezTo>
                  <a:pt x="4494560" y="5095369"/>
                  <a:pt x="4480743" y="5099975"/>
                  <a:pt x="4480743" y="5099975"/>
                </a:cubicBezTo>
                <a:cubicBezTo>
                  <a:pt x="4453109" y="5118398"/>
                  <a:pt x="4425474" y="5141427"/>
                  <a:pt x="4402446" y="5155244"/>
                </a:cubicBezTo>
                <a:cubicBezTo>
                  <a:pt x="4397840" y="5155244"/>
                  <a:pt x="4402446" y="5150638"/>
                  <a:pt x="4393234" y="5155244"/>
                </a:cubicBezTo>
                <a:cubicBezTo>
                  <a:pt x="4397840" y="5155244"/>
                  <a:pt x="4393234" y="5159848"/>
                  <a:pt x="4393235" y="5164455"/>
                </a:cubicBezTo>
                <a:cubicBezTo>
                  <a:pt x="4356388" y="5187484"/>
                  <a:pt x="4319543" y="5201301"/>
                  <a:pt x="4287304" y="5219723"/>
                </a:cubicBezTo>
                <a:cubicBezTo>
                  <a:pt x="4291908" y="5215118"/>
                  <a:pt x="4296514" y="5215117"/>
                  <a:pt x="4301120" y="5210512"/>
                </a:cubicBezTo>
                <a:cubicBezTo>
                  <a:pt x="4324148" y="5192089"/>
                  <a:pt x="4347177" y="5178272"/>
                  <a:pt x="4337965" y="5182878"/>
                </a:cubicBezTo>
                <a:cubicBezTo>
                  <a:pt x="4360994" y="5169061"/>
                  <a:pt x="4388628" y="5146032"/>
                  <a:pt x="4407051" y="5132215"/>
                </a:cubicBezTo>
                <a:cubicBezTo>
                  <a:pt x="4411657" y="5127610"/>
                  <a:pt x="4411657" y="5127610"/>
                  <a:pt x="4416263" y="5127609"/>
                </a:cubicBezTo>
                <a:cubicBezTo>
                  <a:pt x="4411657" y="5136821"/>
                  <a:pt x="4425474" y="5118398"/>
                  <a:pt x="4425474" y="5127610"/>
                </a:cubicBezTo>
                <a:cubicBezTo>
                  <a:pt x="4434686" y="5118398"/>
                  <a:pt x="4443897" y="5109186"/>
                  <a:pt x="4448503" y="5104581"/>
                </a:cubicBezTo>
                <a:cubicBezTo>
                  <a:pt x="4462320" y="5095370"/>
                  <a:pt x="4471531" y="5090763"/>
                  <a:pt x="4480744" y="5081553"/>
                </a:cubicBezTo>
                <a:cubicBezTo>
                  <a:pt x="4503773" y="5067736"/>
                  <a:pt x="4531406" y="5053918"/>
                  <a:pt x="4540617" y="5049313"/>
                </a:cubicBezTo>
                <a:cubicBezTo>
                  <a:pt x="4536012" y="5049313"/>
                  <a:pt x="4540617" y="5044707"/>
                  <a:pt x="4540617" y="5044707"/>
                </a:cubicBezTo>
                <a:cubicBezTo>
                  <a:pt x="4545223" y="5040101"/>
                  <a:pt x="4549829" y="5035495"/>
                  <a:pt x="4559040" y="5030890"/>
                </a:cubicBezTo>
                <a:cubicBezTo>
                  <a:pt x="4559040" y="5030890"/>
                  <a:pt x="4563646" y="5030890"/>
                  <a:pt x="4563647" y="5026284"/>
                </a:cubicBezTo>
                <a:cubicBezTo>
                  <a:pt x="4577463" y="5017072"/>
                  <a:pt x="4591280" y="5007862"/>
                  <a:pt x="4600492" y="4998650"/>
                </a:cubicBezTo>
                <a:cubicBezTo>
                  <a:pt x="4614309" y="4989439"/>
                  <a:pt x="4628126" y="4984833"/>
                  <a:pt x="4618915" y="4984832"/>
                </a:cubicBezTo>
                <a:cubicBezTo>
                  <a:pt x="4632732" y="4971016"/>
                  <a:pt x="4651155" y="4957199"/>
                  <a:pt x="4674183" y="4943382"/>
                </a:cubicBezTo>
                <a:cubicBezTo>
                  <a:pt x="4678789" y="4938776"/>
                  <a:pt x="4688002" y="4929565"/>
                  <a:pt x="4697212" y="4924959"/>
                </a:cubicBezTo>
                <a:cubicBezTo>
                  <a:pt x="4697212" y="4924959"/>
                  <a:pt x="4701818" y="4924959"/>
                  <a:pt x="4701818" y="4924959"/>
                </a:cubicBezTo>
                <a:cubicBezTo>
                  <a:pt x="4701818" y="4920352"/>
                  <a:pt x="4706424" y="4920353"/>
                  <a:pt x="4706424" y="4920353"/>
                </a:cubicBezTo>
                <a:cubicBezTo>
                  <a:pt x="4706424" y="4915748"/>
                  <a:pt x="4706424" y="4915748"/>
                  <a:pt x="4706424" y="4915748"/>
                </a:cubicBezTo>
                <a:cubicBezTo>
                  <a:pt x="4706424" y="4915748"/>
                  <a:pt x="4706424" y="4915748"/>
                  <a:pt x="4711029" y="4915748"/>
                </a:cubicBezTo>
                <a:cubicBezTo>
                  <a:pt x="4743269" y="4888114"/>
                  <a:pt x="4775509" y="4860479"/>
                  <a:pt x="4798538" y="4837451"/>
                </a:cubicBezTo>
                <a:cubicBezTo>
                  <a:pt x="4803144" y="4837451"/>
                  <a:pt x="4807749" y="4837451"/>
                  <a:pt x="4807749" y="4832845"/>
                </a:cubicBezTo>
                <a:cubicBezTo>
                  <a:pt x="4812355" y="4832845"/>
                  <a:pt x="4812355" y="4832845"/>
                  <a:pt x="4812355" y="4832845"/>
                </a:cubicBezTo>
                <a:cubicBezTo>
                  <a:pt x="4812355" y="4832845"/>
                  <a:pt x="4816961" y="4832845"/>
                  <a:pt x="4816962" y="4828240"/>
                </a:cubicBezTo>
                <a:cubicBezTo>
                  <a:pt x="4816961" y="4823634"/>
                  <a:pt x="4816961" y="4823634"/>
                  <a:pt x="4816961" y="4823634"/>
                </a:cubicBezTo>
                <a:cubicBezTo>
                  <a:pt x="4830779" y="4809817"/>
                  <a:pt x="4863019" y="4782183"/>
                  <a:pt x="4849202" y="4786788"/>
                </a:cubicBezTo>
                <a:cubicBezTo>
                  <a:pt x="4849202" y="4786788"/>
                  <a:pt x="4849202" y="4786788"/>
                  <a:pt x="4853807" y="4782183"/>
                </a:cubicBezTo>
                <a:cubicBezTo>
                  <a:pt x="4858412" y="4782182"/>
                  <a:pt x="4858413" y="4772971"/>
                  <a:pt x="4858413" y="4772971"/>
                </a:cubicBezTo>
                <a:lnTo>
                  <a:pt x="4849394" y="4772971"/>
                </a:lnTo>
                <a:lnTo>
                  <a:pt x="4858988" y="4763760"/>
                </a:lnTo>
                <a:lnTo>
                  <a:pt x="4863004" y="4749991"/>
                </a:lnTo>
                <a:lnTo>
                  <a:pt x="4863102" y="4749899"/>
                </a:lnTo>
                <a:lnTo>
                  <a:pt x="4879139" y="4741307"/>
                </a:lnTo>
                <a:cubicBezTo>
                  <a:pt x="4883744" y="4736125"/>
                  <a:pt x="4888350" y="4729216"/>
                  <a:pt x="4895259" y="4722309"/>
                </a:cubicBezTo>
                <a:cubicBezTo>
                  <a:pt x="4895259" y="4722309"/>
                  <a:pt x="4899864" y="4722309"/>
                  <a:pt x="4899864" y="4722309"/>
                </a:cubicBezTo>
                <a:cubicBezTo>
                  <a:pt x="4899865" y="4717703"/>
                  <a:pt x="4904470" y="4717703"/>
                  <a:pt x="4899865" y="4717703"/>
                </a:cubicBezTo>
                <a:cubicBezTo>
                  <a:pt x="4899865" y="4717703"/>
                  <a:pt x="4899865" y="4717703"/>
                  <a:pt x="4899864" y="4713097"/>
                </a:cubicBezTo>
                <a:cubicBezTo>
                  <a:pt x="4904470" y="4708492"/>
                  <a:pt x="4909075" y="4708492"/>
                  <a:pt x="4913681" y="4708491"/>
                </a:cubicBezTo>
                <a:cubicBezTo>
                  <a:pt x="4909075" y="4713097"/>
                  <a:pt x="4909075" y="4713097"/>
                  <a:pt x="4909075" y="4713097"/>
                </a:cubicBezTo>
                <a:cubicBezTo>
                  <a:pt x="4904470" y="4717703"/>
                  <a:pt x="4904470" y="4722309"/>
                  <a:pt x="4904470" y="4722309"/>
                </a:cubicBezTo>
                <a:cubicBezTo>
                  <a:pt x="4909076" y="4722309"/>
                  <a:pt x="4913681" y="4722308"/>
                  <a:pt x="4913682" y="4717703"/>
                </a:cubicBezTo>
                <a:cubicBezTo>
                  <a:pt x="4918287" y="4717703"/>
                  <a:pt x="4918287" y="4717703"/>
                  <a:pt x="4918287" y="4717703"/>
                </a:cubicBezTo>
                <a:cubicBezTo>
                  <a:pt x="4918287" y="4722309"/>
                  <a:pt x="4895258" y="4736126"/>
                  <a:pt x="4899864" y="4740731"/>
                </a:cubicBezTo>
                <a:cubicBezTo>
                  <a:pt x="4941315" y="4694674"/>
                  <a:pt x="4996584" y="4644012"/>
                  <a:pt x="5042641" y="4593349"/>
                </a:cubicBezTo>
                <a:cubicBezTo>
                  <a:pt x="5047247" y="4588743"/>
                  <a:pt x="5051853" y="4579532"/>
                  <a:pt x="5056459" y="4574925"/>
                </a:cubicBezTo>
                <a:cubicBezTo>
                  <a:pt x="5056459" y="4570321"/>
                  <a:pt x="5056459" y="4574925"/>
                  <a:pt x="5061064" y="4570321"/>
                </a:cubicBezTo>
                <a:cubicBezTo>
                  <a:pt x="5097910" y="4528869"/>
                  <a:pt x="5139362" y="4473601"/>
                  <a:pt x="5176207" y="4413727"/>
                </a:cubicBezTo>
                <a:cubicBezTo>
                  <a:pt x="5180813" y="4409120"/>
                  <a:pt x="5185419" y="4409121"/>
                  <a:pt x="5185419" y="4404516"/>
                </a:cubicBezTo>
                <a:cubicBezTo>
                  <a:pt x="5185419" y="4409121"/>
                  <a:pt x="5185420" y="4413726"/>
                  <a:pt x="5176207" y="4418332"/>
                </a:cubicBezTo>
                <a:cubicBezTo>
                  <a:pt x="5180813" y="4418333"/>
                  <a:pt x="5180813" y="4422937"/>
                  <a:pt x="5176207" y="4427544"/>
                </a:cubicBezTo>
                <a:cubicBezTo>
                  <a:pt x="5171602" y="4422938"/>
                  <a:pt x="5166996" y="4441361"/>
                  <a:pt x="5166996" y="4445967"/>
                </a:cubicBezTo>
                <a:cubicBezTo>
                  <a:pt x="5166996" y="4445967"/>
                  <a:pt x="5162390" y="4445966"/>
                  <a:pt x="5162390" y="4450573"/>
                </a:cubicBezTo>
                <a:cubicBezTo>
                  <a:pt x="5162390" y="4450573"/>
                  <a:pt x="5162390" y="4455178"/>
                  <a:pt x="5162390" y="4455178"/>
                </a:cubicBezTo>
                <a:cubicBezTo>
                  <a:pt x="5157784" y="4468994"/>
                  <a:pt x="5139362" y="4501235"/>
                  <a:pt x="5143967" y="4496629"/>
                </a:cubicBezTo>
                <a:cubicBezTo>
                  <a:pt x="5143967" y="4492024"/>
                  <a:pt x="5148574" y="4492024"/>
                  <a:pt x="5148573" y="4487417"/>
                </a:cubicBezTo>
                <a:cubicBezTo>
                  <a:pt x="5148574" y="4492024"/>
                  <a:pt x="5148573" y="4496630"/>
                  <a:pt x="5148573" y="4496630"/>
                </a:cubicBezTo>
                <a:cubicBezTo>
                  <a:pt x="5148573" y="4496630"/>
                  <a:pt x="5153179" y="4496630"/>
                  <a:pt x="5157784" y="4492024"/>
                </a:cubicBezTo>
                <a:cubicBezTo>
                  <a:pt x="5157784" y="4492024"/>
                  <a:pt x="5157784" y="4492024"/>
                  <a:pt x="5157785" y="4496630"/>
                </a:cubicBezTo>
                <a:cubicBezTo>
                  <a:pt x="5157785" y="4496630"/>
                  <a:pt x="5153179" y="4496630"/>
                  <a:pt x="5153179" y="4501235"/>
                </a:cubicBezTo>
                <a:cubicBezTo>
                  <a:pt x="5153179" y="4501235"/>
                  <a:pt x="5153179" y="4501235"/>
                  <a:pt x="5153180" y="4505840"/>
                </a:cubicBezTo>
                <a:cubicBezTo>
                  <a:pt x="5143967" y="4519658"/>
                  <a:pt x="5139362" y="4528869"/>
                  <a:pt x="5139362" y="4533474"/>
                </a:cubicBezTo>
                <a:cubicBezTo>
                  <a:pt x="5139362" y="4538081"/>
                  <a:pt x="5139362" y="4538081"/>
                  <a:pt x="5139362" y="4538081"/>
                </a:cubicBezTo>
                <a:cubicBezTo>
                  <a:pt x="5139362" y="4538081"/>
                  <a:pt x="5139362" y="4538081"/>
                  <a:pt x="5143968" y="4533475"/>
                </a:cubicBezTo>
                <a:cubicBezTo>
                  <a:pt x="5139362" y="4538081"/>
                  <a:pt x="5143967" y="4538081"/>
                  <a:pt x="5148573" y="4533475"/>
                </a:cubicBezTo>
                <a:cubicBezTo>
                  <a:pt x="5125544" y="4565715"/>
                  <a:pt x="5116333" y="4588744"/>
                  <a:pt x="5102516" y="4616378"/>
                </a:cubicBezTo>
                <a:cubicBezTo>
                  <a:pt x="5088699" y="4639406"/>
                  <a:pt x="5074881" y="4662435"/>
                  <a:pt x="5051853" y="4694674"/>
                </a:cubicBezTo>
                <a:cubicBezTo>
                  <a:pt x="5056459" y="4690068"/>
                  <a:pt x="5056459" y="4694674"/>
                  <a:pt x="5051853" y="4699279"/>
                </a:cubicBezTo>
                <a:cubicBezTo>
                  <a:pt x="5051853" y="4699279"/>
                  <a:pt x="5051853" y="4699279"/>
                  <a:pt x="5047247" y="4699280"/>
                </a:cubicBezTo>
                <a:cubicBezTo>
                  <a:pt x="5047247" y="4699280"/>
                  <a:pt x="5047247" y="4703886"/>
                  <a:pt x="5047247" y="4703886"/>
                </a:cubicBezTo>
                <a:cubicBezTo>
                  <a:pt x="5042641" y="4708492"/>
                  <a:pt x="5042641" y="4708492"/>
                  <a:pt x="5042641" y="4708492"/>
                </a:cubicBezTo>
                <a:cubicBezTo>
                  <a:pt x="5033430" y="4722308"/>
                  <a:pt x="5033430" y="4722308"/>
                  <a:pt x="5033430" y="4722308"/>
                </a:cubicBezTo>
                <a:cubicBezTo>
                  <a:pt x="5038036" y="4722309"/>
                  <a:pt x="5033430" y="4726914"/>
                  <a:pt x="5033431" y="4731520"/>
                </a:cubicBezTo>
                <a:cubicBezTo>
                  <a:pt x="5042641" y="4722309"/>
                  <a:pt x="5038036" y="4722309"/>
                  <a:pt x="5042641" y="4713097"/>
                </a:cubicBezTo>
                <a:cubicBezTo>
                  <a:pt x="5042641" y="4713097"/>
                  <a:pt x="5047248" y="4713097"/>
                  <a:pt x="5047248" y="4713097"/>
                </a:cubicBezTo>
                <a:cubicBezTo>
                  <a:pt x="5047248" y="4713097"/>
                  <a:pt x="5047248" y="4713097"/>
                  <a:pt x="5047247" y="4717703"/>
                </a:cubicBezTo>
                <a:cubicBezTo>
                  <a:pt x="5051853" y="4717703"/>
                  <a:pt x="5051853" y="4713096"/>
                  <a:pt x="5051853" y="4713096"/>
                </a:cubicBezTo>
                <a:cubicBezTo>
                  <a:pt x="5051853" y="4713096"/>
                  <a:pt x="5051853" y="4708492"/>
                  <a:pt x="5051853" y="4708492"/>
                </a:cubicBezTo>
                <a:cubicBezTo>
                  <a:pt x="5056459" y="4703885"/>
                  <a:pt x="5056459" y="4703885"/>
                  <a:pt x="5056459" y="4703885"/>
                </a:cubicBezTo>
                <a:cubicBezTo>
                  <a:pt x="5061064" y="4699280"/>
                  <a:pt x="5061064" y="4685463"/>
                  <a:pt x="5065670" y="4690069"/>
                </a:cubicBezTo>
                <a:cubicBezTo>
                  <a:pt x="5074881" y="4685463"/>
                  <a:pt x="5061064" y="4685463"/>
                  <a:pt x="5065670" y="4680857"/>
                </a:cubicBezTo>
                <a:cubicBezTo>
                  <a:pt x="5070276" y="4676252"/>
                  <a:pt x="5070276" y="4680857"/>
                  <a:pt x="5074881" y="4680857"/>
                </a:cubicBezTo>
                <a:cubicBezTo>
                  <a:pt x="5079487" y="4671646"/>
                  <a:pt x="5088699" y="4648618"/>
                  <a:pt x="5088699" y="4648618"/>
                </a:cubicBezTo>
                <a:cubicBezTo>
                  <a:pt x="5097911" y="4630194"/>
                  <a:pt x="5120939" y="4602561"/>
                  <a:pt x="5125545" y="4593349"/>
                </a:cubicBezTo>
                <a:cubicBezTo>
                  <a:pt x="5130150" y="4588744"/>
                  <a:pt x="5125545" y="4593349"/>
                  <a:pt x="5120939" y="4593349"/>
                </a:cubicBezTo>
                <a:cubicBezTo>
                  <a:pt x="5125545" y="4593349"/>
                  <a:pt x="5130150" y="4584138"/>
                  <a:pt x="5130150" y="4584138"/>
                </a:cubicBezTo>
                <a:cubicBezTo>
                  <a:pt x="5130150" y="4584138"/>
                  <a:pt x="5130150" y="4574926"/>
                  <a:pt x="5130150" y="4574926"/>
                </a:cubicBezTo>
                <a:cubicBezTo>
                  <a:pt x="5134756" y="4570321"/>
                  <a:pt x="5134757" y="4579532"/>
                  <a:pt x="5134756" y="4574926"/>
                </a:cubicBezTo>
                <a:cubicBezTo>
                  <a:pt x="5143967" y="4570321"/>
                  <a:pt x="5134756" y="4561109"/>
                  <a:pt x="5143967" y="4565715"/>
                </a:cubicBezTo>
                <a:cubicBezTo>
                  <a:pt x="5148573" y="4547292"/>
                  <a:pt x="5162391" y="4510447"/>
                  <a:pt x="5176207" y="4501235"/>
                </a:cubicBezTo>
                <a:cubicBezTo>
                  <a:pt x="5176207" y="4505841"/>
                  <a:pt x="5171602" y="4505840"/>
                  <a:pt x="5166996" y="4501234"/>
                </a:cubicBezTo>
                <a:cubicBezTo>
                  <a:pt x="5190024" y="4468995"/>
                  <a:pt x="5217660" y="4418333"/>
                  <a:pt x="5222265" y="4399910"/>
                </a:cubicBezTo>
                <a:cubicBezTo>
                  <a:pt x="5226871" y="4390699"/>
                  <a:pt x="5263716" y="4340036"/>
                  <a:pt x="5263716" y="4317007"/>
                </a:cubicBezTo>
                <a:cubicBezTo>
                  <a:pt x="5268322" y="4307795"/>
                  <a:pt x="5263716" y="4317007"/>
                  <a:pt x="5268323" y="4317008"/>
                </a:cubicBezTo>
                <a:cubicBezTo>
                  <a:pt x="5268323" y="4303190"/>
                  <a:pt x="5286745" y="4275556"/>
                  <a:pt x="5295956" y="4261739"/>
                </a:cubicBezTo>
                <a:cubicBezTo>
                  <a:pt x="5295956" y="4261739"/>
                  <a:pt x="5291351" y="4270951"/>
                  <a:pt x="5295956" y="4275555"/>
                </a:cubicBezTo>
                <a:cubicBezTo>
                  <a:pt x="5305168" y="4243316"/>
                  <a:pt x="5300562" y="4252528"/>
                  <a:pt x="5291350" y="4257134"/>
                </a:cubicBezTo>
                <a:cubicBezTo>
                  <a:pt x="5309773" y="4220288"/>
                  <a:pt x="5309773" y="4215682"/>
                  <a:pt x="5328196" y="4197259"/>
                </a:cubicBezTo>
                <a:cubicBezTo>
                  <a:pt x="5328196" y="4197259"/>
                  <a:pt x="5332802" y="4192654"/>
                  <a:pt x="5332802" y="4192654"/>
                </a:cubicBezTo>
                <a:cubicBezTo>
                  <a:pt x="5332802" y="4192654"/>
                  <a:pt x="5332802" y="4192654"/>
                  <a:pt x="5332802" y="4188048"/>
                </a:cubicBezTo>
                <a:cubicBezTo>
                  <a:pt x="5332802" y="4188048"/>
                  <a:pt x="5328197" y="4188048"/>
                  <a:pt x="5328197" y="4188048"/>
                </a:cubicBezTo>
                <a:cubicBezTo>
                  <a:pt x="5328197" y="4188048"/>
                  <a:pt x="5328196" y="4183441"/>
                  <a:pt x="5332802" y="4178837"/>
                </a:cubicBezTo>
                <a:cubicBezTo>
                  <a:pt x="5332802" y="4178837"/>
                  <a:pt x="5332802" y="4178837"/>
                  <a:pt x="5332803" y="4183442"/>
                </a:cubicBezTo>
                <a:cubicBezTo>
                  <a:pt x="5332803" y="4183442"/>
                  <a:pt x="5332803" y="4183442"/>
                  <a:pt x="5337408" y="4183442"/>
                </a:cubicBezTo>
                <a:cubicBezTo>
                  <a:pt x="5337408" y="4178837"/>
                  <a:pt x="5337408" y="4178837"/>
                  <a:pt x="5337408" y="4174231"/>
                </a:cubicBezTo>
                <a:cubicBezTo>
                  <a:pt x="5342014" y="4169624"/>
                  <a:pt x="5342014" y="4169624"/>
                  <a:pt x="5342014" y="4169624"/>
                </a:cubicBezTo>
                <a:cubicBezTo>
                  <a:pt x="5346619" y="4165020"/>
                  <a:pt x="5355831" y="4141991"/>
                  <a:pt x="5342014" y="4155808"/>
                </a:cubicBezTo>
                <a:cubicBezTo>
                  <a:pt x="5346619" y="4151203"/>
                  <a:pt x="5346619" y="4151203"/>
                  <a:pt x="5346620" y="4146597"/>
                </a:cubicBezTo>
                <a:cubicBezTo>
                  <a:pt x="5346620" y="4146597"/>
                  <a:pt x="5342013" y="4146597"/>
                  <a:pt x="5342014" y="4151203"/>
                </a:cubicBezTo>
                <a:cubicBezTo>
                  <a:pt x="5342014" y="4151203"/>
                  <a:pt x="5337408" y="4151203"/>
                  <a:pt x="5337408" y="4155807"/>
                </a:cubicBezTo>
                <a:cubicBezTo>
                  <a:pt x="5337408" y="4151203"/>
                  <a:pt x="5337408" y="4146597"/>
                  <a:pt x="5337408" y="4146597"/>
                </a:cubicBezTo>
                <a:cubicBezTo>
                  <a:pt x="5342013" y="4141991"/>
                  <a:pt x="5346619" y="4132780"/>
                  <a:pt x="5351225" y="4118963"/>
                </a:cubicBezTo>
                <a:cubicBezTo>
                  <a:pt x="5360436" y="4100540"/>
                  <a:pt x="5369649" y="4082117"/>
                  <a:pt x="5374253" y="4068300"/>
                </a:cubicBezTo>
                <a:cubicBezTo>
                  <a:pt x="5374253" y="4063693"/>
                  <a:pt x="5378859" y="4063694"/>
                  <a:pt x="5378859" y="4063694"/>
                </a:cubicBezTo>
                <a:cubicBezTo>
                  <a:pt x="5378859" y="4063694"/>
                  <a:pt x="5378859" y="4059089"/>
                  <a:pt x="5378859" y="4059089"/>
                </a:cubicBezTo>
                <a:cubicBezTo>
                  <a:pt x="5378859" y="4049877"/>
                  <a:pt x="5383465" y="4040666"/>
                  <a:pt x="5388071" y="4036060"/>
                </a:cubicBezTo>
                <a:cubicBezTo>
                  <a:pt x="5388071" y="4031455"/>
                  <a:pt x="5392676" y="4022243"/>
                  <a:pt x="5392676" y="4017638"/>
                </a:cubicBezTo>
                <a:cubicBezTo>
                  <a:pt x="5397282" y="4008426"/>
                  <a:pt x="5406494" y="3994609"/>
                  <a:pt x="5411099" y="3985398"/>
                </a:cubicBezTo>
                <a:cubicBezTo>
                  <a:pt x="5415706" y="3985398"/>
                  <a:pt x="5415706" y="3985398"/>
                  <a:pt x="5415706" y="3985398"/>
                </a:cubicBezTo>
                <a:cubicBezTo>
                  <a:pt x="5415705" y="3980791"/>
                  <a:pt x="5415705" y="3980791"/>
                  <a:pt x="5415705" y="3976186"/>
                </a:cubicBezTo>
                <a:cubicBezTo>
                  <a:pt x="5420311" y="3971580"/>
                  <a:pt x="5415705" y="3971581"/>
                  <a:pt x="5415705" y="3971581"/>
                </a:cubicBezTo>
                <a:cubicBezTo>
                  <a:pt x="5411100" y="3976186"/>
                  <a:pt x="5411100" y="3976186"/>
                  <a:pt x="5411100" y="3976186"/>
                </a:cubicBezTo>
                <a:cubicBezTo>
                  <a:pt x="5415705" y="3966974"/>
                  <a:pt x="5429523" y="3953157"/>
                  <a:pt x="5424916" y="3943946"/>
                </a:cubicBezTo>
                <a:cubicBezTo>
                  <a:pt x="5429522" y="3943946"/>
                  <a:pt x="5429522" y="3943946"/>
                  <a:pt x="5429522" y="3939340"/>
                </a:cubicBezTo>
                <a:cubicBezTo>
                  <a:pt x="5434128" y="3934735"/>
                  <a:pt x="5429523" y="3934735"/>
                  <a:pt x="5429523" y="3934735"/>
                </a:cubicBezTo>
                <a:cubicBezTo>
                  <a:pt x="5438735" y="3920918"/>
                  <a:pt x="5429522" y="3907101"/>
                  <a:pt x="5438734" y="3902495"/>
                </a:cubicBezTo>
                <a:cubicBezTo>
                  <a:pt x="5438734" y="3907101"/>
                  <a:pt x="5438734" y="3907101"/>
                  <a:pt x="5438734" y="3907101"/>
                </a:cubicBezTo>
                <a:cubicBezTo>
                  <a:pt x="5434128" y="3916312"/>
                  <a:pt x="5434128" y="3920918"/>
                  <a:pt x="5438735" y="3920918"/>
                </a:cubicBezTo>
                <a:cubicBezTo>
                  <a:pt x="5438735" y="3920918"/>
                  <a:pt x="5443340" y="3916312"/>
                  <a:pt x="5443339" y="3911706"/>
                </a:cubicBezTo>
                <a:cubicBezTo>
                  <a:pt x="5447945" y="3907101"/>
                  <a:pt x="5447945" y="3907101"/>
                  <a:pt x="5447945" y="3907101"/>
                </a:cubicBezTo>
                <a:cubicBezTo>
                  <a:pt x="5457156" y="3907100"/>
                  <a:pt x="5452551" y="3920918"/>
                  <a:pt x="5443339" y="3925524"/>
                </a:cubicBezTo>
                <a:cubicBezTo>
                  <a:pt x="5452551" y="3920918"/>
                  <a:pt x="5447945" y="3943946"/>
                  <a:pt x="5452551" y="3930129"/>
                </a:cubicBezTo>
                <a:cubicBezTo>
                  <a:pt x="5443339" y="3920918"/>
                  <a:pt x="5470974" y="3916312"/>
                  <a:pt x="5466368" y="3897889"/>
                </a:cubicBezTo>
                <a:cubicBezTo>
                  <a:pt x="5470974" y="3893283"/>
                  <a:pt x="5470974" y="3893283"/>
                  <a:pt x="5470974" y="3893283"/>
                </a:cubicBezTo>
                <a:cubicBezTo>
                  <a:pt x="5470974" y="3893283"/>
                  <a:pt x="5470974" y="3888678"/>
                  <a:pt x="5470974" y="3888678"/>
                </a:cubicBezTo>
                <a:cubicBezTo>
                  <a:pt x="5475579" y="3884071"/>
                  <a:pt x="5470974" y="3884072"/>
                  <a:pt x="5470974" y="3884072"/>
                </a:cubicBezTo>
                <a:cubicBezTo>
                  <a:pt x="5470974" y="3888678"/>
                  <a:pt x="5466368" y="3888677"/>
                  <a:pt x="5466368" y="3888677"/>
                </a:cubicBezTo>
                <a:cubicBezTo>
                  <a:pt x="5466368" y="3884072"/>
                  <a:pt x="5470974" y="3874861"/>
                  <a:pt x="5466368" y="3874861"/>
                </a:cubicBezTo>
                <a:cubicBezTo>
                  <a:pt x="5461762" y="3879467"/>
                  <a:pt x="5466368" y="3870255"/>
                  <a:pt x="5461762" y="3870254"/>
                </a:cubicBezTo>
                <a:cubicBezTo>
                  <a:pt x="5457157" y="3879467"/>
                  <a:pt x="5457156" y="3884072"/>
                  <a:pt x="5452551" y="3893283"/>
                </a:cubicBezTo>
                <a:cubicBezTo>
                  <a:pt x="5452551" y="3888678"/>
                  <a:pt x="5452551" y="3888678"/>
                  <a:pt x="5452551" y="3888678"/>
                </a:cubicBezTo>
                <a:cubicBezTo>
                  <a:pt x="5452551" y="3884072"/>
                  <a:pt x="5452551" y="3879466"/>
                  <a:pt x="5447945" y="3879467"/>
                </a:cubicBezTo>
                <a:lnTo>
                  <a:pt x="5443975" y="3887407"/>
                </a:lnTo>
                <a:lnTo>
                  <a:pt x="5444491" y="3878891"/>
                </a:lnTo>
                <a:cubicBezTo>
                  <a:pt x="5446794" y="3872558"/>
                  <a:pt x="5450248" y="3865649"/>
                  <a:pt x="5452551" y="3856438"/>
                </a:cubicBezTo>
                <a:cubicBezTo>
                  <a:pt x="5434128" y="3884072"/>
                  <a:pt x="5447945" y="3851833"/>
                  <a:pt x="5438734" y="3842620"/>
                </a:cubicBezTo>
                <a:cubicBezTo>
                  <a:pt x="5443339" y="3838015"/>
                  <a:pt x="5443340" y="3847226"/>
                  <a:pt x="5443340" y="3847226"/>
                </a:cubicBezTo>
                <a:cubicBezTo>
                  <a:pt x="5447945" y="3847227"/>
                  <a:pt x="5447945" y="3847227"/>
                  <a:pt x="5447945" y="3847227"/>
                </a:cubicBezTo>
                <a:cubicBezTo>
                  <a:pt x="5447945" y="3851833"/>
                  <a:pt x="5447945" y="3851833"/>
                  <a:pt x="5452551" y="3847227"/>
                </a:cubicBezTo>
                <a:cubicBezTo>
                  <a:pt x="5452551" y="3847227"/>
                  <a:pt x="5452551" y="3842620"/>
                  <a:pt x="5452552" y="3838015"/>
                </a:cubicBezTo>
                <a:cubicBezTo>
                  <a:pt x="5452552" y="3833410"/>
                  <a:pt x="5452552" y="3833410"/>
                  <a:pt x="5452552" y="3833410"/>
                </a:cubicBezTo>
                <a:cubicBezTo>
                  <a:pt x="5457157" y="3828803"/>
                  <a:pt x="5461762" y="3833409"/>
                  <a:pt x="5461762" y="3824198"/>
                </a:cubicBezTo>
                <a:cubicBezTo>
                  <a:pt x="5461762" y="3828804"/>
                  <a:pt x="5461762" y="3828804"/>
                  <a:pt x="5461762" y="3833409"/>
                </a:cubicBezTo>
                <a:cubicBezTo>
                  <a:pt x="5461762" y="3838015"/>
                  <a:pt x="5466369" y="3838014"/>
                  <a:pt x="5466369" y="3833410"/>
                </a:cubicBezTo>
                <a:cubicBezTo>
                  <a:pt x="5470974" y="3833410"/>
                  <a:pt x="5470975" y="3828803"/>
                  <a:pt x="5470974" y="3824198"/>
                </a:cubicBezTo>
                <a:cubicBezTo>
                  <a:pt x="5470974" y="3819593"/>
                  <a:pt x="5470974" y="3819593"/>
                  <a:pt x="5470974" y="3814986"/>
                </a:cubicBezTo>
                <a:cubicBezTo>
                  <a:pt x="5470974" y="3805776"/>
                  <a:pt x="5466368" y="3796563"/>
                  <a:pt x="5461763" y="3805776"/>
                </a:cubicBezTo>
                <a:cubicBezTo>
                  <a:pt x="5461762" y="3801170"/>
                  <a:pt x="5461762" y="3801170"/>
                  <a:pt x="5457156" y="3801170"/>
                </a:cubicBezTo>
                <a:cubicBezTo>
                  <a:pt x="5457156" y="3801170"/>
                  <a:pt x="5457156" y="3801170"/>
                  <a:pt x="5452551" y="3805776"/>
                </a:cubicBezTo>
                <a:cubicBezTo>
                  <a:pt x="5452552" y="3801169"/>
                  <a:pt x="5457157" y="3791958"/>
                  <a:pt x="5457156" y="3782747"/>
                </a:cubicBezTo>
                <a:cubicBezTo>
                  <a:pt x="5457157" y="3791958"/>
                  <a:pt x="5452552" y="3801169"/>
                  <a:pt x="5457156" y="3796564"/>
                </a:cubicBezTo>
                <a:cubicBezTo>
                  <a:pt x="5466368" y="3791959"/>
                  <a:pt x="5457156" y="3782747"/>
                  <a:pt x="5466368" y="3778141"/>
                </a:cubicBezTo>
                <a:cubicBezTo>
                  <a:pt x="5470975" y="3778140"/>
                  <a:pt x="5470975" y="3778140"/>
                  <a:pt x="5470975" y="3778140"/>
                </a:cubicBezTo>
                <a:cubicBezTo>
                  <a:pt x="5470975" y="3778140"/>
                  <a:pt x="5470975" y="3778140"/>
                  <a:pt x="5470974" y="3773536"/>
                </a:cubicBezTo>
                <a:cubicBezTo>
                  <a:pt x="5470974" y="3773536"/>
                  <a:pt x="5470974" y="3773536"/>
                  <a:pt x="5470974" y="3768930"/>
                </a:cubicBezTo>
                <a:cubicBezTo>
                  <a:pt x="5466368" y="3768930"/>
                  <a:pt x="5466368" y="3768930"/>
                  <a:pt x="5466368" y="3768930"/>
                </a:cubicBezTo>
                <a:cubicBezTo>
                  <a:pt x="5470974" y="3764323"/>
                  <a:pt x="5470974" y="3764323"/>
                  <a:pt x="5475579" y="3759719"/>
                </a:cubicBezTo>
                <a:cubicBezTo>
                  <a:pt x="5470974" y="3750506"/>
                  <a:pt x="5475579" y="3741295"/>
                  <a:pt x="5475579" y="3732085"/>
                </a:cubicBezTo>
                <a:cubicBezTo>
                  <a:pt x="5475580" y="3736690"/>
                  <a:pt x="5475579" y="3741295"/>
                  <a:pt x="5475579" y="3741295"/>
                </a:cubicBezTo>
                <a:cubicBezTo>
                  <a:pt x="5480185" y="3722873"/>
                  <a:pt x="5475579" y="3727478"/>
                  <a:pt x="5484791" y="3713662"/>
                </a:cubicBezTo>
                <a:cubicBezTo>
                  <a:pt x="5484791" y="3718267"/>
                  <a:pt x="5489397" y="3718267"/>
                  <a:pt x="5489397" y="3718267"/>
                </a:cubicBezTo>
                <a:cubicBezTo>
                  <a:pt x="5489397" y="3718267"/>
                  <a:pt x="5489397" y="3713661"/>
                  <a:pt x="5489397" y="3713661"/>
                </a:cubicBezTo>
                <a:cubicBezTo>
                  <a:pt x="5494002" y="3713662"/>
                  <a:pt x="5494002" y="3713662"/>
                  <a:pt x="5494002" y="3713662"/>
                </a:cubicBezTo>
                <a:cubicBezTo>
                  <a:pt x="5484791" y="3741296"/>
                  <a:pt x="5494002" y="3718267"/>
                  <a:pt x="5498608" y="3718266"/>
                </a:cubicBezTo>
                <a:cubicBezTo>
                  <a:pt x="5494002" y="3732085"/>
                  <a:pt x="5489397" y="3745902"/>
                  <a:pt x="5489397" y="3759719"/>
                </a:cubicBezTo>
                <a:cubicBezTo>
                  <a:pt x="5484791" y="3759719"/>
                  <a:pt x="5484791" y="3759719"/>
                  <a:pt x="5484791" y="3759719"/>
                </a:cubicBezTo>
                <a:cubicBezTo>
                  <a:pt x="5480185" y="3768929"/>
                  <a:pt x="5480185" y="3773536"/>
                  <a:pt x="5480185" y="3778141"/>
                </a:cubicBezTo>
                <a:cubicBezTo>
                  <a:pt x="5484791" y="3768930"/>
                  <a:pt x="5484791" y="3764324"/>
                  <a:pt x="5489397" y="3764323"/>
                </a:cubicBezTo>
                <a:cubicBezTo>
                  <a:pt x="5484791" y="3778141"/>
                  <a:pt x="5489397" y="3778140"/>
                  <a:pt x="5484791" y="3787352"/>
                </a:cubicBezTo>
                <a:cubicBezTo>
                  <a:pt x="5484791" y="3787352"/>
                  <a:pt x="5484791" y="3791959"/>
                  <a:pt x="5480185" y="3791959"/>
                </a:cubicBezTo>
                <a:cubicBezTo>
                  <a:pt x="5480185" y="3796563"/>
                  <a:pt x="5480185" y="3796563"/>
                  <a:pt x="5480185" y="3796563"/>
                </a:cubicBezTo>
                <a:cubicBezTo>
                  <a:pt x="5480185" y="3801170"/>
                  <a:pt x="5480185" y="3805776"/>
                  <a:pt x="5484791" y="3801169"/>
                </a:cubicBezTo>
                <a:cubicBezTo>
                  <a:pt x="5489397" y="3796564"/>
                  <a:pt x="5489397" y="3796564"/>
                  <a:pt x="5489397" y="3796564"/>
                </a:cubicBezTo>
                <a:cubicBezTo>
                  <a:pt x="5494001" y="3796564"/>
                  <a:pt x="5494002" y="3791958"/>
                  <a:pt x="5494002" y="3787353"/>
                </a:cubicBezTo>
                <a:cubicBezTo>
                  <a:pt x="5494002" y="3782747"/>
                  <a:pt x="5494002" y="3782747"/>
                  <a:pt x="5494002" y="3782747"/>
                </a:cubicBezTo>
                <a:cubicBezTo>
                  <a:pt x="5489397" y="3782747"/>
                  <a:pt x="5489397" y="3782747"/>
                  <a:pt x="5489397" y="3782747"/>
                </a:cubicBezTo>
                <a:cubicBezTo>
                  <a:pt x="5489397" y="3768930"/>
                  <a:pt x="5503214" y="3736689"/>
                  <a:pt x="5503214" y="3718267"/>
                </a:cubicBezTo>
                <a:cubicBezTo>
                  <a:pt x="5507819" y="3713661"/>
                  <a:pt x="5507819" y="3713661"/>
                  <a:pt x="5507819" y="3713661"/>
                </a:cubicBezTo>
                <a:cubicBezTo>
                  <a:pt x="5507819" y="3713661"/>
                  <a:pt x="5507819" y="3713661"/>
                  <a:pt x="5507818" y="3709056"/>
                </a:cubicBezTo>
                <a:cubicBezTo>
                  <a:pt x="5507818" y="3709056"/>
                  <a:pt x="5507819" y="3704450"/>
                  <a:pt x="5507819" y="3704450"/>
                </a:cubicBezTo>
                <a:cubicBezTo>
                  <a:pt x="5507819" y="3695239"/>
                  <a:pt x="5512425" y="3681422"/>
                  <a:pt x="5517031" y="3676816"/>
                </a:cubicBezTo>
                <a:cubicBezTo>
                  <a:pt x="5512425" y="3676815"/>
                  <a:pt x="5512425" y="3676815"/>
                  <a:pt x="5512425" y="3676815"/>
                </a:cubicBezTo>
                <a:cubicBezTo>
                  <a:pt x="5517031" y="3672211"/>
                  <a:pt x="5517031" y="3672211"/>
                  <a:pt x="5517031" y="3672211"/>
                </a:cubicBezTo>
                <a:cubicBezTo>
                  <a:pt x="5517031" y="3672211"/>
                  <a:pt x="5521637" y="3667605"/>
                  <a:pt x="5521637" y="3662998"/>
                </a:cubicBezTo>
                <a:cubicBezTo>
                  <a:pt x="5521637" y="3662998"/>
                  <a:pt x="5521637" y="3658393"/>
                  <a:pt x="5517031" y="3658392"/>
                </a:cubicBezTo>
                <a:cubicBezTo>
                  <a:pt x="5521637" y="3612337"/>
                  <a:pt x="5535454" y="3589308"/>
                  <a:pt x="5530848" y="3557068"/>
                </a:cubicBezTo>
                <a:cubicBezTo>
                  <a:pt x="5535454" y="3557068"/>
                  <a:pt x="5535454" y="3552463"/>
                  <a:pt x="5535454" y="3547857"/>
                </a:cubicBezTo>
                <a:cubicBezTo>
                  <a:pt x="5535454" y="3547857"/>
                  <a:pt x="5535454" y="3543250"/>
                  <a:pt x="5535454" y="3543250"/>
                </a:cubicBezTo>
                <a:cubicBezTo>
                  <a:pt x="5530848" y="3543251"/>
                  <a:pt x="5530848" y="3543251"/>
                  <a:pt x="5530848" y="3543251"/>
                </a:cubicBezTo>
                <a:cubicBezTo>
                  <a:pt x="5540059" y="3538645"/>
                  <a:pt x="5540059" y="3524828"/>
                  <a:pt x="5540059" y="3515617"/>
                </a:cubicBezTo>
                <a:cubicBezTo>
                  <a:pt x="5540059" y="3515617"/>
                  <a:pt x="5540059" y="3511011"/>
                  <a:pt x="5540059" y="3511011"/>
                </a:cubicBezTo>
                <a:cubicBezTo>
                  <a:pt x="5544665" y="3506406"/>
                  <a:pt x="5544665" y="3506406"/>
                  <a:pt x="5540059" y="3501800"/>
                </a:cubicBezTo>
                <a:cubicBezTo>
                  <a:pt x="5540059" y="3497194"/>
                  <a:pt x="5540059" y="3497194"/>
                  <a:pt x="5540059" y="3497194"/>
                </a:cubicBezTo>
                <a:cubicBezTo>
                  <a:pt x="5540059" y="3497194"/>
                  <a:pt x="5544665" y="3497193"/>
                  <a:pt x="5544665" y="3492589"/>
                </a:cubicBezTo>
                <a:cubicBezTo>
                  <a:pt x="5544665" y="3492589"/>
                  <a:pt x="5544665" y="3492589"/>
                  <a:pt x="5544664" y="3487983"/>
                </a:cubicBezTo>
                <a:cubicBezTo>
                  <a:pt x="5540059" y="3478770"/>
                  <a:pt x="5553877" y="3460349"/>
                  <a:pt x="5544665" y="3460349"/>
                </a:cubicBezTo>
                <a:cubicBezTo>
                  <a:pt x="5544665" y="3460349"/>
                  <a:pt x="5544665" y="3460349"/>
                  <a:pt x="5544665" y="3455742"/>
                </a:cubicBezTo>
                <a:cubicBezTo>
                  <a:pt x="5544665" y="3451137"/>
                  <a:pt x="5544665" y="3446532"/>
                  <a:pt x="5544665" y="3446532"/>
                </a:cubicBezTo>
                <a:cubicBezTo>
                  <a:pt x="5544665" y="3446532"/>
                  <a:pt x="5544665" y="3441926"/>
                  <a:pt x="5544665" y="3441926"/>
                </a:cubicBezTo>
                <a:cubicBezTo>
                  <a:pt x="5553877" y="3437319"/>
                  <a:pt x="5544665" y="3418896"/>
                  <a:pt x="5544665" y="3409686"/>
                </a:cubicBezTo>
                <a:cubicBezTo>
                  <a:pt x="5544665" y="3395869"/>
                  <a:pt x="5553877" y="3405080"/>
                  <a:pt x="5553876" y="3391263"/>
                </a:cubicBezTo>
                <a:cubicBezTo>
                  <a:pt x="5553876" y="3391263"/>
                  <a:pt x="5553877" y="3386657"/>
                  <a:pt x="5558482" y="3386658"/>
                </a:cubicBezTo>
                <a:cubicBezTo>
                  <a:pt x="5558482" y="3386658"/>
                  <a:pt x="5558482" y="3382052"/>
                  <a:pt x="5558482" y="3382052"/>
                </a:cubicBezTo>
                <a:cubicBezTo>
                  <a:pt x="5558482" y="3377445"/>
                  <a:pt x="5558482" y="3377445"/>
                  <a:pt x="5553877" y="3382052"/>
                </a:cubicBezTo>
                <a:cubicBezTo>
                  <a:pt x="5553877" y="3382052"/>
                  <a:pt x="5553877" y="3382052"/>
                  <a:pt x="5553877" y="3386657"/>
                </a:cubicBezTo>
                <a:cubicBezTo>
                  <a:pt x="5549271" y="3377446"/>
                  <a:pt x="5553877" y="3368235"/>
                  <a:pt x="5549271" y="3368235"/>
                </a:cubicBezTo>
                <a:cubicBezTo>
                  <a:pt x="5553876" y="3354418"/>
                  <a:pt x="5553877" y="3368235"/>
                  <a:pt x="5558482" y="3368235"/>
                </a:cubicBezTo>
                <a:lnTo>
                  <a:pt x="5562808" y="3372560"/>
                </a:lnTo>
                <a:lnTo>
                  <a:pt x="5561145" y="3398244"/>
                </a:lnTo>
                <a:cubicBezTo>
                  <a:pt x="5560497" y="3424367"/>
                  <a:pt x="5563088" y="3440774"/>
                  <a:pt x="5563087" y="3464954"/>
                </a:cubicBezTo>
                <a:cubicBezTo>
                  <a:pt x="5563087" y="3464954"/>
                  <a:pt x="5558482" y="3464953"/>
                  <a:pt x="5558481" y="3469560"/>
                </a:cubicBezTo>
                <a:cubicBezTo>
                  <a:pt x="5558481" y="3469560"/>
                  <a:pt x="5558482" y="3474166"/>
                  <a:pt x="5558482" y="3474166"/>
                </a:cubicBezTo>
                <a:cubicBezTo>
                  <a:pt x="5558482" y="3487983"/>
                  <a:pt x="5558482" y="3492588"/>
                  <a:pt x="5563088" y="3497193"/>
                </a:cubicBezTo>
                <a:cubicBezTo>
                  <a:pt x="5563088" y="3478771"/>
                  <a:pt x="5563088" y="3478771"/>
                  <a:pt x="5563088" y="3478771"/>
                </a:cubicBezTo>
                <a:cubicBezTo>
                  <a:pt x="5563088" y="3478771"/>
                  <a:pt x="5563088" y="3483376"/>
                  <a:pt x="5567694" y="3483377"/>
                </a:cubicBezTo>
                <a:cubicBezTo>
                  <a:pt x="5567694" y="3483377"/>
                  <a:pt x="5567694" y="3478771"/>
                  <a:pt x="5567694" y="3478771"/>
                </a:cubicBezTo>
                <a:cubicBezTo>
                  <a:pt x="5567694" y="3474165"/>
                  <a:pt x="5567694" y="3474165"/>
                  <a:pt x="5567694" y="3474165"/>
                </a:cubicBezTo>
                <a:cubicBezTo>
                  <a:pt x="5567694" y="3469560"/>
                  <a:pt x="5567694" y="3469560"/>
                  <a:pt x="5567694" y="3469560"/>
                </a:cubicBezTo>
                <a:cubicBezTo>
                  <a:pt x="5576904" y="3460349"/>
                  <a:pt x="5586117" y="3455743"/>
                  <a:pt x="5590722" y="3423503"/>
                </a:cubicBezTo>
                <a:cubicBezTo>
                  <a:pt x="5609145" y="3400474"/>
                  <a:pt x="5622963" y="3354418"/>
                  <a:pt x="5632173" y="3322178"/>
                </a:cubicBezTo>
                <a:cubicBezTo>
                  <a:pt x="5632173" y="3317572"/>
                  <a:pt x="5636779" y="3317572"/>
                  <a:pt x="5636779" y="3317572"/>
                </a:cubicBezTo>
                <a:cubicBezTo>
                  <a:pt x="5636779" y="3317572"/>
                  <a:pt x="5641385" y="3317572"/>
                  <a:pt x="5641385" y="3312967"/>
                </a:cubicBezTo>
                <a:cubicBezTo>
                  <a:pt x="5641385" y="3312967"/>
                  <a:pt x="5641385" y="3317572"/>
                  <a:pt x="5645991" y="3317572"/>
                </a:cubicBezTo>
                <a:cubicBezTo>
                  <a:pt x="5645991" y="3308361"/>
                  <a:pt x="5645991" y="3303754"/>
                  <a:pt x="5645991" y="3303754"/>
                </a:cubicBezTo>
                <a:cubicBezTo>
                  <a:pt x="5655203" y="3276121"/>
                  <a:pt x="5659808" y="3239275"/>
                  <a:pt x="5664414" y="3216247"/>
                </a:cubicBezTo>
                <a:cubicBezTo>
                  <a:pt x="5669019" y="3211641"/>
                  <a:pt x="5669019" y="3220853"/>
                  <a:pt x="5669019" y="3225458"/>
                </a:cubicBezTo>
                <a:cubicBezTo>
                  <a:pt x="5673625" y="3211641"/>
                  <a:pt x="5682837" y="3156373"/>
                  <a:pt x="5696654" y="3170190"/>
                </a:cubicBezTo>
                <a:cubicBezTo>
                  <a:pt x="5696654" y="3179401"/>
                  <a:pt x="5696654" y="3179401"/>
                  <a:pt x="5696654" y="3179401"/>
                </a:cubicBezTo>
                <a:cubicBezTo>
                  <a:pt x="5696654" y="3184006"/>
                  <a:pt x="5696654" y="3184006"/>
                  <a:pt x="5696654" y="3184006"/>
                </a:cubicBezTo>
                <a:cubicBezTo>
                  <a:pt x="5696654" y="3184006"/>
                  <a:pt x="5701259" y="3184007"/>
                  <a:pt x="5701258" y="3179401"/>
                </a:cubicBezTo>
                <a:cubicBezTo>
                  <a:pt x="5701259" y="3170190"/>
                  <a:pt x="5701259" y="3170190"/>
                  <a:pt x="5701259" y="3170190"/>
                </a:cubicBezTo>
                <a:cubicBezTo>
                  <a:pt x="5705864" y="3188612"/>
                  <a:pt x="5701259" y="3216247"/>
                  <a:pt x="5701259" y="3243881"/>
                </a:cubicBezTo>
                <a:cubicBezTo>
                  <a:pt x="5724288" y="3266910"/>
                  <a:pt x="5742711" y="3188613"/>
                  <a:pt x="5747317" y="3124133"/>
                </a:cubicBezTo>
                <a:cubicBezTo>
                  <a:pt x="5751923" y="3119527"/>
                  <a:pt x="5756529" y="3124133"/>
                  <a:pt x="5765738" y="3110316"/>
                </a:cubicBezTo>
                <a:cubicBezTo>
                  <a:pt x="5761134" y="3124133"/>
                  <a:pt x="5765739" y="3124133"/>
                  <a:pt x="5770345" y="3124132"/>
                </a:cubicBezTo>
                <a:cubicBezTo>
                  <a:pt x="5770345" y="3160979"/>
                  <a:pt x="5765739" y="3197823"/>
                  <a:pt x="5765739" y="3234670"/>
                </a:cubicBezTo>
                <a:cubicBezTo>
                  <a:pt x="5765739" y="3257698"/>
                  <a:pt x="5774951" y="3234670"/>
                  <a:pt x="5784163" y="3253092"/>
                </a:cubicBezTo>
                <a:cubicBezTo>
                  <a:pt x="5779557" y="3276120"/>
                  <a:pt x="5784163" y="3285332"/>
                  <a:pt x="5779557" y="3312966"/>
                </a:cubicBezTo>
                <a:cubicBezTo>
                  <a:pt x="5784163" y="3312967"/>
                  <a:pt x="5788768" y="3303755"/>
                  <a:pt x="5788769" y="3285331"/>
                </a:cubicBezTo>
                <a:cubicBezTo>
                  <a:pt x="5788769" y="3294544"/>
                  <a:pt x="5793374" y="3303755"/>
                  <a:pt x="5788769" y="3322177"/>
                </a:cubicBezTo>
                <a:cubicBezTo>
                  <a:pt x="5793374" y="3312966"/>
                  <a:pt x="5797980" y="3317571"/>
                  <a:pt x="5802585" y="3303754"/>
                </a:cubicBezTo>
                <a:cubicBezTo>
                  <a:pt x="5793373" y="3382052"/>
                  <a:pt x="5784163" y="3460348"/>
                  <a:pt x="5770345" y="3538644"/>
                </a:cubicBezTo>
                <a:cubicBezTo>
                  <a:pt x="5770345" y="3547857"/>
                  <a:pt x="5770345" y="3557068"/>
                  <a:pt x="5765739" y="3561673"/>
                </a:cubicBezTo>
                <a:cubicBezTo>
                  <a:pt x="5599934" y="4492024"/>
                  <a:pt x="4959738" y="5251963"/>
                  <a:pt x="4103074" y="5597389"/>
                </a:cubicBezTo>
                <a:cubicBezTo>
                  <a:pt x="4103074" y="5597389"/>
                  <a:pt x="4103074" y="5597389"/>
                  <a:pt x="4098468" y="5597390"/>
                </a:cubicBezTo>
                <a:cubicBezTo>
                  <a:pt x="4098468" y="5597390"/>
                  <a:pt x="4093862" y="5597390"/>
                  <a:pt x="4093862" y="5597390"/>
                </a:cubicBezTo>
                <a:cubicBezTo>
                  <a:pt x="4103074" y="5592785"/>
                  <a:pt x="4098468" y="5588179"/>
                  <a:pt x="4089256" y="5592785"/>
                </a:cubicBezTo>
                <a:cubicBezTo>
                  <a:pt x="4098468" y="5588179"/>
                  <a:pt x="4098468" y="5588179"/>
                  <a:pt x="4098468" y="5588179"/>
                </a:cubicBezTo>
                <a:cubicBezTo>
                  <a:pt x="4103075" y="5583573"/>
                  <a:pt x="4103075" y="5583573"/>
                  <a:pt x="4098468" y="5578967"/>
                </a:cubicBezTo>
                <a:cubicBezTo>
                  <a:pt x="4098468" y="5578967"/>
                  <a:pt x="4093862" y="5578967"/>
                  <a:pt x="4089257" y="5583573"/>
                </a:cubicBezTo>
                <a:cubicBezTo>
                  <a:pt x="4084652" y="5588179"/>
                  <a:pt x="4084652" y="5588179"/>
                  <a:pt x="4084652" y="5588179"/>
                </a:cubicBezTo>
                <a:cubicBezTo>
                  <a:pt x="4080045" y="5588179"/>
                  <a:pt x="4080045" y="5588179"/>
                  <a:pt x="4080045" y="5588179"/>
                </a:cubicBezTo>
                <a:cubicBezTo>
                  <a:pt x="4080046" y="5578967"/>
                  <a:pt x="4075439" y="5578967"/>
                  <a:pt x="4066228" y="5583573"/>
                </a:cubicBezTo>
                <a:cubicBezTo>
                  <a:pt x="4057016" y="5592785"/>
                  <a:pt x="4066228" y="5588179"/>
                  <a:pt x="4061622" y="5597390"/>
                </a:cubicBezTo>
                <a:cubicBezTo>
                  <a:pt x="4070834" y="5592785"/>
                  <a:pt x="4070834" y="5592785"/>
                  <a:pt x="4070834" y="5592785"/>
                </a:cubicBezTo>
                <a:cubicBezTo>
                  <a:pt x="4066228" y="5597390"/>
                  <a:pt x="4061622" y="5597390"/>
                  <a:pt x="4066228" y="5601996"/>
                </a:cubicBezTo>
                <a:cubicBezTo>
                  <a:pt x="4070834" y="5601996"/>
                  <a:pt x="4075440" y="5601996"/>
                  <a:pt x="4080045" y="5597390"/>
                </a:cubicBezTo>
                <a:cubicBezTo>
                  <a:pt x="4084651" y="5592785"/>
                  <a:pt x="4084651" y="5592785"/>
                  <a:pt x="4084651" y="5592785"/>
                </a:cubicBezTo>
                <a:cubicBezTo>
                  <a:pt x="4084651" y="5597389"/>
                  <a:pt x="4080045" y="5597390"/>
                  <a:pt x="4080045" y="5601996"/>
                </a:cubicBezTo>
                <a:cubicBezTo>
                  <a:pt x="4075440" y="5601996"/>
                  <a:pt x="4075440" y="5601996"/>
                  <a:pt x="4075440" y="5601996"/>
                </a:cubicBezTo>
                <a:cubicBezTo>
                  <a:pt x="4070834" y="5606602"/>
                  <a:pt x="4070834" y="5606602"/>
                  <a:pt x="4070834" y="5606602"/>
                </a:cubicBezTo>
                <a:cubicBezTo>
                  <a:pt x="4070834" y="5611207"/>
                  <a:pt x="4070834" y="5611207"/>
                  <a:pt x="4070834" y="5611207"/>
                </a:cubicBezTo>
                <a:cubicBezTo>
                  <a:pt x="4001748" y="5638841"/>
                  <a:pt x="3928056" y="5661870"/>
                  <a:pt x="3854364" y="5684898"/>
                </a:cubicBezTo>
                <a:cubicBezTo>
                  <a:pt x="3854364" y="5680293"/>
                  <a:pt x="3849759" y="5675687"/>
                  <a:pt x="3840547" y="5680293"/>
                </a:cubicBezTo>
                <a:cubicBezTo>
                  <a:pt x="3840547" y="5684898"/>
                  <a:pt x="3840547" y="5684898"/>
                  <a:pt x="3840547" y="5684898"/>
                </a:cubicBezTo>
                <a:cubicBezTo>
                  <a:pt x="3605655" y="5753984"/>
                  <a:pt x="3352341" y="5790829"/>
                  <a:pt x="3094420" y="5790829"/>
                </a:cubicBezTo>
                <a:cubicBezTo>
                  <a:pt x="2486465" y="5790829"/>
                  <a:pt x="1924566" y="5592785"/>
                  <a:pt x="1468600" y="5251963"/>
                </a:cubicBezTo>
                <a:cubicBezTo>
                  <a:pt x="1477811" y="5256569"/>
                  <a:pt x="1482417" y="5256568"/>
                  <a:pt x="1482417" y="5251963"/>
                </a:cubicBezTo>
                <a:cubicBezTo>
                  <a:pt x="1454783" y="5219723"/>
                  <a:pt x="1445571" y="5228935"/>
                  <a:pt x="1413332" y="5205906"/>
                </a:cubicBezTo>
                <a:cubicBezTo>
                  <a:pt x="1413332" y="5205906"/>
                  <a:pt x="1413332" y="5210512"/>
                  <a:pt x="1413332" y="5210512"/>
                </a:cubicBezTo>
                <a:cubicBezTo>
                  <a:pt x="1385697" y="5187484"/>
                  <a:pt x="1362668" y="5169061"/>
                  <a:pt x="1335034" y="5146032"/>
                </a:cubicBezTo>
                <a:cubicBezTo>
                  <a:pt x="1330428" y="5136821"/>
                  <a:pt x="1298188" y="5109187"/>
                  <a:pt x="1288976" y="5104580"/>
                </a:cubicBezTo>
                <a:cubicBezTo>
                  <a:pt x="1288976" y="5099975"/>
                  <a:pt x="1284370" y="5099975"/>
                  <a:pt x="1284370" y="5099975"/>
                </a:cubicBezTo>
                <a:cubicBezTo>
                  <a:pt x="1279765" y="5095370"/>
                  <a:pt x="1279765" y="5095370"/>
                  <a:pt x="1279765" y="5099975"/>
                </a:cubicBezTo>
                <a:cubicBezTo>
                  <a:pt x="1279765" y="5095370"/>
                  <a:pt x="1275160" y="5095369"/>
                  <a:pt x="1275160" y="5090764"/>
                </a:cubicBezTo>
                <a:cubicBezTo>
                  <a:pt x="1265948" y="5086158"/>
                  <a:pt x="1256737" y="5076947"/>
                  <a:pt x="1252130" y="5072341"/>
                </a:cubicBezTo>
                <a:cubicBezTo>
                  <a:pt x="1229102" y="5053918"/>
                  <a:pt x="1210679" y="5030890"/>
                  <a:pt x="1187651" y="5012467"/>
                </a:cubicBezTo>
                <a:cubicBezTo>
                  <a:pt x="1178439" y="5003256"/>
                  <a:pt x="1169228" y="4994044"/>
                  <a:pt x="1160017" y="4984833"/>
                </a:cubicBezTo>
                <a:cubicBezTo>
                  <a:pt x="1141593" y="4966409"/>
                  <a:pt x="1123170" y="4943382"/>
                  <a:pt x="1104748" y="4924959"/>
                </a:cubicBezTo>
                <a:cubicBezTo>
                  <a:pt x="1104748" y="4924959"/>
                  <a:pt x="1109354" y="4924959"/>
                  <a:pt x="1109354" y="4924959"/>
                </a:cubicBezTo>
                <a:cubicBezTo>
                  <a:pt x="1104748" y="4920353"/>
                  <a:pt x="1100142" y="4920353"/>
                  <a:pt x="1095536" y="4915748"/>
                </a:cubicBezTo>
                <a:cubicBezTo>
                  <a:pt x="1017238" y="4830542"/>
                  <a:pt x="944698" y="4740731"/>
                  <a:pt x="877915" y="4646315"/>
                </a:cubicBezTo>
                <a:lnTo>
                  <a:pt x="863038" y="4623799"/>
                </a:lnTo>
                <a:lnTo>
                  <a:pt x="798472" y="4539243"/>
                </a:lnTo>
                <a:lnTo>
                  <a:pt x="805376" y="4551898"/>
                </a:lnTo>
                <a:lnTo>
                  <a:pt x="787589" y="4524991"/>
                </a:lnTo>
                <a:lnTo>
                  <a:pt x="780720" y="4515996"/>
                </a:lnTo>
                <a:lnTo>
                  <a:pt x="763924" y="4501235"/>
                </a:lnTo>
                <a:cubicBezTo>
                  <a:pt x="768530" y="4519658"/>
                  <a:pt x="786953" y="4547292"/>
                  <a:pt x="800770" y="4570321"/>
                </a:cubicBezTo>
                <a:cubicBezTo>
                  <a:pt x="819192" y="4593349"/>
                  <a:pt x="833009" y="4611772"/>
                  <a:pt x="842221" y="4611772"/>
                </a:cubicBezTo>
                <a:cubicBezTo>
                  <a:pt x="833010" y="4593349"/>
                  <a:pt x="819193" y="4574925"/>
                  <a:pt x="809982" y="4556504"/>
                </a:cubicBezTo>
                <a:cubicBezTo>
                  <a:pt x="837616" y="4602561"/>
                  <a:pt x="869856" y="4648618"/>
                  <a:pt x="902096" y="4699280"/>
                </a:cubicBezTo>
                <a:cubicBezTo>
                  <a:pt x="902096" y="4717703"/>
                  <a:pt x="929729" y="4754548"/>
                  <a:pt x="957364" y="4777577"/>
                </a:cubicBezTo>
                <a:cubicBezTo>
                  <a:pt x="971182" y="4796000"/>
                  <a:pt x="989604" y="4819028"/>
                  <a:pt x="994210" y="4832845"/>
                </a:cubicBezTo>
                <a:cubicBezTo>
                  <a:pt x="1003422" y="4832845"/>
                  <a:pt x="1012633" y="4846662"/>
                  <a:pt x="1021844" y="4855874"/>
                </a:cubicBezTo>
                <a:cubicBezTo>
                  <a:pt x="1606771" y="5560545"/>
                  <a:pt x="2532522" y="5956634"/>
                  <a:pt x="3504329" y="5818463"/>
                </a:cubicBezTo>
                <a:cubicBezTo>
                  <a:pt x="3895816" y="5763195"/>
                  <a:pt x="4255062" y="5629630"/>
                  <a:pt x="4568253" y="5431585"/>
                </a:cubicBezTo>
                <a:cubicBezTo>
                  <a:pt x="5277533" y="4984833"/>
                  <a:pt x="5756529" y="4224894"/>
                  <a:pt x="5830220" y="3372841"/>
                </a:cubicBezTo>
                <a:cubicBezTo>
                  <a:pt x="5834825" y="3312967"/>
                  <a:pt x="5839431" y="3257697"/>
                  <a:pt x="5839431" y="3197824"/>
                </a:cubicBezTo>
                <a:cubicBezTo>
                  <a:pt x="5839431" y="3197824"/>
                  <a:pt x="5844037" y="3197824"/>
                  <a:pt x="5844037" y="3193218"/>
                </a:cubicBezTo>
                <a:cubicBezTo>
                  <a:pt x="5844037" y="3179400"/>
                  <a:pt x="5844037" y="3179400"/>
                  <a:pt x="5844037" y="3179400"/>
                </a:cubicBezTo>
                <a:cubicBezTo>
                  <a:pt x="5844037" y="3179400"/>
                  <a:pt x="5844037" y="3174796"/>
                  <a:pt x="5839431" y="3174796"/>
                </a:cubicBezTo>
                <a:lnTo>
                  <a:pt x="5839431" y="3045835"/>
                </a:lnTo>
                <a:cubicBezTo>
                  <a:pt x="5834825" y="2944511"/>
                  <a:pt x="5825614" y="2847792"/>
                  <a:pt x="5811797" y="2746466"/>
                </a:cubicBezTo>
                <a:cubicBezTo>
                  <a:pt x="5765739" y="2419461"/>
                  <a:pt x="5664414" y="2110880"/>
                  <a:pt x="5512425" y="1834539"/>
                </a:cubicBezTo>
                <a:cubicBezTo>
                  <a:pt x="5434129" y="1677946"/>
                  <a:pt x="5332802" y="1525958"/>
                  <a:pt x="5222265" y="1383181"/>
                </a:cubicBezTo>
                <a:cubicBezTo>
                  <a:pt x="5226870" y="1387787"/>
                  <a:pt x="5226870" y="1387787"/>
                  <a:pt x="5231476" y="1387787"/>
                </a:cubicBezTo>
                <a:cubicBezTo>
                  <a:pt x="5222266" y="1373970"/>
                  <a:pt x="5199236" y="1346336"/>
                  <a:pt x="5180813" y="1323307"/>
                </a:cubicBezTo>
                <a:cubicBezTo>
                  <a:pt x="5166997" y="1309491"/>
                  <a:pt x="5157784" y="1295673"/>
                  <a:pt x="5148573" y="1291067"/>
                </a:cubicBezTo>
                <a:cubicBezTo>
                  <a:pt x="5116333" y="1258828"/>
                  <a:pt x="5084093" y="1221982"/>
                  <a:pt x="5051854" y="1189742"/>
                </a:cubicBezTo>
                <a:cubicBezTo>
                  <a:pt x="5042641" y="1175925"/>
                  <a:pt x="5028824" y="1162108"/>
                  <a:pt x="5015007" y="1152898"/>
                </a:cubicBezTo>
                <a:cubicBezTo>
                  <a:pt x="4909075" y="1042360"/>
                  <a:pt x="4789327" y="945640"/>
                  <a:pt x="4660366" y="853527"/>
                </a:cubicBezTo>
                <a:cubicBezTo>
                  <a:pt x="4701818" y="876555"/>
                  <a:pt x="4743269" y="899584"/>
                  <a:pt x="4775510" y="918006"/>
                </a:cubicBezTo>
                <a:cubicBezTo>
                  <a:pt x="4775509" y="927218"/>
                  <a:pt x="4793932" y="936429"/>
                  <a:pt x="4793932" y="941035"/>
                </a:cubicBezTo>
                <a:cubicBezTo>
                  <a:pt x="4830778" y="964063"/>
                  <a:pt x="4872230" y="1000909"/>
                  <a:pt x="4909076" y="1014726"/>
                </a:cubicBezTo>
                <a:cubicBezTo>
                  <a:pt x="4895258" y="1000909"/>
                  <a:pt x="4876835" y="982486"/>
                  <a:pt x="4881441" y="973275"/>
                </a:cubicBezTo>
                <a:cubicBezTo>
                  <a:pt x="4858412" y="954852"/>
                  <a:pt x="4803145" y="913402"/>
                  <a:pt x="4784721" y="908795"/>
                </a:cubicBezTo>
                <a:cubicBezTo>
                  <a:pt x="4775510" y="899584"/>
                  <a:pt x="4770904" y="890372"/>
                  <a:pt x="4766298" y="885767"/>
                </a:cubicBezTo>
                <a:cubicBezTo>
                  <a:pt x="4738664" y="867344"/>
                  <a:pt x="4715635" y="858132"/>
                  <a:pt x="4688002" y="844315"/>
                </a:cubicBezTo>
                <a:cubicBezTo>
                  <a:pt x="4669578" y="830498"/>
                  <a:pt x="4637338" y="802864"/>
                  <a:pt x="4614310" y="789047"/>
                </a:cubicBezTo>
                <a:cubicBezTo>
                  <a:pt x="4605099" y="784440"/>
                  <a:pt x="4600493" y="789047"/>
                  <a:pt x="4591281" y="784440"/>
                </a:cubicBezTo>
                <a:cubicBezTo>
                  <a:pt x="4582069" y="779836"/>
                  <a:pt x="4568253" y="761413"/>
                  <a:pt x="4559041" y="756807"/>
                </a:cubicBezTo>
                <a:cubicBezTo>
                  <a:pt x="4531406" y="738383"/>
                  <a:pt x="4517589" y="738384"/>
                  <a:pt x="4517589" y="729172"/>
                </a:cubicBezTo>
                <a:cubicBezTo>
                  <a:pt x="4499166" y="724567"/>
                  <a:pt x="4471531" y="710750"/>
                  <a:pt x="4462320" y="719962"/>
                </a:cubicBezTo>
                <a:cubicBezTo>
                  <a:pt x="4480744" y="724567"/>
                  <a:pt x="4476138" y="729173"/>
                  <a:pt x="4476137" y="733778"/>
                </a:cubicBezTo>
                <a:cubicBezTo>
                  <a:pt x="4070834" y="494283"/>
                  <a:pt x="3601051" y="356112"/>
                  <a:pt x="3094419" y="356112"/>
                </a:cubicBezTo>
                <a:close/>
                <a:moveTo>
                  <a:pt x="3194685" y="0"/>
                </a:moveTo>
                <a:cubicBezTo>
                  <a:pt x="3253969" y="5737"/>
                  <a:pt x="3313252" y="11474"/>
                  <a:pt x="3374449" y="19122"/>
                </a:cubicBezTo>
                <a:cubicBezTo>
                  <a:pt x="3867844" y="86051"/>
                  <a:pt x="4324902" y="258153"/>
                  <a:pt x="4745625" y="523954"/>
                </a:cubicBezTo>
                <a:cubicBezTo>
                  <a:pt x="4998059" y="682671"/>
                  <a:pt x="5217983" y="879633"/>
                  <a:pt x="5390097" y="1124399"/>
                </a:cubicBezTo>
                <a:cubicBezTo>
                  <a:pt x="5457031" y="1218099"/>
                  <a:pt x="5539263" y="1298413"/>
                  <a:pt x="5604284" y="1394025"/>
                </a:cubicBezTo>
                <a:cubicBezTo>
                  <a:pt x="5632969" y="1439918"/>
                  <a:pt x="5659743" y="1487724"/>
                  <a:pt x="5678867" y="1539355"/>
                </a:cubicBezTo>
                <a:cubicBezTo>
                  <a:pt x="5715202" y="1636879"/>
                  <a:pt x="5763010" y="1728667"/>
                  <a:pt x="5810821" y="1820455"/>
                </a:cubicBezTo>
                <a:cubicBezTo>
                  <a:pt x="5816558" y="1799420"/>
                  <a:pt x="5801259" y="1722930"/>
                  <a:pt x="5785960" y="1688511"/>
                </a:cubicBezTo>
                <a:cubicBezTo>
                  <a:pt x="5831857" y="1715281"/>
                  <a:pt x="5952337" y="2005942"/>
                  <a:pt x="5959987" y="2107291"/>
                </a:cubicBezTo>
                <a:cubicBezTo>
                  <a:pt x="5937038" y="2097729"/>
                  <a:pt x="5923651" y="2078606"/>
                  <a:pt x="5902615" y="2063309"/>
                </a:cubicBezTo>
                <a:cubicBezTo>
                  <a:pt x="5900703" y="2113027"/>
                  <a:pt x="5921739" y="2153185"/>
                  <a:pt x="5937038" y="2193342"/>
                </a:cubicBezTo>
                <a:cubicBezTo>
                  <a:pt x="5940863" y="2200990"/>
                  <a:pt x="5946599" y="2204814"/>
                  <a:pt x="5954249" y="2199078"/>
                </a:cubicBezTo>
                <a:cubicBezTo>
                  <a:pt x="5986759" y="2176132"/>
                  <a:pt x="5994408" y="2200991"/>
                  <a:pt x="6000147" y="2223938"/>
                </a:cubicBezTo>
                <a:cubicBezTo>
                  <a:pt x="6028832" y="2334848"/>
                  <a:pt x="6055605" y="2445757"/>
                  <a:pt x="6076641" y="2558579"/>
                </a:cubicBezTo>
                <a:cubicBezTo>
                  <a:pt x="6095765" y="2654192"/>
                  <a:pt x="6103415" y="2749803"/>
                  <a:pt x="6099590" y="2847329"/>
                </a:cubicBezTo>
                <a:cubicBezTo>
                  <a:pt x="6097678" y="2854978"/>
                  <a:pt x="6097678" y="2862627"/>
                  <a:pt x="6097678" y="2870275"/>
                </a:cubicBezTo>
                <a:cubicBezTo>
                  <a:pt x="6095764" y="2881749"/>
                  <a:pt x="6093853" y="2891310"/>
                  <a:pt x="6080467" y="2893222"/>
                </a:cubicBezTo>
                <a:cubicBezTo>
                  <a:pt x="6065167" y="2895135"/>
                  <a:pt x="6061343" y="2883661"/>
                  <a:pt x="6059431" y="2872188"/>
                </a:cubicBezTo>
                <a:cubicBezTo>
                  <a:pt x="6055605" y="2845416"/>
                  <a:pt x="6053693" y="2818644"/>
                  <a:pt x="6049869" y="2791874"/>
                </a:cubicBezTo>
                <a:cubicBezTo>
                  <a:pt x="6047956" y="2782312"/>
                  <a:pt x="6044131" y="2772751"/>
                  <a:pt x="6038394" y="2763190"/>
                </a:cubicBezTo>
                <a:cubicBezTo>
                  <a:pt x="6025007" y="2795698"/>
                  <a:pt x="6026920" y="2828206"/>
                  <a:pt x="6032657" y="2860714"/>
                </a:cubicBezTo>
                <a:cubicBezTo>
                  <a:pt x="6059431" y="3019429"/>
                  <a:pt x="6074729" y="3180059"/>
                  <a:pt x="6067080" y="3340687"/>
                </a:cubicBezTo>
                <a:cubicBezTo>
                  <a:pt x="6059431" y="3541471"/>
                  <a:pt x="6002059" y="3730784"/>
                  <a:pt x="5937038" y="3920096"/>
                </a:cubicBezTo>
                <a:cubicBezTo>
                  <a:pt x="5824207" y="4245178"/>
                  <a:pt x="5678867" y="4553048"/>
                  <a:pt x="5464680" y="4824587"/>
                </a:cubicBezTo>
                <a:cubicBezTo>
                  <a:pt x="5216071" y="5136282"/>
                  <a:pt x="4915827" y="5382962"/>
                  <a:pt x="4563949" y="5570361"/>
                </a:cubicBezTo>
                <a:cubicBezTo>
                  <a:pt x="4439644" y="5635378"/>
                  <a:pt x="4321078" y="5713780"/>
                  <a:pt x="4183385" y="5752024"/>
                </a:cubicBezTo>
                <a:cubicBezTo>
                  <a:pt x="3831507" y="5847636"/>
                  <a:pt x="3477717" y="5935600"/>
                  <a:pt x="3110540" y="5948985"/>
                </a:cubicBezTo>
                <a:cubicBezTo>
                  <a:pt x="2917390" y="5956634"/>
                  <a:pt x="2726152" y="5937512"/>
                  <a:pt x="2534914" y="5910740"/>
                </a:cubicBezTo>
                <a:cubicBezTo>
                  <a:pt x="2469893" y="5903091"/>
                  <a:pt x="2404872" y="5889706"/>
                  <a:pt x="2339851" y="5878232"/>
                </a:cubicBezTo>
                <a:cubicBezTo>
                  <a:pt x="2313079" y="5872496"/>
                  <a:pt x="2284392" y="5864846"/>
                  <a:pt x="2259531" y="5851461"/>
                </a:cubicBezTo>
                <a:cubicBezTo>
                  <a:pt x="2225108" y="5832339"/>
                  <a:pt x="2186861" y="5824690"/>
                  <a:pt x="2146701" y="5830426"/>
                </a:cubicBezTo>
                <a:cubicBezTo>
                  <a:pt x="2123752" y="5834251"/>
                  <a:pt x="2106540" y="5828514"/>
                  <a:pt x="2096979" y="5805567"/>
                </a:cubicBezTo>
                <a:cubicBezTo>
                  <a:pt x="2085504" y="5778796"/>
                  <a:pt x="2064468" y="5767321"/>
                  <a:pt x="2035784" y="5767322"/>
                </a:cubicBezTo>
                <a:cubicBezTo>
                  <a:pt x="1991798" y="5767322"/>
                  <a:pt x="1951638" y="5752024"/>
                  <a:pt x="1913390" y="5730990"/>
                </a:cubicBezTo>
                <a:cubicBezTo>
                  <a:pt x="1846457" y="5694657"/>
                  <a:pt x="1779524" y="5656412"/>
                  <a:pt x="1710678" y="5623904"/>
                </a:cubicBezTo>
                <a:cubicBezTo>
                  <a:pt x="1509878" y="5530204"/>
                  <a:pt x="1345413" y="5384874"/>
                  <a:pt x="1179037" y="5243368"/>
                </a:cubicBezTo>
                <a:cubicBezTo>
                  <a:pt x="1073855" y="5153493"/>
                  <a:pt x="968674" y="5065529"/>
                  <a:pt x="876880" y="4960356"/>
                </a:cubicBezTo>
                <a:cubicBezTo>
                  <a:pt x="871142" y="4952707"/>
                  <a:pt x="863492" y="4945058"/>
                  <a:pt x="857756" y="4937409"/>
                </a:cubicBezTo>
                <a:cubicBezTo>
                  <a:pt x="846281" y="4924023"/>
                  <a:pt x="852019" y="4910638"/>
                  <a:pt x="863492" y="4901077"/>
                </a:cubicBezTo>
                <a:cubicBezTo>
                  <a:pt x="876880" y="4891515"/>
                  <a:pt x="882617" y="4902989"/>
                  <a:pt x="890267" y="4912550"/>
                </a:cubicBezTo>
                <a:cubicBezTo>
                  <a:pt x="936164" y="4968005"/>
                  <a:pt x="985885" y="5021548"/>
                  <a:pt x="1043257" y="5067442"/>
                </a:cubicBezTo>
                <a:cubicBezTo>
                  <a:pt x="1052819" y="5075091"/>
                  <a:pt x="1062381" y="5084652"/>
                  <a:pt x="1075769" y="5086564"/>
                </a:cubicBezTo>
                <a:cubicBezTo>
                  <a:pt x="1077680" y="5086564"/>
                  <a:pt x="1083417" y="5088476"/>
                  <a:pt x="1083416" y="5086564"/>
                </a:cubicBezTo>
                <a:cubicBezTo>
                  <a:pt x="1087243" y="5082740"/>
                  <a:pt x="1083417" y="5080827"/>
                  <a:pt x="1079592" y="5080827"/>
                </a:cubicBezTo>
                <a:cubicBezTo>
                  <a:pt x="989710" y="4979479"/>
                  <a:pt x="894092" y="4883866"/>
                  <a:pt x="808035" y="4780605"/>
                </a:cubicBezTo>
                <a:cubicBezTo>
                  <a:pt x="781261" y="4748097"/>
                  <a:pt x="756400" y="4715589"/>
                  <a:pt x="727714" y="4683081"/>
                </a:cubicBezTo>
                <a:cubicBezTo>
                  <a:pt x="721976" y="4675432"/>
                  <a:pt x="718153" y="4663959"/>
                  <a:pt x="699029" y="4663959"/>
                </a:cubicBezTo>
                <a:cubicBezTo>
                  <a:pt x="733452" y="4727063"/>
                  <a:pt x="796560" y="4771044"/>
                  <a:pt x="786998" y="4851358"/>
                </a:cubicBezTo>
                <a:cubicBezTo>
                  <a:pt x="591935" y="4629538"/>
                  <a:pt x="444682" y="4382859"/>
                  <a:pt x="341414" y="4105584"/>
                </a:cubicBezTo>
                <a:cubicBezTo>
                  <a:pt x="368186" y="4111321"/>
                  <a:pt x="373924" y="4134267"/>
                  <a:pt x="383486" y="4153390"/>
                </a:cubicBezTo>
                <a:cubicBezTo>
                  <a:pt x="393047" y="4174425"/>
                  <a:pt x="402609" y="4193547"/>
                  <a:pt x="417908" y="4210757"/>
                </a:cubicBezTo>
                <a:cubicBezTo>
                  <a:pt x="440857" y="4266211"/>
                  <a:pt x="467631" y="4319755"/>
                  <a:pt x="502054" y="4365649"/>
                </a:cubicBezTo>
                <a:cubicBezTo>
                  <a:pt x="505878" y="4363737"/>
                  <a:pt x="509704" y="4361824"/>
                  <a:pt x="513529" y="4359912"/>
                </a:cubicBezTo>
                <a:cubicBezTo>
                  <a:pt x="484842" y="4308282"/>
                  <a:pt x="456157" y="4256651"/>
                  <a:pt x="425558" y="4205021"/>
                </a:cubicBezTo>
                <a:cubicBezTo>
                  <a:pt x="343326" y="3994674"/>
                  <a:pt x="261094" y="3784326"/>
                  <a:pt x="213284" y="3562506"/>
                </a:cubicBezTo>
                <a:cubicBezTo>
                  <a:pt x="117665" y="3101657"/>
                  <a:pt x="132963" y="2646543"/>
                  <a:pt x="255357" y="2193342"/>
                </a:cubicBezTo>
                <a:cubicBezTo>
                  <a:pt x="278305" y="2107291"/>
                  <a:pt x="291691" y="2021240"/>
                  <a:pt x="329939" y="1940925"/>
                </a:cubicBezTo>
                <a:cubicBezTo>
                  <a:pt x="333764" y="1933277"/>
                  <a:pt x="333763" y="1923716"/>
                  <a:pt x="345237" y="1921803"/>
                </a:cubicBezTo>
                <a:cubicBezTo>
                  <a:pt x="354799" y="1923716"/>
                  <a:pt x="352888" y="1931364"/>
                  <a:pt x="350976" y="1935188"/>
                </a:cubicBezTo>
                <a:cubicBezTo>
                  <a:pt x="259180" y="2204815"/>
                  <a:pt x="224757" y="2484003"/>
                  <a:pt x="197985" y="2765101"/>
                </a:cubicBezTo>
                <a:cubicBezTo>
                  <a:pt x="182686" y="2912345"/>
                  <a:pt x="197985" y="3059587"/>
                  <a:pt x="205635" y="3206829"/>
                </a:cubicBezTo>
                <a:cubicBezTo>
                  <a:pt x="207547" y="3224040"/>
                  <a:pt x="207546" y="3243163"/>
                  <a:pt x="207547" y="3260373"/>
                </a:cubicBezTo>
                <a:cubicBezTo>
                  <a:pt x="209458" y="3269934"/>
                  <a:pt x="201810" y="3283319"/>
                  <a:pt x="219021" y="3283319"/>
                </a:cubicBezTo>
                <a:cubicBezTo>
                  <a:pt x="236232" y="3283319"/>
                  <a:pt x="234320" y="3271845"/>
                  <a:pt x="234319" y="3258461"/>
                </a:cubicBezTo>
                <a:cubicBezTo>
                  <a:pt x="226670" y="3189620"/>
                  <a:pt x="220934" y="3118867"/>
                  <a:pt x="219021" y="3050026"/>
                </a:cubicBezTo>
                <a:cubicBezTo>
                  <a:pt x="207547" y="2474440"/>
                  <a:pt x="333764" y="1937101"/>
                  <a:pt x="656957" y="1455216"/>
                </a:cubicBezTo>
                <a:cubicBezTo>
                  <a:pt x="658869" y="1451392"/>
                  <a:pt x="660782" y="1445655"/>
                  <a:pt x="664606" y="1443743"/>
                </a:cubicBezTo>
                <a:cubicBezTo>
                  <a:pt x="666518" y="1441832"/>
                  <a:pt x="670343" y="1441831"/>
                  <a:pt x="677992" y="1439918"/>
                </a:cubicBezTo>
                <a:cubicBezTo>
                  <a:pt x="660780" y="1476251"/>
                  <a:pt x="647394" y="1508759"/>
                  <a:pt x="628271" y="1541267"/>
                </a:cubicBezTo>
                <a:cubicBezTo>
                  <a:pt x="486755" y="1784122"/>
                  <a:pt x="404522" y="2051836"/>
                  <a:pt x="320376" y="2319550"/>
                </a:cubicBezTo>
                <a:cubicBezTo>
                  <a:pt x="310816" y="2350145"/>
                  <a:pt x="310816" y="2382654"/>
                  <a:pt x="306992" y="2413250"/>
                </a:cubicBezTo>
                <a:cubicBezTo>
                  <a:pt x="306992" y="2420899"/>
                  <a:pt x="301253" y="2432372"/>
                  <a:pt x="314640" y="2434283"/>
                </a:cubicBezTo>
                <a:cubicBezTo>
                  <a:pt x="324202" y="2436196"/>
                  <a:pt x="329939" y="2428548"/>
                  <a:pt x="335676" y="2420899"/>
                </a:cubicBezTo>
                <a:cubicBezTo>
                  <a:pt x="341413" y="2411337"/>
                  <a:pt x="349062" y="2399863"/>
                  <a:pt x="356712" y="2392215"/>
                </a:cubicBezTo>
                <a:lnTo>
                  <a:pt x="350263" y="2447349"/>
                </a:lnTo>
                <a:lnTo>
                  <a:pt x="364870" y="2370176"/>
                </a:lnTo>
                <a:cubicBezTo>
                  <a:pt x="407674" y="2199598"/>
                  <a:pt x="466786" y="2037350"/>
                  <a:pt x="541943" y="1882854"/>
                </a:cubicBezTo>
                <a:lnTo>
                  <a:pt x="564586" y="1841828"/>
                </a:lnTo>
                <a:lnTo>
                  <a:pt x="591636" y="1777608"/>
                </a:lnTo>
                <a:cubicBezTo>
                  <a:pt x="628151" y="1701298"/>
                  <a:pt x="668430" y="1626362"/>
                  <a:pt x="712415" y="1552740"/>
                </a:cubicBezTo>
                <a:cubicBezTo>
                  <a:pt x="716241" y="1547004"/>
                  <a:pt x="720065" y="1545092"/>
                  <a:pt x="727714" y="1541267"/>
                </a:cubicBezTo>
                <a:lnTo>
                  <a:pt x="682530" y="1633942"/>
                </a:lnTo>
                <a:lnTo>
                  <a:pt x="815288" y="1442050"/>
                </a:lnTo>
                <a:cubicBezTo>
                  <a:pt x="891307" y="1344396"/>
                  <a:pt x="957828" y="1238092"/>
                  <a:pt x="1054385" y="1157035"/>
                </a:cubicBezTo>
                <a:cubicBezTo>
                  <a:pt x="1301922" y="951596"/>
                  <a:pt x="1553790" y="751597"/>
                  <a:pt x="1843678" y="606577"/>
                </a:cubicBezTo>
                <a:lnTo>
                  <a:pt x="1922812" y="569857"/>
                </a:lnTo>
                <a:lnTo>
                  <a:pt x="1943510" y="554072"/>
                </a:lnTo>
                <a:cubicBezTo>
                  <a:pt x="1953550" y="548335"/>
                  <a:pt x="1964068" y="544033"/>
                  <a:pt x="1974586" y="541165"/>
                </a:cubicBezTo>
                <a:cubicBezTo>
                  <a:pt x="2066381" y="509613"/>
                  <a:pt x="2157099" y="469455"/>
                  <a:pt x="2253196" y="444895"/>
                </a:cubicBezTo>
                <a:lnTo>
                  <a:pt x="2279666" y="439914"/>
                </a:lnTo>
                <a:lnTo>
                  <a:pt x="2319798" y="426779"/>
                </a:lnTo>
                <a:lnTo>
                  <a:pt x="2345463" y="419889"/>
                </a:lnTo>
                <a:lnTo>
                  <a:pt x="2342301" y="416361"/>
                </a:lnTo>
                <a:cubicBezTo>
                  <a:pt x="2331723" y="409818"/>
                  <a:pt x="2317381" y="411610"/>
                  <a:pt x="2307340" y="401571"/>
                </a:cubicBezTo>
                <a:cubicBezTo>
                  <a:pt x="2349413" y="380536"/>
                  <a:pt x="2393398" y="370975"/>
                  <a:pt x="2437382" y="363326"/>
                </a:cubicBezTo>
                <a:cubicBezTo>
                  <a:pt x="2741451" y="305959"/>
                  <a:pt x="3045519" y="277274"/>
                  <a:pt x="3353412" y="315520"/>
                </a:cubicBezTo>
                <a:cubicBezTo>
                  <a:pt x="3569511" y="344204"/>
                  <a:pt x="3779874" y="393922"/>
                  <a:pt x="3980673" y="476148"/>
                </a:cubicBezTo>
                <a:cubicBezTo>
                  <a:pt x="4041869" y="501007"/>
                  <a:pt x="4093504" y="541165"/>
                  <a:pt x="4160437" y="550726"/>
                </a:cubicBezTo>
                <a:cubicBezTo>
                  <a:pt x="4177649" y="552638"/>
                  <a:pt x="4198684" y="562198"/>
                  <a:pt x="4204422" y="535427"/>
                </a:cubicBezTo>
                <a:cubicBezTo>
                  <a:pt x="4212071" y="508656"/>
                  <a:pt x="4187211" y="512481"/>
                  <a:pt x="4171911" y="504832"/>
                </a:cubicBezTo>
                <a:cubicBezTo>
                  <a:pt x="4152787" y="499094"/>
                  <a:pt x="4127926" y="495271"/>
                  <a:pt x="4116452" y="468499"/>
                </a:cubicBezTo>
                <a:cubicBezTo>
                  <a:pt x="4236932" y="481885"/>
                  <a:pt x="4338289" y="539252"/>
                  <a:pt x="4441557" y="585145"/>
                </a:cubicBezTo>
                <a:cubicBezTo>
                  <a:pt x="4502753" y="617653"/>
                  <a:pt x="4554387" y="663548"/>
                  <a:pt x="4619408" y="688407"/>
                </a:cubicBezTo>
                <a:cubicBezTo>
                  <a:pt x="4569686" y="640601"/>
                  <a:pt x="4510403" y="611918"/>
                  <a:pt x="4451119" y="577496"/>
                </a:cubicBezTo>
                <a:cubicBezTo>
                  <a:pt x="4372711" y="523954"/>
                  <a:pt x="4282829" y="489534"/>
                  <a:pt x="4192947" y="455114"/>
                </a:cubicBezTo>
                <a:cubicBezTo>
                  <a:pt x="3948163" y="361414"/>
                  <a:pt x="3697641" y="284924"/>
                  <a:pt x="3437557" y="242855"/>
                </a:cubicBezTo>
                <a:cubicBezTo>
                  <a:pt x="3405047" y="239030"/>
                  <a:pt x="3370624" y="229468"/>
                  <a:pt x="3336201" y="235206"/>
                </a:cubicBezTo>
                <a:cubicBezTo>
                  <a:pt x="3336202" y="256241"/>
                  <a:pt x="3353413" y="252416"/>
                  <a:pt x="3364887" y="254328"/>
                </a:cubicBezTo>
                <a:cubicBezTo>
                  <a:pt x="3584811" y="284923"/>
                  <a:pt x="3800909" y="336555"/>
                  <a:pt x="4011271" y="414957"/>
                </a:cubicBezTo>
                <a:cubicBezTo>
                  <a:pt x="4022745" y="418781"/>
                  <a:pt x="4045694" y="416869"/>
                  <a:pt x="4039957" y="435991"/>
                </a:cubicBezTo>
                <a:cubicBezTo>
                  <a:pt x="4034220" y="455114"/>
                  <a:pt x="4013184" y="449377"/>
                  <a:pt x="3999798" y="443640"/>
                </a:cubicBezTo>
                <a:cubicBezTo>
                  <a:pt x="3932864" y="420693"/>
                  <a:pt x="3867843" y="390097"/>
                  <a:pt x="3797085" y="372886"/>
                </a:cubicBezTo>
                <a:cubicBezTo>
                  <a:pt x="3491104" y="300222"/>
                  <a:pt x="3183211" y="246679"/>
                  <a:pt x="2867668" y="271538"/>
                </a:cubicBezTo>
                <a:cubicBezTo>
                  <a:pt x="2622883" y="290660"/>
                  <a:pt x="2383836" y="346116"/>
                  <a:pt x="2150525" y="420693"/>
                </a:cubicBezTo>
                <a:cubicBezTo>
                  <a:pt x="2102716" y="435991"/>
                  <a:pt x="2052994" y="451289"/>
                  <a:pt x="2003272" y="458938"/>
                </a:cubicBezTo>
                <a:cubicBezTo>
                  <a:pt x="2358975" y="304046"/>
                  <a:pt x="2733801" y="225645"/>
                  <a:pt x="3127752" y="227557"/>
                </a:cubicBezTo>
                <a:cubicBezTo>
                  <a:pt x="3114365" y="204610"/>
                  <a:pt x="3091416" y="214171"/>
                  <a:pt x="3066554" y="198873"/>
                </a:cubicBezTo>
                <a:cubicBezTo>
                  <a:pt x="3135401" y="198873"/>
                  <a:pt x="3194685" y="198872"/>
                  <a:pt x="3252056" y="204609"/>
                </a:cubicBezTo>
                <a:cubicBezTo>
                  <a:pt x="3338114" y="214171"/>
                  <a:pt x="3424170" y="225645"/>
                  <a:pt x="3512140" y="233294"/>
                </a:cubicBezTo>
                <a:cubicBezTo>
                  <a:pt x="3517877" y="235206"/>
                  <a:pt x="3531264" y="242855"/>
                  <a:pt x="3533176" y="229469"/>
                </a:cubicBezTo>
                <a:cubicBezTo>
                  <a:pt x="3537001" y="217995"/>
                  <a:pt x="3523614" y="217996"/>
                  <a:pt x="3515965" y="216083"/>
                </a:cubicBezTo>
                <a:cubicBezTo>
                  <a:pt x="3408871" y="195049"/>
                  <a:pt x="3305603" y="166365"/>
                  <a:pt x="3194685" y="175926"/>
                </a:cubicBezTo>
                <a:cubicBezTo>
                  <a:pt x="3169824" y="179751"/>
                  <a:pt x="3143051" y="166365"/>
                  <a:pt x="3116277" y="162541"/>
                </a:cubicBezTo>
                <a:cubicBezTo>
                  <a:pt x="3005359" y="143418"/>
                  <a:pt x="2896354" y="166365"/>
                  <a:pt x="2785435" y="177838"/>
                </a:cubicBezTo>
                <a:cubicBezTo>
                  <a:pt x="2538738" y="206522"/>
                  <a:pt x="2297779" y="256241"/>
                  <a:pt x="2062556" y="332730"/>
                </a:cubicBezTo>
                <a:cubicBezTo>
                  <a:pt x="1915303" y="378624"/>
                  <a:pt x="1781436" y="457026"/>
                  <a:pt x="1639921" y="520130"/>
                </a:cubicBezTo>
                <a:cubicBezTo>
                  <a:pt x="1628446" y="523954"/>
                  <a:pt x="1615059" y="529691"/>
                  <a:pt x="1597847" y="537339"/>
                </a:cubicBezTo>
                <a:cubicBezTo>
                  <a:pt x="1605497" y="504832"/>
                  <a:pt x="1624621" y="483797"/>
                  <a:pt x="1649482" y="476148"/>
                </a:cubicBezTo>
                <a:cubicBezTo>
                  <a:pt x="1771874" y="439816"/>
                  <a:pt x="1878968" y="367151"/>
                  <a:pt x="1997535" y="321257"/>
                </a:cubicBezTo>
                <a:cubicBezTo>
                  <a:pt x="2378099" y="177839"/>
                  <a:pt x="2770136" y="112822"/>
                  <a:pt x="3177473" y="133856"/>
                </a:cubicBezTo>
                <a:cubicBezTo>
                  <a:pt x="3345763" y="143418"/>
                  <a:pt x="3506403" y="185488"/>
                  <a:pt x="3670868" y="216083"/>
                </a:cubicBezTo>
                <a:cubicBezTo>
                  <a:pt x="3881229" y="252416"/>
                  <a:pt x="4082029" y="315520"/>
                  <a:pt x="4267530" y="418781"/>
                </a:cubicBezTo>
                <a:cubicBezTo>
                  <a:pt x="4284742" y="428341"/>
                  <a:pt x="4303865" y="432167"/>
                  <a:pt x="4301953" y="458938"/>
                </a:cubicBezTo>
                <a:cubicBezTo>
                  <a:pt x="4300041" y="466587"/>
                  <a:pt x="4307691" y="472324"/>
                  <a:pt x="4315340" y="474236"/>
                </a:cubicBezTo>
                <a:cubicBezTo>
                  <a:pt x="4431995" y="527779"/>
                  <a:pt x="4542913" y="592794"/>
                  <a:pt x="4651919" y="663548"/>
                </a:cubicBezTo>
                <a:cubicBezTo>
                  <a:pt x="4653831" y="665459"/>
                  <a:pt x="4657656" y="665460"/>
                  <a:pt x="4663393" y="665460"/>
                </a:cubicBezTo>
                <a:cubicBezTo>
                  <a:pt x="4672955" y="640601"/>
                  <a:pt x="4667218" y="625303"/>
                  <a:pt x="4642357" y="610005"/>
                </a:cubicBezTo>
                <a:cubicBezTo>
                  <a:pt x="4474067" y="502920"/>
                  <a:pt x="4307690" y="392010"/>
                  <a:pt x="4124102" y="311696"/>
                </a:cubicBezTo>
                <a:cubicBezTo>
                  <a:pt x="3823858" y="181663"/>
                  <a:pt x="3510228" y="110910"/>
                  <a:pt x="3183211" y="103261"/>
                </a:cubicBezTo>
                <a:cubicBezTo>
                  <a:pt x="2999621" y="99437"/>
                  <a:pt x="2816034" y="95612"/>
                  <a:pt x="2634357" y="124296"/>
                </a:cubicBezTo>
                <a:cubicBezTo>
                  <a:pt x="2563599" y="137682"/>
                  <a:pt x="2490929" y="128120"/>
                  <a:pt x="2420171" y="128119"/>
                </a:cubicBezTo>
                <a:cubicBezTo>
                  <a:pt x="2651569" y="86051"/>
                  <a:pt x="2884879" y="61192"/>
                  <a:pt x="3120102" y="61192"/>
                </a:cubicBezTo>
                <a:cubicBezTo>
                  <a:pt x="3357237" y="63104"/>
                  <a:pt x="3588635" y="91788"/>
                  <a:pt x="3818121" y="154892"/>
                </a:cubicBezTo>
                <a:cubicBezTo>
                  <a:pt x="3615408" y="84139"/>
                  <a:pt x="3401222" y="53543"/>
                  <a:pt x="3192772" y="9561"/>
                </a:cubicBezTo>
                <a:cubicBezTo>
                  <a:pt x="3192772" y="5737"/>
                  <a:pt x="3194685" y="1912"/>
                  <a:pt x="3194685" y="0"/>
                </a:cubicBezTo>
                <a:close/>
              </a:path>
            </a:pathLst>
          </a:custGeom>
          <a:solidFill>
            <a:schemeClr val="bg1">
              <a:lumMod val="95000"/>
            </a:schemeClr>
          </a:solidFill>
          <a:ln w="152400">
            <a:noFill/>
          </a:ln>
          <a:effectLst/>
        </p:spPr>
        <p:txBody>
          <a:bodyPr wrap="square" anchor="ctr">
            <a:noAutofit/>
          </a:bodyPr>
          <a:lstStyle>
            <a:lvl1pPr marL="0" indent="0" algn="ctr">
              <a:buFontTx/>
              <a:buNone/>
              <a:defRPr sz="1799">
                <a:solidFill>
                  <a:schemeClr val="tx1">
                    <a:lumMod val="75000"/>
                    <a:lumOff val="25000"/>
                  </a:schemeClr>
                </a:solidFill>
              </a:defRPr>
            </a:lvl1pPr>
          </a:lstStyle>
          <a:p>
            <a:r>
              <a:rPr lang="en-US" altLang="ko-KR"/>
              <a:t>Place Your Picture Here And Send To Back</a:t>
            </a:r>
            <a:endParaRPr lang="ko-KR" altLang="en-US"/>
          </a:p>
        </p:txBody>
      </p:sp>
    </p:spTree>
    <p:extLst>
      <p:ext uri="{BB962C8B-B14F-4D97-AF65-F5344CB8AC3E}">
        <p14:creationId xmlns:p14="http://schemas.microsoft.com/office/powerpoint/2010/main" val="25965724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2_1 column - white">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D5202D35-23EE-773B-993E-E8EDC5F03477}"/>
              </a:ext>
            </a:extLst>
          </p:cNvPr>
          <p:cNvSpPr/>
          <p:nvPr/>
        </p:nvSpPr>
        <p:spPr>
          <a:xfrm>
            <a:off x="-14343" y="2"/>
            <a:ext cx="11992984" cy="891331"/>
          </a:xfrm>
          <a:custGeom>
            <a:avLst/>
            <a:gdLst>
              <a:gd name="connsiteX0" fmla="*/ 0 w 477616"/>
              <a:gd name="connsiteY0" fmla="*/ 0 h 1021977"/>
              <a:gd name="connsiteX1" fmla="*/ 477616 w 477616"/>
              <a:gd name="connsiteY1" fmla="*/ 0 h 1021977"/>
              <a:gd name="connsiteX2" fmla="*/ 477616 w 477616"/>
              <a:gd name="connsiteY2" fmla="*/ 1021977 h 1021977"/>
              <a:gd name="connsiteX3" fmla="*/ 0 w 477616"/>
              <a:gd name="connsiteY3" fmla="*/ 1021977 h 1021977"/>
              <a:gd name="connsiteX4" fmla="*/ 0 w 477616"/>
              <a:gd name="connsiteY4" fmla="*/ 0 h 1021977"/>
              <a:gd name="connsiteX0" fmla="*/ 0 w 477616"/>
              <a:gd name="connsiteY0" fmla="*/ 0 h 1021977"/>
              <a:gd name="connsiteX1" fmla="*/ 477616 w 477616"/>
              <a:gd name="connsiteY1" fmla="*/ 0 h 1021977"/>
              <a:gd name="connsiteX2" fmla="*/ 138251 w 477616"/>
              <a:gd name="connsiteY2" fmla="*/ 1012550 h 1021977"/>
              <a:gd name="connsiteX3" fmla="*/ 0 w 477616"/>
              <a:gd name="connsiteY3" fmla="*/ 1021977 h 1021977"/>
              <a:gd name="connsiteX4" fmla="*/ 0 w 477616"/>
              <a:gd name="connsiteY4" fmla="*/ 0 h 1021977"/>
              <a:gd name="connsiteX0" fmla="*/ 0 w 477616"/>
              <a:gd name="connsiteY0" fmla="*/ 0 h 1021977"/>
              <a:gd name="connsiteX1" fmla="*/ 477616 w 477616"/>
              <a:gd name="connsiteY1" fmla="*/ 0 h 1021977"/>
              <a:gd name="connsiteX2" fmla="*/ 134343 w 477616"/>
              <a:gd name="connsiteY2" fmla="*/ 1020365 h 1021977"/>
              <a:gd name="connsiteX3" fmla="*/ 0 w 477616"/>
              <a:gd name="connsiteY3" fmla="*/ 1021977 h 1021977"/>
              <a:gd name="connsiteX4" fmla="*/ 0 w 477616"/>
              <a:gd name="connsiteY4" fmla="*/ 0 h 1021977"/>
              <a:gd name="connsiteX0" fmla="*/ 0 w 477616"/>
              <a:gd name="connsiteY0" fmla="*/ 0 h 1021977"/>
              <a:gd name="connsiteX1" fmla="*/ 477616 w 477616"/>
              <a:gd name="connsiteY1" fmla="*/ 0 h 1021977"/>
              <a:gd name="connsiteX2" fmla="*/ 134343 w 477616"/>
              <a:gd name="connsiteY2" fmla="*/ 1020365 h 1021977"/>
              <a:gd name="connsiteX3" fmla="*/ 0 w 477616"/>
              <a:gd name="connsiteY3" fmla="*/ 1021977 h 1021977"/>
              <a:gd name="connsiteX4" fmla="*/ 0 w 477616"/>
              <a:gd name="connsiteY4" fmla="*/ 0 h 1021977"/>
              <a:gd name="connsiteX0" fmla="*/ 0 w 477616"/>
              <a:gd name="connsiteY0" fmla="*/ 0 h 1021977"/>
              <a:gd name="connsiteX1" fmla="*/ 477616 w 477616"/>
              <a:gd name="connsiteY1" fmla="*/ 0 h 1021977"/>
              <a:gd name="connsiteX2" fmla="*/ 134343 w 477616"/>
              <a:gd name="connsiteY2" fmla="*/ 1020365 h 1021977"/>
              <a:gd name="connsiteX3" fmla="*/ 0 w 477616"/>
              <a:gd name="connsiteY3" fmla="*/ 1021977 h 1021977"/>
              <a:gd name="connsiteX4" fmla="*/ 0 w 477616"/>
              <a:gd name="connsiteY4" fmla="*/ 0 h 1021977"/>
              <a:gd name="connsiteX0" fmla="*/ 0 w 12072508"/>
              <a:gd name="connsiteY0" fmla="*/ 0 h 1021977"/>
              <a:gd name="connsiteX1" fmla="*/ 12072508 w 12072508"/>
              <a:gd name="connsiteY1" fmla="*/ 8720 h 1021977"/>
              <a:gd name="connsiteX2" fmla="*/ 134343 w 12072508"/>
              <a:gd name="connsiteY2" fmla="*/ 1020365 h 1021977"/>
              <a:gd name="connsiteX3" fmla="*/ 0 w 12072508"/>
              <a:gd name="connsiteY3" fmla="*/ 1021977 h 1021977"/>
              <a:gd name="connsiteX4" fmla="*/ 0 w 12072508"/>
              <a:gd name="connsiteY4" fmla="*/ 0 h 1021977"/>
              <a:gd name="connsiteX0" fmla="*/ 0 w 12072508"/>
              <a:gd name="connsiteY0" fmla="*/ 0 h 1037806"/>
              <a:gd name="connsiteX1" fmla="*/ 12072508 w 12072508"/>
              <a:gd name="connsiteY1" fmla="*/ 8720 h 1037806"/>
              <a:gd name="connsiteX2" fmla="*/ 11759216 w 12072508"/>
              <a:gd name="connsiteY2" fmla="*/ 1037806 h 1037806"/>
              <a:gd name="connsiteX3" fmla="*/ 0 w 12072508"/>
              <a:gd name="connsiteY3" fmla="*/ 1021977 h 1037806"/>
              <a:gd name="connsiteX4" fmla="*/ 0 w 12072508"/>
              <a:gd name="connsiteY4" fmla="*/ 0 h 1037806"/>
              <a:gd name="connsiteX0" fmla="*/ 0 w 12072508"/>
              <a:gd name="connsiteY0" fmla="*/ 0 h 1046526"/>
              <a:gd name="connsiteX1" fmla="*/ 12072508 w 12072508"/>
              <a:gd name="connsiteY1" fmla="*/ 8720 h 1046526"/>
              <a:gd name="connsiteX2" fmla="*/ 11827201 w 12072508"/>
              <a:gd name="connsiteY2" fmla="*/ 1046526 h 1046526"/>
              <a:gd name="connsiteX3" fmla="*/ 0 w 12072508"/>
              <a:gd name="connsiteY3" fmla="*/ 1021977 h 1046526"/>
              <a:gd name="connsiteX4" fmla="*/ 0 w 12072508"/>
              <a:gd name="connsiteY4" fmla="*/ 0 h 1046526"/>
              <a:gd name="connsiteX0" fmla="*/ 0 w 12072508"/>
              <a:gd name="connsiteY0" fmla="*/ 0 h 1021978"/>
              <a:gd name="connsiteX1" fmla="*/ 12072508 w 12072508"/>
              <a:gd name="connsiteY1" fmla="*/ 8720 h 1021978"/>
              <a:gd name="connsiteX2" fmla="*/ 11661018 w 12072508"/>
              <a:gd name="connsiteY2" fmla="*/ 784912 h 1021978"/>
              <a:gd name="connsiteX3" fmla="*/ 0 w 12072508"/>
              <a:gd name="connsiteY3" fmla="*/ 1021977 h 1021978"/>
              <a:gd name="connsiteX4" fmla="*/ 0 w 12072508"/>
              <a:gd name="connsiteY4" fmla="*/ 0 h 1021978"/>
              <a:gd name="connsiteX0" fmla="*/ 0 w 12072508"/>
              <a:gd name="connsiteY0" fmla="*/ 0 h 1021977"/>
              <a:gd name="connsiteX1" fmla="*/ 12072508 w 12072508"/>
              <a:gd name="connsiteY1" fmla="*/ 8720 h 1021977"/>
              <a:gd name="connsiteX2" fmla="*/ 11729002 w 12072508"/>
              <a:gd name="connsiteY2" fmla="*/ 968042 h 1021977"/>
              <a:gd name="connsiteX3" fmla="*/ 0 w 12072508"/>
              <a:gd name="connsiteY3" fmla="*/ 1021977 h 1021977"/>
              <a:gd name="connsiteX4" fmla="*/ 0 w 12072508"/>
              <a:gd name="connsiteY4" fmla="*/ 0 h 1021977"/>
              <a:gd name="connsiteX0" fmla="*/ 0 w 12072508"/>
              <a:gd name="connsiteY0" fmla="*/ 0 h 1021977"/>
              <a:gd name="connsiteX1" fmla="*/ 12072508 w 12072508"/>
              <a:gd name="connsiteY1" fmla="*/ 8720 h 1021977"/>
              <a:gd name="connsiteX2" fmla="*/ 10618591 w 12072508"/>
              <a:gd name="connsiteY2" fmla="*/ 776192 h 1021977"/>
              <a:gd name="connsiteX3" fmla="*/ 0 w 12072508"/>
              <a:gd name="connsiteY3" fmla="*/ 1021977 h 1021977"/>
              <a:gd name="connsiteX4" fmla="*/ 0 w 12072508"/>
              <a:gd name="connsiteY4" fmla="*/ 0 h 1021977"/>
              <a:gd name="connsiteX0" fmla="*/ 0 w 12072508"/>
              <a:gd name="connsiteY0" fmla="*/ 0 h 1021977"/>
              <a:gd name="connsiteX1" fmla="*/ 12072508 w 12072508"/>
              <a:gd name="connsiteY1" fmla="*/ 8720 h 1021977"/>
              <a:gd name="connsiteX2" fmla="*/ 11698787 w 12072508"/>
              <a:gd name="connsiteY2" fmla="*/ 1020366 h 1021977"/>
              <a:gd name="connsiteX3" fmla="*/ 0 w 12072508"/>
              <a:gd name="connsiteY3" fmla="*/ 1021977 h 1021977"/>
              <a:gd name="connsiteX4" fmla="*/ 0 w 12072508"/>
              <a:gd name="connsiteY4" fmla="*/ 0 h 1021977"/>
              <a:gd name="connsiteX0" fmla="*/ 0 w 12072508"/>
              <a:gd name="connsiteY0" fmla="*/ 0 h 1029086"/>
              <a:gd name="connsiteX1" fmla="*/ 12072508 w 12072508"/>
              <a:gd name="connsiteY1" fmla="*/ 8720 h 1029086"/>
              <a:gd name="connsiteX2" fmla="*/ 11827202 w 12072508"/>
              <a:gd name="connsiteY2" fmla="*/ 1029086 h 1029086"/>
              <a:gd name="connsiteX3" fmla="*/ 0 w 12072508"/>
              <a:gd name="connsiteY3" fmla="*/ 1021977 h 1029086"/>
              <a:gd name="connsiteX4" fmla="*/ 0 w 12072508"/>
              <a:gd name="connsiteY4" fmla="*/ 0 h 1029086"/>
              <a:gd name="connsiteX0" fmla="*/ 0 w 12072508"/>
              <a:gd name="connsiteY0" fmla="*/ 0 h 1029086"/>
              <a:gd name="connsiteX1" fmla="*/ 12072508 w 12072508"/>
              <a:gd name="connsiteY1" fmla="*/ 8720 h 1029086"/>
              <a:gd name="connsiteX2" fmla="*/ 11827202 w 12072508"/>
              <a:gd name="connsiteY2" fmla="*/ 1029086 h 1029086"/>
              <a:gd name="connsiteX3" fmla="*/ 0 w 12072508"/>
              <a:gd name="connsiteY3" fmla="*/ 1021977 h 1029086"/>
              <a:gd name="connsiteX4" fmla="*/ 0 w 12072508"/>
              <a:gd name="connsiteY4" fmla="*/ 0 h 1029086"/>
              <a:gd name="connsiteX0" fmla="*/ 0 w 12079736"/>
              <a:gd name="connsiteY0" fmla="*/ 0 h 1029086"/>
              <a:gd name="connsiteX1" fmla="*/ 12079736 w 12079736"/>
              <a:gd name="connsiteY1" fmla="*/ 4548 h 1029086"/>
              <a:gd name="connsiteX2" fmla="*/ 11827202 w 12079736"/>
              <a:gd name="connsiteY2" fmla="*/ 1029086 h 1029086"/>
              <a:gd name="connsiteX3" fmla="*/ 0 w 12079736"/>
              <a:gd name="connsiteY3" fmla="*/ 1021977 h 1029086"/>
              <a:gd name="connsiteX4" fmla="*/ 0 w 12079736"/>
              <a:gd name="connsiteY4" fmla="*/ 0 h 1029086"/>
              <a:gd name="connsiteX0" fmla="*/ 0 w 12086964"/>
              <a:gd name="connsiteY0" fmla="*/ 7969 h 1037055"/>
              <a:gd name="connsiteX1" fmla="*/ 12086964 w 12086964"/>
              <a:gd name="connsiteY1" fmla="*/ 0 h 1037055"/>
              <a:gd name="connsiteX2" fmla="*/ 11827202 w 12086964"/>
              <a:gd name="connsiteY2" fmla="*/ 1037055 h 1037055"/>
              <a:gd name="connsiteX3" fmla="*/ 0 w 12086964"/>
              <a:gd name="connsiteY3" fmla="*/ 1029946 h 1037055"/>
              <a:gd name="connsiteX4" fmla="*/ 0 w 12086964"/>
              <a:gd name="connsiteY4" fmla="*/ 7969 h 1037055"/>
              <a:gd name="connsiteX0" fmla="*/ 0 w 12086964"/>
              <a:gd name="connsiteY0" fmla="*/ 7969 h 1037055"/>
              <a:gd name="connsiteX1" fmla="*/ 12086964 w 12086964"/>
              <a:gd name="connsiteY1" fmla="*/ 0 h 1037055"/>
              <a:gd name="connsiteX2" fmla="*/ 11827202 w 12086964"/>
              <a:gd name="connsiteY2" fmla="*/ 1037055 h 1037055"/>
              <a:gd name="connsiteX3" fmla="*/ 0 w 12086964"/>
              <a:gd name="connsiteY3" fmla="*/ 1029946 h 1037055"/>
              <a:gd name="connsiteX4" fmla="*/ 0 w 12086964"/>
              <a:gd name="connsiteY4" fmla="*/ 7969 h 1037055"/>
              <a:gd name="connsiteX0" fmla="*/ 3939 w 12086964"/>
              <a:gd name="connsiteY0" fmla="*/ 3422 h 1037055"/>
              <a:gd name="connsiteX1" fmla="*/ 12086964 w 12086964"/>
              <a:gd name="connsiteY1" fmla="*/ 0 h 1037055"/>
              <a:gd name="connsiteX2" fmla="*/ 11827202 w 12086964"/>
              <a:gd name="connsiteY2" fmla="*/ 1037055 h 1037055"/>
              <a:gd name="connsiteX3" fmla="*/ 0 w 12086964"/>
              <a:gd name="connsiteY3" fmla="*/ 1029946 h 1037055"/>
              <a:gd name="connsiteX4" fmla="*/ 3939 w 12086964"/>
              <a:gd name="connsiteY4" fmla="*/ 3422 h 1037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6964" h="1037055">
                <a:moveTo>
                  <a:pt x="3939" y="3422"/>
                </a:moveTo>
                <a:lnTo>
                  <a:pt x="12086964" y="0"/>
                </a:lnTo>
                <a:cubicBezTo>
                  <a:pt x="12008680" y="348467"/>
                  <a:pt x="11993282" y="386900"/>
                  <a:pt x="11827202" y="1037055"/>
                </a:cubicBezTo>
                <a:lnTo>
                  <a:pt x="0" y="1029946"/>
                </a:lnTo>
                <a:lnTo>
                  <a:pt x="3939" y="3422"/>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2" name="Title 1"/>
          <p:cNvSpPr>
            <a:spLocks noGrp="1"/>
          </p:cNvSpPr>
          <p:nvPr>
            <p:ph type="title"/>
          </p:nvPr>
        </p:nvSpPr>
        <p:spPr>
          <a:xfrm>
            <a:off x="480485" y="65572"/>
            <a:ext cx="11633200" cy="812800"/>
          </a:xfrm>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448930" y="943946"/>
            <a:ext cx="11236267" cy="500513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1D22248C-BE05-1D8B-B293-5E57BE94A798}"/>
              </a:ext>
            </a:extLst>
          </p:cNvPr>
          <p:cNvSpPr txBox="1"/>
          <p:nvPr/>
        </p:nvSpPr>
        <p:spPr>
          <a:xfrm>
            <a:off x="9686160" y="6381888"/>
            <a:ext cx="2025356" cy="431982"/>
          </a:xfrm>
          <a:prstGeom prst="rect">
            <a:avLst/>
          </a:prstGeom>
          <a:noFill/>
        </p:spPr>
        <p:txBody>
          <a:bodyPr wrap="square" rtlCol="0" anchor="ctr" anchorCtr="0">
            <a:noAutofit/>
          </a:bodyPr>
          <a:lstStyle/>
          <a:p>
            <a:pPr marL="0" marR="0" indent="0" algn="r" defTabSz="457063" rtl="0" eaLnBrk="1" fontAlgn="auto" latinLnBrk="0" hangingPunct="1">
              <a:lnSpc>
                <a:spcPct val="100000"/>
              </a:lnSpc>
              <a:spcBef>
                <a:spcPts val="0"/>
              </a:spcBef>
              <a:spcAft>
                <a:spcPts val="0"/>
              </a:spcAft>
              <a:buClrTx/>
              <a:buSzTx/>
              <a:buFontTx/>
              <a:buNone/>
              <a:tabLst/>
              <a:defRPr/>
            </a:pPr>
            <a:endParaRPr lang="en-US" sz="900" b="0" i="0">
              <a:solidFill>
                <a:schemeClr val="accent1"/>
              </a:solidFill>
              <a:latin typeface="Avenir Medium" panose="02000503020000020003" pitchFamily="2" charset="0"/>
            </a:endParaRPr>
          </a:p>
        </p:txBody>
      </p:sp>
    </p:spTree>
    <p:extLst>
      <p:ext uri="{BB962C8B-B14F-4D97-AF65-F5344CB8AC3E}">
        <p14:creationId xmlns:p14="http://schemas.microsoft.com/office/powerpoint/2010/main" val="15184361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4_Images &amp; Contents Layout">
    <p:bg>
      <p:bgPr>
        <a:solidFill>
          <a:schemeClr val="tx1"/>
        </a:solidFill>
        <a:effectLst/>
      </p:bgPr>
    </p:bg>
    <p:spTree>
      <p:nvGrpSpPr>
        <p:cNvPr id="1" name=""/>
        <p:cNvGrpSpPr/>
        <p:nvPr/>
      </p:nvGrpSpPr>
      <p:grpSpPr>
        <a:xfrm>
          <a:off x="0" y="0"/>
          <a:ext cx="0" cy="0"/>
          <a:chOff x="0" y="0"/>
          <a:chExt cx="0" cy="0"/>
        </a:xfrm>
      </p:grpSpPr>
      <p:sp>
        <p:nvSpPr>
          <p:cNvPr id="9" name="Picture Placeholder 2"/>
          <p:cNvSpPr>
            <a:spLocks noGrp="1"/>
          </p:cNvSpPr>
          <p:nvPr>
            <p:ph type="pic" idx="14" hasCustomPrompt="1"/>
          </p:nvPr>
        </p:nvSpPr>
        <p:spPr>
          <a:xfrm>
            <a:off x="710965" y="537227"/>
            <a:ext cx="5646294" cy="2808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ltLang="ko-KR"/>
              <a:t>Your Picture Here</a:t>
            </a:r>
            <a:endParaRPr lang="ko-KR" altLang="en-US"/>
          </a:p>
        </p:txBody>
      </p:sp>
      <p:sp>
        <p:nvSpPr>
          <p:cNvPr id="10" name="Picture Placeholder 2"/>
          <p:cNvSpPr>
            <a:spLocks noGrp="1"/>
          </p:cNvSpPr>
          <p:nvPr>
            <p:ph type="pic" idx="15" hasCustomPrompt="1"/>
          </p:nvPr>
        </p:nvSpPr>
        <p:spPr>
          <a:xfrm>
            <a:off x="6518881" y="537227"/>
            <a:ext cx="2400267" cy="2808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ltLang="ko-KR"/>
              <a:t>Your Picture Here</a:t>
            </a:r>
            <a:endParaRPr lang="ko-KR" altLang="en-US"/>
          </a:p>
        </p:txBody>
      </p:sp>
      <p:sp>
        <p:nvSpPr>
          <p:cNvPr id="11" name="Picture Placeholder 2"/>
          <p:cNvSpPr>
            <a:spLocks noGrp="1"/>
          </p:cNvSpPr>
          <p:nvPr>
            <p:ph type="pic" idx="16" hasCustomPrompt="1"/>
          </p:nvPr>
        </p:nvSpPr>
        <p:spPr>
          <a:xfrm>
            <a:off x="9080770" y="537227"/>
            <a:ext cx="2400267" cy="2808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ltLang="ko-KR"/>
              <a:t>Your Picture Here</a:t>
            </a:r>
            <a:endParaRPr lang="ko-KR" altLang="en-US"/>
          </a:p>
        </p:txBody>
      </p:sp>
      <p:sp>
        <p:nvSpPr>
          <p:cNvPr id="12" name="Picture Placeholder 2"/>
          <p:cNvSpPr>
            <a:spLocks noGrp="1"/>
          </p:cNvSpPr>
          <p:nvPr>
            <p:ph type="pic" idx="17" hasCustomPrompt="1"/>
          </p:nvPr>
        </p:nvSpPr>
        <p:spPr>
          <a:xfrm>
            <a:off x="6531103" y="3482003"/>
            <a:ext cx="2400267" cy="2808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ltLang="ko-KR"/>
              <a:t>Your Picture Here</a:t>
            </a:r>
            <a:endParaRPr lang="ko-KR" altLang="en-US"/>
          </a:p>
        </p:txBody>
      </p:sp>
      <p:sp>
        <p:nvSpPr>
          <p:cNvPr id="13" name="Picture Placeholder 2"/>
          <p:cNvSpPr>
            <a:spLocks noGrp="1"/>
          </p:cNvSpPr>
          <p:nvPr>
            <p:ph type="pic" idx="18" hasCustomPrompt="1"/>
          </p:nvPr>
        </p:nvSpPr>
        <p:spPr>
          <a:xfrm>
            <a:off x="9080770" y="3482003"/>
            <a:ext cx="2400267" cy="2808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ltLang="ko-KR"/>
              <a:t>Your Picture Here</a:t>
            </a:r>
            <a:endParaRPr lang="ko-KR" altLang="en-US"/>
          </a:p>
        </p:txBody>
      </p:sp>
    </p:spTree>
    <p:extLst>
      <p:ext uri="{BB962C8B-B14F-4D97-AF65-F5344CB8AC3E}">
        <p14:creationId xmlns:p14="http://schemas.microsoft.com/office/powerpoint/2010/main" val="36046138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2_Images &amp; Contents Layout">
    <p:spTree>
      <p:nvGrpSpPr>
        <p:cNvPr id="1" name=""/>
        <p:cNvGrpSpPr/>
        <p:nvPr/>
      </p:nvGrpSpPr>
      <p:grpSpPr>
        <a:xfrm>
          <a:off x="0" y="0"/>
          <a:ext cx="0" cy="0"/>
          <a:chOff x="0" y="0"/>
          <a:chExt cx="0" cy="0"/>
        </a:xfrm>
      </p:grpSpPr>
      <p:sp>
        <p:nvSpPr>
          <p:cNvPr id="9" name="Picture Placeholder 2"/>
          <p:cNvSpPr>
            <a:spLocks noGrp="1"/>
          </p:cNvSpPr>
          <p:nvPr>
            <p:ph type="pic" idx="14" hasCustomPrompt="1"/>
          </p:nvPr>
        </p:nvSpPr>
        <p:spPr>
          <a:xfrm>
            <a:off x="710965" y="537227"/>
            <a:ext cx="5646294" cy="2808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ltLang="ko-KR"/>
              <a:t>Your Picture Here</a:t>
            </a:r>
            <a:endParaRPr lang="ko-KR" altLang="en-US"/>
          </a:p>
        </p:txBody>
      </p:sp>
      <p:sp>
        <p:nvSpPr>
          <p:cNvPr id="10" name="Picture Placeholder 2"/>
          <p:cNvSpPr>
            <a:spLocks noGrp="1"/>
          </p:cNvSpPr>
          <p:nvPr>
            <p:ph type="pic" idx="15" hasCustomPrompt="1"/>
          </p:nvPr>
        </p:nvSpPr>
        <p:spPr>
          <a:xfrm>
            <a:off x="6518881" y="537227"/>
            <a:ext cx="2400267" cy="2808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ltLang="ko-KR"/>
              <a:t>Your Picture Here</a:t>
            </a:r>
            <a:endParaRPr lang="ko-KR" altLang="en-US"/>
          </a:p>
        </p:txBody>
      </p:sp>
      <p:sp>
        <p:nvSpPr>
          <p:cNvPr id="11" name="Picture Placeholder 2"/>
          <p:cNvSpPr>
            <a:spLocks noGrp="1"/>
          </p:cNvSpPr>
          <p:nvPr>
            <p:ph type="pic" idx="16" hasCustomPrompt="1"/>
          </p:nvPr>
        </p:nvSpPr>
        <p:spPr>
          <a:xfrm>
            <a:off x="9080770" y="537227"/>
            <a:ext cx="2400267" cy="2808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ltLang="ko-KR"/>
              <a:t>Your Picture Here</a:t>
            </a:r>
            <a:endParaRPr lang="ko-KR" altLang="en-US"/>
          </a:p>
        </p:txBody>
      </p:sp>
      <p:sp>
        <p:nvSpPr>
          <p:cNvPr id="12" name="Picture Placeholder 2"/>
          <p:cNvSpPr>
            <a:spLocks noGrp="1"/>
          </p:cNvSpPr>
          <p:nvPr>
            <p:ph type="pic" idx="17" hasCustomPrompt="1"/>
          </p:nvPr>
        </p:nvSpPr>
        <p:spPr>
          <a:xfrm>
            <a:off x="6531103" y="3482003"/>
            <a:ext cx="2400267" cy="2808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ltLang="ko-KR"/>
              <a:t>Your Picture Here</a:t>
            </a:r>
            <a:endParaRPr lang="ko-KR" altLang="en-US"/>
          </a:p>
        </p:txBody>
      </p:sp>
      <p:sp>
        <p:nvSpPr>
          <p:cNvPr id="13" name="Picture Placeholder 2"/>
          <p:cNvSpPr>
            <a:spLocks noGrp="1"/>
          </p:cNvSpPr>
          <p:nvPr>
            <p:ph type="pic" idx="18" hasCustomPrompt="1"/>
          </p:nvPr>
        </p:nvSpPr>
        <p:spPr>
          <a:xfrm>
            <a:off x="9080770" y="3482003"/>
            <a:ext cx="2400267" cy="2808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ltLang="ko-KR"/>
              <a:t>Your Picture Here</a:t>
            </a:r>
            <a:endParaRPr lang="ko-KR" altLang="en-US"/>
          </a:p>
        </p:txBody>
      </p:sp>
    </p:spTree>
    <p:extLst>
      <p:ext uri="{BB962C8B-B14F-4D97-AF65-F5344CB8AC3E}">
        <p14:creationId xmlns:p14="http://schemas.microsoft.com/office/powerpoint/2010/main" val="7076445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3_Images &amp; Contents Layout">
    <p:bg>
      <p:bgPr>
        <a:solidFill>
          <a:schemeClr val="tx1"/>
        </a:solidFill>
        <a:effectLst/>
      </p:bgPr>
    </p:bg>
    <p:spTree>
      <p:nvGrpSpPr>
        <p:cNvPr id="1" name=""/>
        <p:cNvGrpSpPr/>
        <p:nvPr/>
      </p:nvGrpSpPr>
      <p:grpSpPr>
        <a:xfrm>
          <a:off x="0" y="0"/>
          <a:ext cx="0" cy="0"/>
          <a:chOff x="0" y="0"/>
          <a:chExt cx="0" cy="0"/>
        </a:xfrm>
      </p:grpSpPr>
      <p:sp>
        <p:nvSpPr>
          <p:cNvPr id="9" name="Picture Placeholder 2"/>
          <p:cNvSpPr>
            <a:spLocks noGrp="1"/>
          </p:cNvSpPr>
          <p:nvPr>
            <p:ph type="pic" idx="14" hasCustomPrompt="1"/>
          </p:nvPr>
        </p:nvSpPr>
        <p:spPr>
          <a:xfrm>
            <a:off x="710965" y="537227"/>
            <a:ext cx="5646294" cy="2808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ltLang="ko-KR"/>
              <a:t>Your Picture Here</a:t>
            </a:r>
            <a:endParaRPr lang="ko-KR" altLang="en-US"/>
          </a:p>
        </p:txBody>
      </p:sp>
      <p:sp>
        <p:nvSpPr>
          <p:cNvPr id="10" name="Picture Placeholder 2"/>
          <p:cNvSpPr>
            <a:spLocks noGrp="1"/>
          </p:cNvSpPr>
          <p:nvPr>
            <p:ph type="pic" idx="15" hasCustomPrompt="1"/>
          </p:nvPr>
        </p:nvSpPr>
        <p:spPr>
          <a:xfrm>
            <a:off x="6518881" y="537227"/>
            <a:ext cx="2400267" cy="2808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ltLang="ko-KR"/>
              <a:t>Your Picture Here</a:t>
            </a:r>
            <a:endParaRPr lang="ko-KR" altLang="en-US"/>
          </a:p>
        </p:txBody>
      </p:sp>
      <p:sp>
        <p:nvSpPr>
          <p:cNvPr id="11" name="Picture Placeholder 2"/>
          <p:cNvSpPr>
            <a:spLocks noGrp="1"/>
          </p:cNvSpPr>
          <p:nvPr>
            <p:ph type="pic" idx="16" hasCustomPrompt="1"/>
          </p:nvPr>
        </p:nvSpPr>
        <p:spPr>
          <a:xfrm>
            <a:off x="9080770" y="537227"/>
            <a:ext cx="2400267" cy="2808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ltLang="ko-KR"/>
              <a:t>Your Picture Here</a:t>
            </a:r>
            <a:endParaRPr lang="ko-KR" altLang="en-US"/>
          </a:p>
        </p:txBody>
      </p:sp>
      <p:sp>
        <p:nvSpPr>
          <p:cNvPr id="12" name="Picture Placeholder 2"/>
          <p:cNvSpPr>
            <a:spLocks noGrp="1"/>
          </p:cNvSpPr>
          <p:nvPr>
            <p:ph type="pic" idx="17" hasCustomPrompt="1"/>
          </p:nvPr>
        </p:nvSpPr>
        <p:spPr>
          <a:xfrm>
            <a:off x="6531103" y="3482003"/>
            <a:ext cx="2400267" cy="2808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ltLang="ko-KR"/>
              <a:t>Your Picture Here</a:t>
            </a:r>
            <a:endParaRPr lang="ko-KR" altLang="en-US"/>
          </a:p>
        </p:txBody>
      </p:sp>
      <p:sp>
        <p:nvSpPr>
          <p:cNvPr id="13" name="Picture Placeholder 2"/>
          <p:cNvSpPr>
            <a:spLocks noGrp="1"/>
          </p:cNvSpPr>
          <p:nvPr>
            <p:ph type="pic" idx="18" hasCustomPrompt="1"/>
          </p:nvPr>
        </p:nvSpPr>
        <p:spPr>
          <a:xfrm>
            <a:off x="9080770" y="3482003"/>
            <a:ext cx="2400267" cy="2808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ltLang="ko-KR"/>
              <a:t>Your Picture Here</a:t>
            </a:r>
            <a:endParaRPr lang="ko-KR" altLang="en-US"/>
          </a:p>
        </p:txBody>
      </p:sp>
    </p:spTree>
    <p:extLst>
      <p:ext uri="{BB962C8B-B14F-4D97-AF65-F5344CB8AC3E}">
        <p14:creationId xmlns:p14="http://schemas.microsoft.com/office/powerpoint/2010/main" val="3571777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tandard">
    <p:spTree>
      <p:nvGrpSpPr>
        <p:cNvPr id="1" name=""/>
        <p:cNvGrpSpPr/>
        <p:nvPr/>
      </p:nvGrpSpPr>
      <p:grpSpPr>
        <a:xfrm>
          <a:off x="0" y="0"/>
          <a:ext cx="0" cy="0"/>
          <a:chOff x="0" y="0"/>
          <a:chExt cx="0" cy="0"/>
        </a:xfrm>
      </p:grpSpPr>
      <p:sp>
        <p:nvSpPr>
          <p:cNvPr id="2" name="Title 1"/>
          <p:cNvSpPr>
            <a:spLocks noGrp="1"/>
          </p:cNvSpPr>
          <p:nvPr>
            <p:ph type="title"/>
          </p:nvPr>
        </p:nvSpPr>
        <p:spPr>
          <a:xfrm>
            <a:off x="838200" y="530650"/>
            <a:ext cx="10515600" cy="598904"/>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a:xfrm>
            <a:off x="521226" y="6194300"/>
            <a:ext cx="2394420" cy="365125"/>
          </a:xfrm>
        </p:spPr>
        <p:txBody>
          <a:bodyPr/>
          <a:lstStyle/>
          <a:p>
            <a:fld id="{C68035A5-65C1-45B4-9576-57C44C05FD0E}" type="datetimeFigureOut">
              <a:rPr lang="en-US" smtClean="0"/>
              <a:t>7/23/24</a:t>
            </a:fld>
            <a:endParaRPr lang="en-US"/>
          </a:p>
        </p:txBody>
      </p:sp>
      <p:sp>
        <p:nvSpPr>
          <p:cNvPr id="9" name="Footer Placeholder 5"/>
          <p:cNvSpPr>
            <a:spLocks noGrp="1"/>
          </p:cNvSpPr>
          <p:nvPr>
            <p:ph type="ftr" sz="quarter" idx="11"/>
          </p:nvPr>
        </p:nvSpPr>
        <p:spPr>
          <a:xfrm>
            <a:off x="4038600" y="6194300"/>
            <a:ext cx="4114800" cy="365125"/>
          </a:xfrm>
        </p:spPr>
        <p:txBody>
          <a:bodyPr/>
          <a:lstStyle/>
          <a:p>
            <a:endParaRPr lang="en-US"/>
          </a:p>
        </p:txBody>
      </p:sp>
      <p:sp>
        <p:nvSpPr>
          <p:cNvPr id="10" name="Slide Number Placeholder 6"/>
          <p:cNvSpPr>
            <a:spLocks noGrp="1"/>
          </p:cNvSpPr>
          <p:nvPr>
            <p:ph type="sldNum" sz="quarter" idx="12"/>
          </p:nvPr>
        </p:nvSpPr>
        <p:spPr>
          <a:xfrm>
            <a:off x="9062013" y="6194300"/>
            <a:ext cx="2743200" cy="365125"/>
          </a:xfrm>
        </p:spPr>
        <p:txBody>
          <a:bodyPr/>
          <a:lstStyle/>
          <a:p>
            <a:fld id="{DAF675D9-CAB6-48E2-A2BA-1C1257856700}" type="slidenum">
              <a:rPr lang="en-US" smtClean="0"/>
              <a:t>‹#›</a:t>
            </a:fld>
            <a:endParaRPr lang="en-US"/>
          </a:p>
        </p:txBody>
      </p:sp>
    </p:spTree>
    <p:extLst>
      <p:ext uri="{BB962C8B-B14F-4D97-AF65-F5344CB8AC3E}">
        <p14:creationId xmlns:p14="http://schemas.microsoft.com/office/powerpoint/2010/main" val="33460470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1_Images &amp; Contents Layout">
    <p:spTree>
      <p:nvGrpSpPr>
        <p:cNvPr id="1" name=""/>
        <p:cNvGrpSpPr/>
        <p:nvPr/>
      </p:nvGrpSpPr>
      <p:grpSpPr>
        <a:xfrm>
          <a:off x="0" y="0"/>
          <a:ext cx="0" cy="0"/>
          <a:chOff x="0" y="0"/>
          <a:chExt cx="0" cy="0"/>
        </a:xfrm>
      </p:grpSpPr>
      <p:sp>
        <p:nvSpPr>
          <p:cNvPr id="9" name="Picture Placeholder 2"/>
          <p:cNvSpPr>
            <a:spLocks noGrp="1"/>
          </p:cNvSpPr>
          <p:nvPr>
            <p:ph type="pic" idx="14" hasCustomPrompt="1"/>
          </p:nvPr>
        </p:nvSpPr>
        <p:spPr>
          <a:xfrm>
            <a:off x="710965" y="537227"/>
            <a:ext cx="5646294" cy="2808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ltLang="ko-KR"/>
              <a:t>Your Picture Here</a:t>
            </a:r>
            <a:endParaRPr lang="ko-KR" altLang="en-US"/>
          </a:p>
        </p:txBody>
      </p:sp>
      <p:sp>
        <p:nvSpPr>
          <p:cNvPr id="10" name="Picture Placeholder 2"/>
          <p:cNvSpPr>
            <a:spLocks noGrp="1"/>
          </p:cNvSpPr>
          <p:nvPr>
            <p:ph type="pic" idx="15" hasCustomPrompt="1"/>
          </p:nvPr>
        </p:nvSpPr>
        <p:spPr>
          <a:xfrm>
            <a:off x="6518881" y="537227"/>
            <a:ext cx="2400267" cy="2808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ltLang="ko-KR"/>
              <a:t>Your Picture Here</a:t>
            </a:r>
            <a:endParaRPr lang="ko-KR" altLang="en-US"/>
          </a:p>
        </p:txBody>
      </p:sp>
      <p:sp>
        <p:nvSpPr>
          <p:cNvPr id="11" name="Picture Placeholder 2"/>
          <p:cNvSpPr>
            <a:spLocks noGrp="1"/>
          </p:cNvSpPr>
          <p:nvPr>
            <p:ph type="pic" idx="16" hasCustomPrompt="1"/>
          </p:nvPr>
        </p:nvSpPr>
        <p:spPr>
          <a:xfrm>
            <a:off x="9080770" y="537227"/>
            <a:ext cx="2400267" cy="2808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ltLang="ko-KR"/>
              <a:t>Your Picture Here</a:t>
            </a:r>
            <a:endParaRPr lang="ko-KR" altLang="en-US"/>
          </a:p>
        </p:txBody>
      </p:sp>
      <p:sp>
        <p:nvSpPr>
          <p:cNvPr id="12" name="Picture Placeholder 2"/>
          <p:cNvSpPr>
            <a:spLocks noGrp="1"/>
          </p:cNvSpPr>
          <p:nvPr>
            <p:ph type="pic" idx="17" hasCustomPrompt="1"/>
          </p:nvPr>
        </p:nvSpPr>
        <p:spPr>
          <a:xfrm>
            <a:off x="6531103" y="3482003"/>
            <a:ext cx="2400267" cy="2808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ltLang="ko-KR"/>
              <a:t>Your Picture Here</a:t>
            </a:r>
            <a:endParaRPr lang="ko-KR" altLang="en-US"/>
          </a:p>
        </p:txBody>
      </p:sp>
      <p:sp>
        <p:nvSpPr>
          <p:cNvPr id="13" name="Picture Placeholder 2"/>
          <p:cNvSpPr>
            <a:spLocks noGrp="1"/>
          </p:cNvSpPr>
          <p:nvPr>
            <p:ph type="pic" idx="18" hasCustomPrompt="1"/>
          </p:nvPr>
        </p:nvSpPr>
        <p:spPr>
          <a:xfrm>
            <a:off x="9080770" y="3482003"/>
            <a:ext cx="2400267" cy="2808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ltLang="ko-KR"/>
              <a:t>Your Picture Here</a:t>
            </a:r>
            <a:endParaRPr lang="ko-KR" altLang="en-US"/>
          </a:p>
        </p:txBody>
      </p:sp>
    </p:spTree>
    <p:extLst>
      <p:ext uri="{BB962C8B-B14F-4D97-AF65-F5344CB8AC3E}">
        <p14:creationId xmlns:p14="http://schemas.microsoft.com/office/powerpoint/2010/main" val="37202548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빈 화면">
    <p:spTree>
      <p:nvGrpSpPr>
        <p:cNvPr id="1" name=""/>
        <p:cNvGrpSpPr/>
        <p:nvPr/>
      </p:nvGrpSpPr>
      <p:grpSpPr>
        <a:xfrm>
          <a:off x="0" y="0"/>
          <a:ext cx="0" cy="0"/>
          <a:chOff x="0" y="0"/>
          <a:chExt cx="0" cy="0"/>
        </a:xfrm>
      </p:grpSpPr>
      <p:sp>
        <p:nvSpPr>
          <p:cNvPr id="7" name="그림 개체 틀 6">
            <a:extLst>
              <a:ext uri="{FF2B5EF4-FFF2-40B4-BE49-F238E27FC236}">
                <a16:creationId xmlns:a16="http://schemas.microsoft.com/office/drawing/2014/main" id="{82BA0FCE-C488-1CAA-3FF0-9930791DA3A7}"/>
              </a:ext>
            </a:extLst>
          </p:cNvPr>
          <p:cNvSpPr>
            <a:spLocks noGrp="1"/>
          </p:cNvSpPr>
          <p:nvPr>
            <p:ph type="pic" sz="quarter" idx="13"/>
          </p:nvPr>
        </p:nvSpPr>
        <p:spPr>
          <a:xfrm>
            <a:off x="1188721" y="1028700"/>
            <a:ext cx="4467496" cy="4800600"/>
          </a:xfrm>
          <a:prstGeom prst="rect">
            <a:avLst/>
          </a:prstGeom>
        </p:spPr>
        <p:txBody>
          <a:bodyPr wrap="square">
            <a:noAutofit/>
          </a:bodyPr>
          <a:lstStyle/>
          <a:p>
            <a:r>
              <a:rPr kumimoji="1" lang="en-US" altLang="en-US"/>
              <a:t>Click icon to add picture</a:t>
            </a:r>
            <a:endParaRPr kumimoji="1" lang="ko-Kore-KR" altLang="en-US"/>
          </a:p>
        </p:txBody>
      </p:sp>
      <p:sp>
        <p:nvSpPr>
          <p:cNvPr id="2" name="그림 개체 틀 6">
            <a:extLst>
              <a:ext uri="{FF2B5EF4-FFF2-40B4-BE49-F238E27FC236}">
                <a16:creationId xmlns:a16="http://schemas.microsoft.com/office/drawing/2014/main" id="{94A4A81C-3C98-A105-B63C-DE39D2646616}"/>
              </a:ext>
            </a:extLst>
          </p:cNvPr>
          <p:cNvSpPr>
            <a:spLocks noGrp="1"/>
          </p:cNvSpPr>
          <p:nvPr>
            <p:ph type="pic" sz="quarter" idx="14"/>
          </p:nvPr>
        </p:nvSpPr>
        <p:spPr>
          <a:xfrm>
            <a:off x="1188722" y="2965270"/>
            <a:ext cx="2991393" cy="2864031"/>
          </a:xfrm>
          <a:prstGeom prst="rect">
            <a:avLst/>
          </a:prstGeom>
        </p:spPr>
        <p:txBody>
          <a:bodyPr wrap="square">
            <a:noAutofit/>
          </a:bodyPr>
          <a:lstStyle/>
          <a:p>
            <a:r>
              <a:rPr kumimoji="1" lang="en-US" altLang="en-US"/>
              <a:t>Click icon to add picture</a:t>
            </a:r>
            <a:endParaRPr kumimoji="1" lang="ko-Kore-KR" altLang="en-US"/>
          </a:p>
        </p:txBody>
      </p:sp>
    </p:spTree>
    <p:extLst>
      <p:ext uri="{BB962C8B-B14F-4D97-AF65-F5344CB8AC3E}">
        <p14:creationId xmlns:p14="http://schemas.microsoft.com/office/powerpoint/2010/main" val="33801706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pPr>
            <a:fld id="{6AADEEBE-F1F3-4225-9A08-AB6B39032921}" type="datetime1">
              <a:rPr lang="en-US" smtClean="0">
                <a:solidFill>
                  <a:srgbClr val="000000"/>
                </a:solidFill>
              </a:rPr>
              <a:t>7/23/24</a:t>
            </a:fld>
            <a:endParaRPr lang="en-IN">
              <a:solidFill>
                <a:srgbClr val="000000"/>
              </a:solidFill>
            </a:endParaRPr>
          </a:p>
        </p:txBody>
      </p:sp>
      <p:sp>
        <p:nvSpPr>
          <p:cNvPr id="3" name="Footer Placeholder 2"/>
          <p:cNvSpPr>
            <a:spLocks noGrp="1"/>
          </p:cNvSpPr>
          <p:nvPr>
            <p:ph type="ftr" sz="quarter" idx="11"/>
          </p:nvPr>
        </p:nvSpPr>
        <p:spPr/>
        <p:txBody>
          <a:bodyPr/>
          <a:lstStyle/>
          <a:p>
            <a:pPr fontAlgn="base">
              <a:spcBef>
                <a:spcPct val="0"/>
              </a:spcBef>
              <a:spcAft>
                <a:spcPct val="0"/>
              </a:spcAft>
            </a:pPr>
            <a:endParaRPr lang="en-IN">
              <a:solidFill>
                <a:srgbClr val="000000"/>
              </a:solidFill>
            </a:endParaRPr>
          </a:p>
        </p:txBody>
      </p:sp>
      <p:sp>
        <p:nvSpPr>
          <p:cNvPr id="4" name="Slide Number Placeholder 3"/>
          <p:cNvSpPr>
            <a:spLocks noGrp="1"/>
          </p:cNvSpPr>
          <p:nvPr>
            <p:ph type="sldNum" sz="quarter" idx="12"/>
          </p:nvPr>
        </p:nvSpPr>
        <p:spPr/>
        <p:txBody>
          <a:bodyPr/>
          <a:lstStyle/>
          <a:p>
            <a:pPr fontAlgn="base">
              <a:spcBef>
                <a:spcPct val="0"/>
              </a:spcBef>
              <a:spcAft>
                <a:spcPct val="0"/>
              </a:spcAft>
            </a:pPr>
            <a:fld id="{639AA273-0CA5-40F6-B865-A7EEB2F7D7C6}" type="slidenum">
              <a:rPr lang="en-IN" smtClean="0">
                <a:solidFill>
                  <a:prstClr val="white"/>
                </a:solidFill>
              </a:rPr>
              <a:pPr fontAlgn="base">
                <a:spcBef>
                  <a:spcPct val="0"/>
                </a:spcBef>
                <a:spcAft>
                  <a:spcPct val="0"/>
                </a:spcAft>
              </a:pPr>
              <a:t>‹#›</a:t>
            </a:fld>
            <a:endParaRPr lang="en-IN">
              <a:solidFill>
                <a:prstClr val="white"/>
              </a:solidFill>
            </a:endParaRPr>
          </a:p>
        </p:txBody>
      </p:sp>
    </p:spTree>
    <p:extLst>
      <p:ext uri="{BB962C8B-B14F-4D97-AF65-F5344CB8AC3E}">
        <p14:creationId xmlns:p14="http://schemas.microsoft.com/office/powerpoint/2010/main" val="37157152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B8498729-8E0E-452C-9DE5-20C4280E6809}"/>
              </a:ext>
            </a:extLst>
          </p:cNvPr>
          <p:cNvSpPr>
            <a:spLocks noGrp="1"/>
          </p:cNvSpPr>
          <p:nvPr>
            <p:ph type="body" sz="quarter" idx="11" hasCustomPrompt="1"/>
          </p:nvPr>
        </p:nvSpPr>
        <p:spPr>
          <a:xfrm>
            <a:off x="3638339" y="5310000"/>
            <a:ext cx="4536000" cy="1548000"/>
          </a:xfrm>
          <a:solidFill>
            <a:schemeClr val="bg1">
              <a:lumMod val="85000"/>
              <a:alpha val="80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02</a:t>
            </a:r>
          </a:p>
          <a:p>
            <a:pPr lvl="1"/>
            <a:r>
              <a:rPr lang="en-US" noProof="0"/>
              <a:t>Lorem ipsum dolor sit amet, consectetuer adipiscing elit, sed diam nonummy</a:t>
            </a:r>
          </a:p>
        </p:txBody>
      </p:sp>
      <p:sp>
        <p:nvSpPr>
          <p:cNvPr id="17" name="Text Placeholder 16">
            <a:extLst>
              <a:ext uri="{FF2B5EF4-FFF2-40B4-BE49-F238E27FC236}">
                <a16:creationId xmlns:a16="http://schemas.microsoft.com/office/drawing/2014/main" id="{6F6ED01E-03BA-4CB7-BDDB-4A7F0B0DA414}"/>
              </a:ext>
            </a:extLst>
          </p:cNvPr>
          <p:cNvSpPr>
            <a:spLocks noGrp="1"/>
          </p:cNvSpPr>
          <p:nvPr>
            <p:ph type="body" sz="quarter" idx="10" hasCustomPrompt="1"/>
          </p:nvPr>
        </p:nvSpPr>
        <p:spPr>
          <a:xfrm>
            <a:off x="787583" y="5310000"/>
            <a:ext cx="277847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01</a:t>
            </a:r>
          </a:p>
          <a:p>
            <a:pPr lvl="1"/>
            <a:r>
              <a:rPr lang="en-US" noProof="0"/>
              <a:t>Lorem ipsum dolor sit amet, consectetuer adipiscing elit, sed diam nonummy</a:t>
            </a:r>
          </a:p>
        </p:txBody>
      </p:sp>
      <p:sp>
        <p:nvSpPr>
          <p:cNvPr id="2" name="Title 1">
            <a:extLst>
              <a:ext uri="{FF2B5EF4-FFF2-40B4-BE49-F238E27FC236}">
                <a16:creationId xmlns:a16="http://schemas.microsoft.com/office/drawing/2014/main" id="{D3060639-BF2D-41F8-822B-DED03338D288}"/>
              </a:ext>
            </a:extLst>
          </p:cNvPr>
          <p:cNvSpPr>
            <a:spLocks noGrp="1"/>
          </p:cNvSpPr>
          <p:nvPr>
            <p:ph type="title" hasCustomPrompt="1"/>
          </p:nvPr>
        </p:nvSpPr>
        <p:spPr>
          <a:xfrm>
            <a:off x="680354" y="197121"/>
            <a:ext cx="10711545" cy="1325563"/>
          </a:xfrm>
        </p:spPr>
        <p:txBody>
          <a:bodyPr>
            <a:normAutofit/>
          </a:bodyPr>
          <a:lstStyle>
            <a:lvl1pPr>
              <a:defRPr sz="3000"/>
            </a:lvl1pPr>
          </a:lstStyle>
          <a:p>
            <a:r>
              <a:rPr lang="en-US" noProof="0"/>
              <a:t>Project Timeline</a:t>
            </a:r>
          </a:p>
        </p:txBody>
      </p:sp>
      <p:sp>
        <p:nvSpPr>
          <p:cNvPr id="3" name="Content Placeholder 2">
            <a:extLst>
              <a:ext uri="{FF2B5EF4-FFF2-40B4-BE49-F238E27FC236}">
                <a16:creationId xmlns:a16="http://schemas.microsoft.com/office/drawing/2014/main" id="{0F474091-9EA2-47C8-AAA9-6DFE207852E4}"/>
              </a:ext>
            </a:extLst>
          </p:cNvPr>
          <p:cNvSpPr>
            <a:spLocks noGrp="1"/>
          </p:cNvSpPr>
          <p:nvPr>
            <p:ph idx="1"/>
          </p:nvPr>
        </p:nvSpPr>
        <p:spPr>
          <a:xfrm>
            <a:off x="680354" y="1786436"/>
            <a:ext cx="10711545" cy="33060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1C51713D-9A60-48EF-A25A-764AEDE9E672}"/>
              </a:ext>
            </a:extLst>
          </p:cNvPr>
          <p:cNvSpPr>
            <a:spLocks noGrp="1"/>
          </p:cNvSpPr>
          <p:nvPr>
            <p:ph type="body" sz="quarter" idx="12" hasCustomPrompt="1"/>
          </p:nvPr>
        </p:nvSpPr>
        <p:spPr>
          <a:xfrm>
            <a:off x="8246626" y="5310000"/>
            <a:ext cx="310320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3</a:t>
            </a:r>
          </a:p>
          <a:p>
            <a:pPr lvl="1"/>
            <a:r>
              <a:rPr lang="en-US" noProof="0"/>
              <a:t>Lorem ipsum dolor sit amet, consectetuer adipiscing elit, sed diam nonummy</a:t>
            </a:r>
          </a:p>
        </p:txBody>
      </p:sp>
      <p:cxnSp>
        <p:nvCxnSpPr>
          <p:cNvPr id="21" name="Straight Connector 20">
            <a:extLst>
              <a:ext uri="{FF2B5EF4-FFF2-40B4-BE49-F238E27FC236}">
                <a16:creationId xmlns:a16="http://schemas.microsoft.com/office/drawing/2014/main" id="{303706AB-7768-4239-93C0-28F2AC35B71A}"/>
              </a:ext>
            </a:extLst>
          </p:cNvPr>
          <p:cNvCxnSpPr/>
          <p:nvPr/>
        </p:nvCxnSpPr>
        <p:spPr>
          <a:xfrm>
            <a:off x="787583" y="1181100"/>
            <a:ext cx="288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46630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BBC89-B06A-4C4D-00F2-B25866B27E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74D1F4-53B7-8EB6-9216-96F08C7391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C10A23-B9AA-85FF-F9E5-C600330B525E}"/>
              </a:ext>
            </a:extLst>
          </p:cNvPr>
          <p:cNvSpPr>
            <a:spLocks noGrp="1"/>
          </p:cNvSpPr>
          <p:nvPr>
            <p:ph type="dt" sz="half" idx="10"/>
          </p:nvPr>
        </p:nvSpPr>
        <p:spPr/>
        <p:txBody>
          <a:bodyPr/>
          <a:lstStyle/>
          <a:p>
            <a:fld id="{1FE53A12-34C2-4CA4-80A7-EF500F611EBB}" type="datetime1">
              <a:rPr lang="en-US" smtClean="0"/>
              <a:t>7/23/24</a:t>
            </a:fld>
            <a:endParaRPr lang="en-US"/>
          </a:p>
        </p:txBody>
      </p:sp>
      <p:sp>
        <p:nvSpPr>
          <p:cNvPr id="5" name="Footer Placeholder 4">
            <a:extLst>
              <a:ext uri="{FF2B5EF4-FFF2-40B4-BE49-F238E27FC236}">
                <a16:creationId xmlns:a16="http://schemas.microsoft.com/office/drawing/2014/main" id="{DCE5E4B7-48F1-CF02-EA42-66CD41746D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C1CC6E-BF7F-D465-BC21-ECAEC906A393}"/>
              </a:ext>
            </a:extLst>
          </p:cNvPr>
          <p:cNvSpPr>
            <a:spLocks noGrp="1"/>
          </p:cNvSpPr>
          <p:nvPr>
            <p:ph type="sldNum" sz="quarter" idx="12"/>
          </p:nvPr>
        </p:nvSpPr>
        <p:spPr/>
        <p:txBody>
          <a:bodyPr/>
          <a:lstStyle/>
          <a:p>
            <a:fld id="{4F930A94-A338-4349-BCC1-3E2D150C1C33}" type="slidenum">
              <a:rPr lang="en-US" smtClean="0"/>
              <a:t>‹#›</a:t>
            </a:fld>
            <a:endParaRPr lang="en-US"/>
          </a:p>
        </p:txBody>
      </p:sp>
    </p:spTree>
    <p:extLst>
      <p:ext uri="{BB962C8B-B14F-4D97-AF65-F5344CB8AC3E}">
        <p14:creationId xmlns:p14="http://schemas.microsoft.com/office/powerpoint/2010/main" val="14119614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2_사용자 지정 레이아웃">
    <p:spTree>
      <p:nvGrpSpPr>
        <p:cNvPr id="1" name=""/>
        <p:cNvGrpSpPr/>
        <p:nvPr/>
      </p:nvGrpSpPr>
      <p:grpSpPr>
        <a:xfrm>
          <a:off x="0" y="0"/>
          <a:ext cx="0" cy="0"/>
          <a:chOff x="0" y="0"/>
          <a:chExt cx="0" cy="0"/>
        </a:xfrm>
      </p:grpSpPr>
      <p:sp>
        <p:nvSpPr>
          <p:cNvPr id="6" name="그림 개체 틀 7">
            <a:extLst>
              <a:ext uri="{FF2B5EF4-FFF2-40B4-BE49-F238E27FC236}">
                <a16:creationId xmlns:a16="http://schemas.microsoft.com/office/drawing/2014/main" id="{A8020584-546B-8F7E-2023-8B7B28691010}"/>
              </a:ext>
            </a:extLst>
          </p:cNvPr>
          <p:cNvSpPr>
            <a:spLocks noGrp="1"/>
          </p:cNvSpPr>
          <p:nvPr>
            <p:ph type="pic" sz="quarter" idx="10"/>
          </p:nvPr>
        </p:nvSpPr>
        <p:spPr>
          <a:xfrm>
            <a:off x="604684" y="2109019"/>
            <a:ext cx="5491316" cy="1873046"/>
          </a:xfrm>
        </p:spPr>
        <p:txBody>
          <a:bodyPr/>
          <a:lstStyle/>
          <a:p>
            <a:r>
              <a:rPr kumimoji="1" lang="en-US" altLang="en-US"/>
              <a:t>Click icon to add picture</a:t>
            </a:r>
            <a:endParaRPr kumimoji="1" lang="ko-Kore-KR" altLang="en-US"/>
          </a:p>
        </p:txBody>
      </p:sp>
      <p:sp>
        <p:nvSpPr>
          <p:cNvPr id="7" name="그림 개체 틀 7">
            <a:extLst>
              <a:ext uri="{FF2B5EF4-FFF2-40B4-BE49-F238E27FC236}">
                <a16:creationId xmlns:a16="http://schemas.microsoft.com/office/drawing/2014/main" id="{080B55FC-1D7B-E0ED-8815-CB82F820BC44}"/>
              </a:ext>
            </a:extLst>
          </p:cNvPr>
          <p:cNvSpPr>
            <a:spLocks noGrp="1"/>
          </p:cNvSpPr>
          <p:nvPr>
            <p:ph type="pic" sz="quarter" idx="11"/>
          </p:nvPr>
        </p:nvSpPr>
        <p:spPr>
          <a:xfrm>
            <a:off x="604684" y="4134464"/>
            <a:ext cx="5491316" cy="1873046"/>
          </a:xfrm>
        </p:spPr>
        <p:txBody>
          <a:bodyPr/>
          <a:lstStyle/>
          <a:p>
            <a:r>
              <a:rPr kumimoji="1" lang="en-US" altLang="en-US"/>
              <a:t>Click icon to add picture</a:t>
            </a:r>
            <a:endParaRPr kumimoji="1" lang="ko-Kore-KR" altLang="en-US"/>
          </a:p>
        </p:txBody>
      </p:sp>
    </p:spTree>
    <p:extLst>
      <p:ext uri="{BB962C8B-B14F-4D97-AF65-F5344CB8AC3E}">
        <p14:creationId xmlns:p14="http://schemas.microsoft.com/office/powerpoint/2010/main" val="37556966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788F5C-3634-4932-A3E9-9412829E7E33}"/>
              </a:ext>
            </a:extLst>
          </p:cNvPr>
          <p:cNvSpPr>
            <a:spLocks noGrp="1"/>
          </p:cNvSpPr>
          <p:nvPr>
            <p:ph type="title"/>
          </p:nvPr>
        </p:nvSpPr>
        <p:spPr>
          <a:xfrm>
            <a:off x="2" y="184594"/>
            <a:ext cx="12192000" cy="599262"/>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7877254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DE7AA-7C72-DB4A-85F8-5B66C80194F6}"/>
              </a:ext>
            </a:extLst>
          </p:cNvPr>
          <p:cNvSpPr>
            <a:spLocks noGrp="1"/>
          </p:cNvSpPr>
          <p:nvPr>
            <p:ph type="title"/>
          </p:nvPr>
        </p:nvSpPr>
        <p:spPr>
          <a:xfrm>
            <a:off x="839788" y="136527"/>
            <a:ext cx="10515600" cy="905197"/>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5BF5D1-AECA-A14A-8BAC-62435DEAEF48}"/>
              </a:ext>
            </a:extLst>
          </p:cNvPr>
          <p:cNvSpPr>
            <a:spLocks noGrp="1"/>
          </p:cNvSpPr>
          <p:nvPr>
            <p:ph type="body" idx="1"/>
          </p:nvPr>
        </p:nvSpPr>
        <p:spPr>
          <a:xfrm>
            <a:off x="839789" y="1125579"/>
            <a:ext cx="515778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738E5F-85D5-7C4B-863C-67E447B8247D}"/>
              </a:ext>
            </a:extLst>
          </p:cNvPr>
          <p:cNvSpPr>
            <a:spLocks noGrp="1"/>
          </p:cNvSpPr>
          <p:nvPr>
            <p:ph sz="half" idx="2"/>
          </p:nvPr>
        </p:nvSpPr>
        <p:spPr>
          <a:xfrm>
            <a:off x="839789" y="1949491"/>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1AD71A-497C-E34D-A050-8556E1C20C71}"/>
              </a:ext>
            </a:extLst>
          </p:cNvPr>
          <p:cNvSpPr>
            <a:spLocks noGrp="1"/>
          </p:cNvSpPr>
          <p:nvPr>
            <p:ph type="body" sz="quarter" idx="3"/>
          </p:nvPr>
        </p:nvSpPr>
        <p:spPr>
          <a:xfrm>
            <a:off x="6172200" y="1125579"/>
            <a:ext cx="518318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150AD3-CA61-7649-A053-B6FD282C2CB1}"/>
              </a:ext>
            </a:extLst>
          </p:cNvPr>
          <p:cNvSpPr>
            <a:spLocks noGrp="1"/>
          </p:cNvSpPr>
          <p:nvPr>
            <p:ph sz="quarter" idx="4"/>
          </p:nvPr>
        </p:nvSpPr>
        <p:spPr>
          <a:xfrm>
            <a:off x="6172200" y="1949491"/>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C9189C19-BFF5-AD4F-8571-332863DCCAFA}"/>
              </a:ext>
            </a:extLst>
          </p:cNvPr>
          <p:cNvSpPr>
            <a:spLocks noGrp="1"/>
          </p:cNvSpPr>
          <p:nvPr>
            <p:ph type="sldNum" sz="quarter" idx="12"/>
          </p:nvPr>
        </p:nvSpPr>
        <p:spPr/>
        <p:txBody>
          <a:bodyPr/>
          <a:lstStyle/>
          <a:p>
            <a:fld id="{E773C8E2-B35B-254F-A137-6F2F570DAACB}" type="slidenum">
              <a:rPr lang="en-US" smtClean="0"/>
              <a:t>‹#›</a:t>
            </a:fld>
            <a:endParaRPr lang="en-US"/>
          </a:p>
        </p:txBody>
      </p:sp>
    </p:spTree>
    <p:extLst>
      <p:ext uri="{BB962C8B-B14F-4D97-AF65-F5344CB8AC3E}">
        <p14:creationId xmlns:p14="http://schemas.microsoft.com/office/powerpoint/2010/main" val="11960768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0F9F7-3641-C14A-B3A4-5528C2C29124}"/>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58B5EEF-0D03-7247-907B-D82A7D269864}"/>
              </a:ext>
            </a:extLst>
          </p:cNvPr>
          <p:cNvSpPr>
            <a:spLocks noGrp="1"/>
          </p:cNvSpPr>
          <p:nvPr>
            <p:ph type="sldNum" sz="quarter" idx="12"/>
          </p:nvPr>
        </p:nvSpPr>
        <p:spPr/>
        <p:txBody>
          <a:bodyPr/>
          <a:lstStyle/>
          <a:p>
            <a:fld id="{E773C8E2-B35B-254F-A137-6F2F570DAACB}" type="slidenum">
              <a:rPr lang="en-US" smtClean="0"/>
              <a:t>‹#›</a:t>
            </a:fld>
            <a:endParaRPr lang="en-US"/>
          </a:p>
        </p:txBody>
      </p:sp>
    </p:spTree>
    <p:extLst>
      <p:ext uri="{BB962C8B-B14F-4D97-AF65-F5344CB8AC3E}">
        <p14:creationId xmlns:p14="http://schemas.microsoft.com/office/powerpoint/2010/main" val="28540818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788F5C-3634-4932-A3E9-9412829E7E33}"/>
              </a:ext>
            </a:extLst>
          </p:cNvPr>
          <p:cNvSpPr>
            <a:spLocks noGrp="1"/>
          </p:cNvSpPr>
          <p:nvPr>
            <p:ph type="title"/>
          </p:nvPr>
        </p:nvSpPr>
        <p:spPr>
          <a:xfrm>
            <a:off x="2" y="184594"/>
            <a:ext cx="12192000" cy="599262"/>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014626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tandard_Sub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530650"/>
            <a:ext cx="10515600" cy="598904"/>
          </a:xfrm>
        </p:spPr>
        <p:txBody>
          <a:bodyPr/>
          <a:lstStyle/>
          <a:p>
            <a:r>
              <a:rPr lang="en-US"/>
              <a:t>Click to edit Master title style</a:t>
            </a:r>
          </a:p>
        </p:txBody>
      </p:sp>
      <p:sp>
        <p:nvSpPr>
          <p:cNvPr id="3" name="Content Placeholder 2"/>
          <p:cNvSpPr>
            <a:spLocks noGrp="1"/>
          </p:cNvSpPr>
          <p:nvPr>
            <p:ph idx="1"/>
          </p:nvPr>
        </p:nvSpPr>
        <p:spPr>
          <a:xfrm>
            <a:off x="838200" y="2019959"/>
            <a:ext cx="10515600" cy="4012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a:xfrm>
            <a:off x="521226" y="6194300"/>
            <a:ext cx="2394420" cy="365125"/>
          </a:xfrm>
        </p:spPr>
        <p:txBody>
          <a:bodyPr/>
          <a:lstStyle/>
          <a:p>
            <a:fld id="{C68035A5-65C1-45B4-9576-57C44C05FD0E}" type="datetimeFigureOut">
              <a:rPr lang="en-US" smtClean="0"/>
              <a:t>7/23/24</a:t>
            </a:fld>
            <a:endParaRPr lang="en-US"/>
          </a:p>
        </p:txBody>
      </p:sp>
      <p:sp>
        <p:nvSpPr>
          <p:cNvPr id="9" name="Footer Placeholder 5"/>
          <p:cNvSpPr>
            <a:spLocks noGrp="1"/>
          </p:cNvSpPr>
          <p:nvPr>
            <p:ph type="ftr" sz="quarter" idx="11"/>
          </p:nvPr>
        </p:nvSpPr>
        <p:spPr>
          <a:xfrm>
            <a:off x="4038600" y="6194300"/>
            <a:ext cx="4114800" cy="365125"/>
          </a:xfrm>
        </p:spPr>
        <p:txBody>
          <a:bodyPr/>
          <a:lstStyle/>
          <a:p>
            <a:endParaRPr lang="en-US"/>
          </a:p>
        </p:txBody>
      </p:sp>
      <p:sp>
        <p:nvSpPr>
          <p:cNvPr id="10" name="Slide Number Placeholder 6"/>
          <p:cNvSpPr>
            <a:spLocks noGrp="1"/>
          </p:cNvSpPr>
          <p:nvPr>
            <p:ph type="sldNum" sz="quarter" idx="12"/>
          </p:nvPr>
        </p:nvSpPr>
        <p:spPr>
          <a:xfrm>
            <a:off x="9062013" y="6194300"/>
            <a:ext cx="2743200" cy="365125"/>
          </a:xfrm>
        </p:spPr>
        <p:txBody>
          <a:bodyPr/>
          <a:lstStyle/>
          <a:p>
            <a:fld id="{DAF675D9-CAB6-48E2-A2BA-1C1257856700}" type="slidenum">
              <a:rPr lang="en-US" smtClean="0"/>
              <a:t>‹#›</a:t>
            </a:fld>
            <a:endParaRPr lang="en-US"/>
          </a:p>
        </p:txBody>
      </p:sp>
      <p:sp>
        <p:nvSpPr>
          <p:cNvPr id="11" name="Subtitle 2"/>
          <p:cNvSpPr>
            <a:spLocks noGrp="1"/>
          </p:cNvSpPr>
          <p:nvPr>
            <p:ph type="subTitle" idx="13"/>
          </p:nvPr>
        </p:nvSpPr>
        <p:spPr>
          <a:xfrm>
            <a:off x="838200" y="1226721"/>
            <a:ext cx="10515600" cy="696071"/>
          </a:xfrm>
        </p:spPr>
        <p:txBody>
          <a:bodyPr>
            <a:normAutofit/>
          </a:bodyPr>
          <a:lstStyle>
            <a:lvl1pPr marL="0" indent="0" algn="l">
              <a:buNone/>
              <a:defRPr sz="2200" b="1">
                <a:solidFill>
                  <a:srgbClr val="89898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52813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36582509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2DAA0-0A02-414F-A778-EBCC38195E4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2CDBC-3EB8-45BE-B529-0743BD5071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7942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2DAA0-0A02-414F-A778-EBCC38195E4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2CDBC-3EB8-45BE-B529-0743BD5071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2616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noProof="0"/>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CA954B2F-12DE-47F5-8894-472B206D2E1E}" type="datetimeFigureOut">
              <a:rPr lang="en-US" noProof="0" smtClean="0"/>
              <a:t>7/23/24</a:t>
            </a:fld>
            <a:endParaRPr lang="en-US" noProof="0" dirty="0"/>
          </a:p>
        </p:txBody>
      </p:sp>
      <p:sp>
        <p:nvSpPr>
          <p:cNvPr id="6" name="Footer Placeholder 5"/>
          <p:cNvSpPr>
            <a:spLocks noGrp="1"/>
          </p:cNvSpPr>
          <p:nvPr>
            <p:ph type="ftr" sz="quarter" idx="11"/>
          </p:nvPr>
        </p:nvSpPr>
        <p:spPr/>
        <p:txBody>
          <a:bodyPr/>
          <a:lstStyle/>
          <a:p>
            <a:r>
              <a:rPr lang="en-US" noProof="0" dirty="0"/>
              <a:t>
              </a:t>
            </a:r>
          </a:p>
        </p:txBody>
      </p:sp>
      <p:sp>
        <p:nvSpPr>
          <p:cNvPr id="7" name="Slide Number Placeholder 6"/>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39661403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EB39D-4FBA-8233-E2B8-95C4D2800B47}"/>
              </a:ext>
            </a:extLst>
          </p:cNvPr>
          <p:cNvSpPr>
            <a:spLocks noGrp="1"/>
          </p:cNvSpPr>
          <p:nvPr>
            <p:ph type="title"/>
          </p:nvPr>
        </p:nvSpPr>
        <p:spPr/>
        <p:txBody>
          <a:bodyPr anchor="t" anchorCtr="0">
            <a:noAutofit/>
          </a:bodyPr>
          <a:lstStyle>
            <a:lvl1pPr>
              <a:defRPr>
                <a:latin typeface="Georgia Pro" panose="02040502050405020303" pitchFamily="18" charset="0"/>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43B1927-C678-4FF8-6A62-2E704D359ECF}"/>
              </a:ext>
            </a:extLst>
          </p:cNvPr>
          <p:cNvSpPr>
            <a:spLocks noGrp="1"/>
          </p:cNvSpPr>
          <p:nvPr>
            <p:ph type="dt" sz="half" idx="10"/>
          </p:nvPr>
        </p:nvSpPr>
        <p:spPr/>
        <p:txBody>
          <a:bodyPr/>
          <a:lstStyle/>
          <a:p>
            <a:fld id="{25301B1E-2C81-4E53-A818-84C3BC03B010}" type="datetime1">
              <a:rPr lang="en-US" smtClean="0"/>
              <a:t>7/23/24</a:t>
            </a:fld>
            <a:endParaRPr lang="en-US"/>
          </a:p>
        </p:txBody>
      </p:sp>
      <p:sp>
        <p:nvSpPr>
          <p:cNvPr id="4" name="Footer Placeholder 3">
            <a:extLst>
              <a:ext uri="{FF2B5EF4-FFF2-40B4-BE49-F238E27FC236}">
                <a16:creationId xmlns:a16="http://schemas.microsoft.com/office/drawing/2014/main" id="{D2714F02-745D-7808-9E2C-DD83A5F41819}"/>
              </a:ext>
            </a:extLst>
          </p:cNvPr>
          <p:cNvSpPr>
            <a:spLocks noGrp="1"/>
          </p:cNvSpPr>
          <p:nvPr>
            <p:ph type="ftr" sz="quarter" idx="11"/>
          </p:nvPr>
        </p:nvSpPr>
        <p:spPr/>
        <p:txBody>
          <a:bodyPr/>
          <a:lstStyle/>
          <a:p>
            <a:r>
              <a:rPr lang="en-US"/>
              <a:t>www.evergreen504.com</a:t>
            </a:r>
          </a:p>
        </p:txBody>
      </p:sp>
      <p:sp>
        <p:nvSpPr>
          <p:cNvPr id="5" name="Slide Number Placeholder 4">
            <a:extLst>
              <a:ext uri="{FF2B5EF4-FFF2-40B4-BE49-F238E27FC236}">
                <a16:creationId xmlns:a16="http://schemas.microsoft.com/office/drawing/2014/main" id="{EE35F5DA-E3EF-8934-59CE-372B60C7FF28}"/>
              </a:ext>
            </a:extLst>
          </p:cNvPr>
          <p:cNvSpPr>
            <a:spLocks noGrp="1"/>
          </p:cNvSpPr>
          <p:nvPr>
            <p:ph type="sldNum" sz="quarter" idx="12"/>
          </p:nvPr>
        </p:nvSpPr>
        <p:spPr/>
        <p:txBody>
          <a:bodyPr/>
          <a:lstStyle/>
          <a:p>
            <a:fld id="{A7F24596-F1E8-4527-ADAC-FE6CF9E076CB}" type="slidenum">
              <a:rPr lang="en-US" smtClean="0"/>
              <a:t>‹#›</a:t>
            </a:fld>
            <a:endParaRPr lang="en-US"/>
          </a:p>
        </p:txBody>
      </p:sp>
    </p:spTree>
    <p:extLst>
      <p:ext uri="{BB962C8B-B14F-4D97-AF65-F5344CB8AC3E}">
        <p14:creationId xmlns:p14="http://schemas.microsoft.com/office/powerpoint/2010/main" val="40025909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9E092-C02B-1292-A6D9-89DF7104EFB4}"/>
              </a:ext>
            </a:extLst>
          </p:cNvPr>
          <p:cNvSpPr>
            <a:spLocks noGrp="1"/>
          </p:cNvSpPr>
          <p:nvPr>
            <p:ph type="ctrTitle" hasCustomPrompt="1"/>
          </p:nvPr>
        </p:nvSpPr>
        <p:spPr>
          <a:xfrm>
            <a:off x="1524000" y="1854201"/>
            <a:ext cx="9144000" cy="1655762"/>
          </a:xfrm>
        </p:spPr>
        <p:txBody>
          <a:bodyPr anchor="b" anchorCtr="0">
            <a:noAutofit/>
          </a:bodyPr>
          <a:lstStyle>
            <a:lvl1pPr algn="ctr">
              <a:defRPr sz="6000">
                <a:latin typeface="Georgia Pro" panose="02040502050405020303" pitchFamily="18" charset="0"/>
              </a:defRPr>
            </a:lvl1pPr>
          </a:lstStyle>
          <a:p>
            <a:r>
              <a:rPr lang="en-US" dirty="0"/>
              <a:t>Click to edit title style</a:t>
            </a:r>
          </a:p>
        </p:txBody>
      </p:sp>
      <p:sp>
        <p:nvSpPr>
          <p:cNvPr id="3" name="Subtitle 2">
            <a:extLst>
              <a:ext uri="{FF2B5EF4-FFF2-40B4-BE49-F238E27FC236}">
                <a16:creationId xmlns:a16="http://schemas.microsoft.com/office/drawing/2014/main" id="{5996EE5B-E0F3-06A0-75B6-E377FF1109B0}"/>
              </a:ext>
            </a:extLst>
          </p:cNvPr>
          <p:cNvSpPr>
            <a:spLocks noGrp="1"/>
          </p:cNvSpPr>
          <p:nvPr>
            <p:ph type="subTitle" idx="1"/>
          </p:nvPr>
        </p:nvSpPr>
        <p:spPr>
          <a:xfrm>
            <a:off x="1524000" y="3602038"/>
            <a:ext cx="9144000" cy="1655762"/>
          </a:xfrm>
        </p:spPr>
        <p:txBody>
          <a:bodyPr>
            <a:noAutofit/>
          </a:bodyPr>
          <a:lstStyle>
            <a:lvl1pPr marL="0" indent="0" algn="ctr">
              <a:buNone/>
              <a:defRPr sz="2400" b="1">
                <a:solidFill>
                  <a:srgbClr val="19332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a:extLst>
              <a:ext uri="{FF2B5EF4-FFF2-40B4-BE49-F238E27FC236}">
                <a16:creationId xmlns:a16="http://schemas.microsoft.com/office/drawing/2014/main" id="{ED9F23D5-AF13-1221-A241-AEBE5D762AD7}"/>
              </a:ext>
            </a:extLst>
          </p:cNvPr>
          <p:cNvSpPr>
            <a:spLocks noGrp="1"/>
          </p:cNvSpPr>
          <p:nvPr>
            <p:ph type="dt" sz="half" idx="10"/>
          </p:nvPr>
        </p:nvSpPr>
        <p:spPr/>
        <p:txBody>
          <a:bodyPr/>
          <a:lstStyle/>
          <a:p>
            <a:fld id="{5B37E9A0-03A2-4728-BAEE-9B564A5D6B93}" type="datetime1">
              <a:rPr lang="en-US" smtClean="0"/>
              <a:t>7/23/24</a:t>
            </a:fld>
            <a:endParaRPr lang="en-US"/>
          </a:p>
        </p:txBody>
      </p:sp>
      <p:sp>
        <p:nvSpPr>
          <p:cNvPr id="8" name="Footer Placeholder 7">
            <a:extLst>
              <a:ext uri="{FF2B5EF4-FFF2-40B4-BE49-F238E27FC236}">
                <a16:creationId xmlns:a16="http://schemas.microsoft.com/office/drawing/2014/main" id="{9BF828C7-38BA-AC19-30E1-5CC60A1EBAE2}"/>
              </a:ext>
            </a:extLst>
          </p:cNvPr>
          <p:cNvSpPr>
            <a:spLocks noGrp="1"/>
          </p:cNvSpPr>
          <p:nvPr>
            <p:ph type="ftr" sz="quarter" idx="11"/>
          </p:nvPr>
        </p:nvSpPr>
        <p:spPr/>
        <p:txBody>
          <a:bodyPr/>
          <a:lstStyle/>
          <a:p>
            <a:r>
              <a:rPr lang="en-US"/>
              <a:t>www.evergreen504.com</a:t>
            </a:r>
            <a:endParaRPr lang="en-US" dirty="0"/>
          </a:p>
        </p:txBody>
      </p:sp>
      <p:sp>
        <p:nvSpPr>
          <p:cNvPr id="9" name="Slide Number Placeholder 8">
            <a:extLst>
              <a:ext uri="{FF2B5EF4-FFF2-40B4-BE49-F238E27FC236}">
                <a16:creationId xmlns:a16="http://schemas.microsoft.com/office/drawing/2014/main" id="{66FF43A0-3196-9A5E-A1BD-3F9EA3EE650E}"/>
              </a:ext>
            </a:extLst>
          </p:cNvPr>
          <p:cNvSpPr>
            <a:spLocks noGrp="1"/>
          </p:cNvSpPr>
          <p:nvPr>
            <p:ph type="sldNum" sz="quarter" idx="12"/>
          </p:nvPr>
        </p:nvSpPr>
        <p:spPr/>
        <p:txBody>
          <a:bodyPr/>
          <a:lstStyle/>
          <a:p>
            <a:fld id="{A7F24596-F1E8-4527-ADAC-FE6CF9E076CB}" type="slidenum">
              <a:rPr lang="en-US" smtClean="0"/>
              <a:pPr/>
              <a:t>‹#›</a:t>
            </a:fld>
            <a:endParaRPr lang="en-US"/>
          </a:p>
        </p:txBody>
      </p:sp>
    </p:spTree>
    <p:extLst>
      <p:ext uri="{BB962C8B-B14F-4D97-AF65-F5344CB8AC3E}">
        <p14:creationId xmlns:p14="http://schemas.microsoft.com/office/powerpoint/2010/main" val="18380824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itle and Content with 2 pictur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612648" y="3355848"/>
            <a:ext cx="6272784" cy="2825496"/>
          </a:xfrm>
        </p:spPr>
        <p:txBody>
          <a:bodyPr/>
          <a:lstStyle>
            <a:lvl1pPr marL="0" indent="0">
              <a:buNone/>
              <a:defRPr sz="1800"/>
            </a:lvl1pPr>
          </a:lstStyle>
          <a:p>
            <a:pPr lvl="0"/>
            <a:r>
              <a:rPr lang="en-US"/>
              <a:t>Click to edit Master text styles</a:t>
            </a:r>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5605272" y="6356350"/>
            <a:ext cx="1280160" cy="365125"/>
          </a:xfrm>
          <a:prstGeom prst="rect">
            <a:avLst/>
          </a:prstGeom>
        </p:spPr>
        <p:txBody>
          <a:bodyPr/>
          <a:lstStyle/>
          <a:p>
            <a:fld id="{A65A5C87-DF58-40C8-B092-1DE63DB4547E}" type="slidenum">
              <a:rPr lang="en-US" smtClean="0"/>
              <a:t>‹#›</a:t>
            </a:fld>
            <a:endParaRPr lang="en-US" dirty="0"/>
          </a:p>
        </p:txBody>
      </p:sp>
      <p:sp>
        <p:nvSpPr>
          <p:cNvPr id="7" name="Rectangle 6">
            <a:extLst>
              <a:ext uri="{FF2B5EF4-FFF2-40B4-BE49-F238E27FC236}">
                <a16:creationId xmlns:a16="http://schemas.microsoft.com/office/drawing/2014/main" id="{C3EEEC07-DA87-4415-8D6B-72E1B2686535}"/>
              </a:ext>
            </a:extLst>
          </p:cNvPr>
          <p:cNvSpPr/>
          <p:nvPr userDrawn="1"/>
        </p:nvSpPr>
        <p:spPr>
          <a:xfrm rot="5400000">
            <a:off x="850392" y="36576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p:nvPr>
        </p:nvSpPr>
        <p:spPr>
          <a:xfrm>
            <a:off x="7680960" y="4352544"/>
            <a:ext cx="4507992" cy="2505456"/>
          </a:xfrm>
        </p:spPr>
        <p:txBody>
          <a:bodyPr anchor="ctr"/>
          <a:lstStyle>
            <a:lvl1pPr algn="ctr">
              <a:buNone/>
              <a:defRPr/>
            </a:lvl1pPr>
          </a:lstStyle>
          <a:p>
            <a:r>
              <a:rPr lang="en-US"/>
              <a:t>Click icon to add picture</a:t>
            </a:r>
            <a:endParaRPr lang="en-US" dirty="0"/>
          </a:p>
        </p:txBody>
      </p:sp>
      <p:sp>
        <p:nvSpPr>
          <p:cNvPr id="10" name="Picture Placeholder 14">
            <a:extLst>
              <a:ext uri="{FF2B5EF4-FFF2-40B4-BE49-F238E27FC236}">
                <a16:creationId xmlns:a16="http://schemas.microsoft.com/office/drawing/2014/main" id="{687A7A61-F904-44E0-837C-FB357932BC1E}"/>
              </a:ext>
            </a:extLst>
          </p:cNvPr>
          <p:cNvSpPr>
            <a:spLocks noGrp="1"/>
          </p:cNvSpPr>
          <p:nvPr>
            <p:ph type="pic" sz="quarter" idx="14"/>
          </p:nvPr>
        </p:nvSpPr>
        <p:spPr>
          <a:xfrm>
            <a:off x="7680960" y="0"/>
            <a:ext cx="4507992" cy="4123944"/>
          </a:xfrm>
        </p:spPr>
        <p:txBody>
          <a:bodyPr anchor="ctr"/>
          <a:lstStyle>
            <a:lvl1pPr algn="ctr">
              <a:buNone/>
              <a:defRPr/>
            </a:lvl1pPr>
          </a:lstStyle>
          <a:p>
            <a:r>
              <a:rPr lang="en-US"/>
              <a:t>Click icon to add picture</a:t>
            </a:r>
            <a:endParaRPr lang="en-US" dirty="0"/>
          </a:p>
        </p:txBody>
      </p:sp>
      <p:sp>
        <p:nvSpPr>
          <p:cNvPr id="8" name="Rectangle 7">
            <a:extLst>
              <a:ext uri="{FF2B5EF4-FFF2-40B4-BE49-F238E27FC236}">
                <a16:creationId xmlns:a16="http://schemas.microsoft.com/office/drawing/2014/main" id="{EEFA3CC7-31ED-4E5A-87A6-AA1D8F4251FC}"/>
              </a:ext>
            </a:extLst>
          </p:cNvPr>
          <p:cNvSpPr/>
          <p:nvPr userDrawn="1"/>
        </p:nvSpPr>
        <p:spPr>
          <a:xfrm>
            <a:off x="621792"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70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op Headline">
    <p:spTree>
      <p:nvGrpSpPr>
        <p:cNvPr id="1" name=""/>
        <p:cNvGrpSpPr/>
        <p:nvPr/>
      </p:nvGrpSpPr>
      <p:grpSpPr>
        <a:xfrm>
          <a:off x="0" y="0"/>
          <a:ext cx="0" cy="0"/>
          <a:chOff x="0" y="0"/>
          <a:chExt cx="0" cy="0"/>
        </a:xfrm>
      </p:grpSpPr>
      <p:sp>
        <p:nvSpPr>
          <p:cNvPr id="2" name="Title 1"/>
          <p:cNvSpPr>
            <a:spLocks noGrp="1"/>
          </p:cNvSpPr>
          <p:nvPr>
            <p:ph type="title"/>
          </p:nvPr>
        </p:nvSpPr>
        <p:spPr>
          <a:xfrm>
            <a:off x="838200" y="530650"/>
            <a:ext cx="10515600" cy="598904"/>
          </a:xfrm>
        </p:spPr>
        <p:txBody>
          <a:bodyPr/>
          <a:lstStyle/>
          <a:p>
            <a:r>
              <a:rPr lang="en-US"/>
              <a:t>Click to edit Master title style</a:t>
            </a:r>
          </a:p>
        </p:txBody>
      </p:sp>
      <p:sp>
        <p:nvSpPr>
          <p:cNvPr id="3" name="Content Placeholder 2"/>
          <p:cNvSpPr>
            <a:spLocks noGrp="1"/>
          </p:cNvSpPr>
          <p:nvPr>
            <p:ph idx="1"/>
          </p:nvPr>
        </p:nvSpPr>
        <p:spPr>
          <a:xfrm>
            <a:off x="838200" y="2117126"/>
            <a:ext cx="10515600" cy="39151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a:xfrm>
            <a:off x="521226" y="6194300"/>
            <a:ext cx="2394420" cy="365125"/>
          </a:xfrm>
        </p:spPr>
        <p:txBody>
          <a:bodyPr/>
          <a:lstStyle/>
          <a:p>
            <a:fld id="{C68035A5-65C1-45B4-9576-57C44C05FD0E}" type="datetimeFigureOut">
              <a:rPr lang="en-US" smtClean="0"/>
              <a:t>7/23/24</a:t>
            </a:fld>
            <a:endParaRPr lang="en-US"/>
          </a:p>
        </p:txBody>
      </p:sp>
      <p:sp>
        <p:nvSpPr>
          <p:cNvPr id="9" name="Footer Placeholder 5"/>
          <p:cNvSpPr>
            <a:spLocks noGrp="1"/>
          </p:cNvSpPr>
          <p:nvPr>
            <p:ph type="ftr" sz="quarter" idx="11"/>
          </p:nvPr>
        </p:nvSpPr>
        <p:spPr>
          <a:xfrm>
            <a:off x="4038600" y="6194300"/>
            <a:ext cx="4114800" cy="365125"/>
          </a:xfrm>
        </p:spPr>
        <p:txBody>
          <a:bodyPr/>
          <a:lstStyle/>
          <a:p>
            <a:endParaRPr lang="en-US"/>
          </a:p>
        </p:txBody>
      </p:sp>
      <p:sp>
        <p:nvSpPr>
          <p:cNvPr id="10" name="Slide Number Placeholder 6"/>
          <p:cNvSpPr>
            <a:spLocks noGrp="1"/>
          </p:cNvSpPr>
          <p:nvPr>
            <p:ph type="sldNum" sz="quarter" idx="12"/>
          </p:nvPr>
        </p:nvSpPr>
        <p:spPr>
          <a:xfrm>
            <a:off x="9062013" y="6194300"/>
            <a:ext cx="2743200" cy="365125"/>
          </a:xfrm>
        </p:spPr>
        <p:txBody>
          <a:bodyPr/>
          <a:lstStyle/>
          <a:p>
            <a:fld id="{DAF675D9-CAB6-48E2-A2BA-1C1257856700}" type="slidenum">
              <a:rPr lang="en-US" smtClean="0"/>
              <a:t>‹#›</a:t>
            </a:fld>
            <a:endParaRPr lang="en-US"/>
          </a:p>
        </p:txBody>
      </p:sp>
      <p:sp>
        <p:nvSpPr>
          <p:cNvPr id="11" name="Subtitle 2"/>
          <p:cNvSpPr>
            <a:spLocks noGrp="1"/>
          </p:cNvSpPr>
          <p:nvPr>
            <p:ph type="subTitle" idx="13" hasCustomPrompt="1"/>
          </p:nvPr>
        </p:nvSpPr>
        <p:spPr>
          <a:xfrm>
            <a:off x="838200" y="1226721"/>
            <a:ext cx="10515600" cy="793238"/>
          </a:xfrm>
          <a:solidFill>
            <a:schemeClr val="tx2"/>
          </a:solidFill>
        </p:spPr>
        <p:txBody>
          <a:bodyPr anchor="ctr">
            <a:normAutofit/>
          </a:bodyPr>
          <a:lstStyle>
            <a:lvl1pPr marL="0" indent="0" algn="ctr">
              <a:buNone/>
              <a:defRPr sz="22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headline</a:t>
            </a:r>
          </a:p>
        </p:txBody>
      </p:sp>
    </p:spTree>
    <p:extLst>
      <p:ext uri="{BB962C8B-B14F-4D97-AF65-F5344CB8AC3E}">
        <p14:creationId xmlns:p14="http://schemas.microsoft.com/office/powerpoint/2010/main" val="3662283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image" Target="../media/image1.emf"/><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theme" Target="../theme/theme2.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slideLayout" Target="../slideLayouts/slideLayout79.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theme" Target="../theme/theme3.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83.xml"/><Relationship Id="rId7" Type="http://schemas.openxmlformats.org/officeDocument/2006/relationships/theme" Target="../theme/theme4.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5" Type="http://schemas.openxmlformats.org/officeDocument/2006/relationships/slideLayout" Target="../slideLayouts/slideLayout85.xml"/><Relationship Id="rId4"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quot;&quot;"/>
          <p:cNvPicPr>
            <a:picLocks noChangeAspect="1"/>
          </p:cNvPicPr>
          <p:nvPr/>
        </p:nvPicPr>
        <p:blipFill rotWithShape="1">
          <a:blip r:embed="rId28"/>
          <a:srcRect t="-18262"/>
          <a:stretch/>
        </p:blipFill>
        <p:spPr>
          <a:xfrm>
            <a:off x="152400" y="6194300"/>
            <a:ext cx="11887200" cy="527175"/>
          </a:xfrm>
          <a:prstGeom prst="rect">
            <a:avLst/>
          </a:prstGeom>
        </p:spPr>
      </p:pic>
      <p:sp>
        <p:nvSpPr>
          <p:cNvPr id="6" name="Slide Number Placeholder 5"/>
          <p:cNvSpPr>
            <a:spLocks noGrp="1"/>
          </p:cNvSpPr>
          <p:nvPr>
            <p:ph type="sldNum" sz="quarter" idx="4"/>
          </p:nvPr>
        </p:nvSpPr>
        <p:spPr>
          <a:xfrm>
            <a:off x="9062013" y="6194300"/>
            <a:ext cx="2743200" cy="365125"/>
          </a:xfrm>
          <a:prstGeom prst="rect">
            <a:avLst/>
          </a:prstGeom>
        </p:spPr>
        <p:txBody>
          <a:bodyPr vert="horz" lIns="91440" tIns="45720" rIns="91440" bIns="45720" rtlCol="0" anchor="ctr"/>
          <a:lstStyle>
            <a:lvl1pPr algn="r">
              <a:defRPr sz="1200">
                <a:solidFill>
                  <a:schemeClr val="tx1">
                    <a:tint val="75000"/>
                  </a:schemeClr>
                </a:solidFill>
                <a:latin typeface="Source Sans Pro" charset="0"/>
                <a:ea typeface="Source Sans Pro" charset="0"/>
                <a:cs typeface="Source Sans Pro" charset="0"/>
              </a:defRPr>
            </a:lvl1pPr>
          </a:lstStyle>
          <a:p>
            <a:fld id="{DAF675D9-CAB6-48E2-A2BA-1C1257856700}" type="slidenum">
              <a:rPr lang="en-US" smtClean="0"/>
              <a:t>‹#›</a:t>
            </a:fld>
            <a:endParaRPr lang="en-US"/>
          </a:p>
        </p:txBody>
      </p:sp>
      <p:sp>
        <p:nvSpPr>
          <p:cNvPr id="2" name="Title Placeholder 1"/>
          <p:cNvSpPr>
            <a:spLocks noGrp="1"/>
          </p:cNvSpPr>
          <p:nvPr>
            <p:ph type="title"/>
          </p:nvPr>
        </p:nvSpPr>
        <p:spPr>
          <a:xfrm>
            <a:off x="838200" y="530649"/>
            <a:ext cx="10515600" cy="58097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246095"/>
            <a:ext cx="10515600" cy="47861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19430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ource Sans Pro" charset="0"/>
                <a:ea typeface="Source Sans Pro" charset="0"/>
                <a:cs typeface="Source Sans Pro" charset="0"/>
              </a:defRPr>
            </a:lvl1pPr>
          </a:lstStyle>
          <a:p>
            <a:endParaRPr lang="en-US"/>
          </a:p>
        </p:txBody>
      </p:sp>
      <p:sp>
        <p:nvSpPr>
          <p:cNvPr id="10" name="Rectangle 9" descr="&quot;&quot;"/>
          <p:cNvSpPr/>
          <p:nvPr/>
        </p:nvSpPr>
        <p:spPr>
          <a:xfrm>
            <a:off x="0" y="6135624"/>
            <a:ext cx="605928" cy="722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descr="&quot;&quot;"/>
          <p:cNvGrpSpPr/>
          <p:nvPr/>
        </p:nvGrpSpPr>
        <p:grpSpPr>
          <a:xfrm>
            <a:off x="147204" y="119502"/>
            <a:ext cx="11892396" cy="329742"/>
            <a:chOff x="147204" y="119502"/>
            <a:chExt cx="11892396" cy="329742"/>
          </a:xfrm>
        </p:grpSpPr>
        <p:sp>
          <p:nvSpPr>
            <p:cNvPr id="11" name="Rectangle 10"/>
            <p:cNvSpPr/>
            <p:nvPr/>
          </p:nvSpPr>
          <p:spPr>
            <a:xfrm>
              <a:off x="11913204" y="119502"/>
              <a:ext cx="126396" cy="329742"/>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Rectangle 11"/>
            <p:cNvSpPr/>
            <p:nvPr/>
          </p:nvSpPr>
          <p:spPr>
            <a:xfrm rot="5400000">
              <a:off x="5967006" y="-5700300"/>
              <a:ext cx="126396" cy="11766000"/>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3" name="Rectangle 12"/>
            <p:cNvSpPr/>
            <p:nvPr/>
          </p:nvSpPr>
          <p:spPr>
            <a:xfrm>
              <a:off x="147204" y="119502"/>
              <a:ext cx="126396" cy="329742"/>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
        <p:nvSpPr>
          <p:cNvPr id="15" name="Rectangle 14" descr="&quot;&quot;"/>
          <p:cNvSpPr/>
          <p:nvPr/>
        </p:nvSpPr>
        <p:spPr>
          <a:xfrm>
            <a:off x="11913204" y="6277140"/>
            <a:ext cx="126396" cy="441342"/>
          </a:xfrm>
          <a:custGeom>
            <a:avLst/>
            <a:gdLst>
              <a:gd name="connsiteX0" fmla="*/ 0 w 126396"/>
              <a:gd name="connsiteY0" fmla="*/ 0 h 441341"/>
              <a:gd name="connsiteX1" fmla="*/ 126396 w 126396"/>
              <a:gd name="connsiteY1" fmla="*/ 0 h 441341"/>
              <a:gd name="connsiteX2" fmla="*/ 126396 w 126396"/>
              <a:gd name="connsiteY2" fmla="*/ 441341 h 441341"/>
              <a:gd name="connsiteX3" fmla="*/ 0 w 126396"/>
              <a:gd name="connsiteY3" fmla="*/ 441341 h 441341"/>
              <a:gd name="connsiteX4" fmla="*/ 0 w 126396"/>
              <a:gd name="connsiteY4" fmla="*/ 0 h 441341"/>
              <a:gd name="connsiteX0" fmla="*/ 0 w 126396"/>
              <a:gd name="connsiteY0" fmla="*/ 0 h 441341"/>
              <a:gd name="connsiteX1" fmla="*/ 126396 w 126396"/>
              <a:gd name="connsiteY1" fmla="*/ 0 h 441341"/>
              <a:gd name="connsiteX2" fmla="*/ 126396 w 126396"/>
              <a:gd name="connsiteY2" fmla="*/ 336566 h 441341"/>
              <a:gd name="connsiteX3" fmla="*/ 0 w 126396"/>
              <a:gd name="connsiteY3" fmla="*/ 441341 h 441341"/>
              <a:gd name="connsiteX4" fmla="*/ 0 w 126396"/>
              <a:gd name="connsiteY4" fmla="*/ 0 h 441341"/>
              <a:gd name="connsiteX0" fmla="*/ 0 w 126396"/>
              <a:gd name="connsiteY0" fmla="*/ 0 h 441341"/>
              <a:gd name="connsiteX1" fmla="*/ 126396 w 126396"/>
              <a:gd name="connsiteY1" fmla="*/ 0 h 441341"/>
              <a:gd name="connsiteX2" fmla="*/ 126396 w 126396"/>
              <a:gd name="connsiteY2" fmla="*/ 327041 h 441341"/>
              <a:gd name="connsiteX3" fmla="*/ 0 w 126396"/>
              <a:gd name="connsiteY3" fmla="*/ 441341 h 441341"/>
              <a:gd name="connsiteX4" fmla="*/ 0 w 126396"/>
              <a:gd name="connsiteY4" fmla="*/ 0 h 441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96" h="441341">
                <a:moveTo>
                  <a:pt x="0" y="0"/>
                </a:moveTo>
                <a:lnTo>
                  <a:pt x="126396" y="0"/>
                </a:lnTo>
                <a:lnTo>
                  <a:pt x="126396" y="327041"/>
                </a:lnTo>
                <a:lnTo>
                  <a:pt x="0" y="441341"/>
                </a:lnTo>
                <a:lnTo>
                  <a:pt x="0" y="0"/>
                </a:lnTo>
                <a:close/>
              </a:path>
            </a:pathLst>
          </a:cu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16" name="Picture 15"/>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46663" y="6448922"/>
            <a:ext cx="356632" cy="272601"/>
          </a:xfrm>
          <a:prstGeom prst="rect">
            <a:avLst/>
          </a:prstGeom>
        </p:spPr>
      </p:pic>
      <p:sp>
        <p:nvSpPr>
          <p:cNvPr id="4" name="Date Placeholder 3"/>
          <p:cNvSpPr>
            <a:spLocks noGrp="1"/>
          </p:cNvSpPr>
          <p:nvPr>
            <p:ph type="dt" sz="half" idx="2"/>
          </p:nvPr>
        </p:nvSpPr>
        <p:spPr>
          <a:xfrm>
            <a:off x="521226" y="6194300"/>
            <a:ext cx="2394420" cy="365125"/>
          </a:xfrm>
          <a:prstGeom prst="rect">
            <a:avLst/>
          </a:prstGeom>
        </p:spPr>
        <p:txBody>
          <a:bodyPr vert="horz" lIns="91440" tIns="45720" rIns="91440" bIns="45720" rtlCol="0" anchor="ctr"/>
          <a:lstStyle>
            <a:lvl1pPr algn="l">
              <a:defRPr sz="1200">
                <a:solidFill>
                  <a:schemeClr val="tx1">
                    <a:tint val="75000"/>
                  </a:schemeClr>
                </a:solidFill>
                <a:latin typeface="Source Sans Pro" charset="0"/>
                <a:ea typeface="Source Sans Pro" charset="0"/>
                <a:cs typeface="Source Sans Pro" charset="0"/>
              </a:defRPr>
            </a:lvl1pPr>
          </a:lstStyle>
          <a:p>
            <a:fld id="{C68035A5-65C1-45B4-9576-57C44C05FD0E}" type="datetimeFigureOut">
              <a:rPr lang="en-US" smtClean="0"/>
              <a:t>7/23/24</a:t>
            </a:fld>
            <a:endParaRPr lang="en-US"/>
          </a:p>
        </p:txBody>
      </p:sp>
    </p:spTree>
    <p:extLst>
      <p:ext uri="{BB962C8B-B14F-4D97-AF65-F5344CB8AC3E}">
        <p14:creationId xmlns:p14="http://schemas.microsoft.com/office/powerpoint/2010/main" val="342805231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714"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15" r:id="rId14"/>
    <p:sldLayoutId id="2147483674" r:id="rId15"/>
    <p:sldLayoutId id="2147483675" r:id="rId16"/>
    <p:sldLayoutId id="2147483676" r:id="rId17"/>
    <p:sldLayoutId id="2147483677" r:id="rId18"/>
    <p:sldLayoutId id="2147483678" r:id="rId19"/>
    <p:sldLayoutId id="2147483679" r:id="rId20"/>
    <p:sldLayoutId id="2147483680" r:id="rId21"/>
    <p:sldLayoutId id="2147483682" r:id="rId22"/>
    <p:sldLayoutId id="2147483660" r:id="rId23"/>
    <p:sldLayoutId id="2147483741" r:id="rId24"/>
    <p:sldLayoutId id="2147483750" r:id="rId25"/>
    <p:sldLayoutId id="2147483751" r:id="rId26"/>
  </p:sldLayoutIdLst>
  <p:txStyles>
    <p:titleStyle>
      <a:lvl1pPr algn="l" defTabSz="914400" rtl="0" eaLnBrk="1" latinLnBrk="0" hangingPunct="1">
        <a:lnSpc>
          <a:spcPct val="100000"/>
        </a:lnSpc>
        <a:spcBef>
          <a:spcPct val="0"/>
        </a:spcBef>
        <a:buNone/>
        <a:defRPr sz="4000" b="1" i="0" kern="1200" spc="-100" baseline="0">
          <a:solidFill>
            <a:srgbClr val="003F80"/>
          </a:solidFill>
          <a:latin typeface="Source Sans Pro" charset="0"/>
          <a:ea typeface="Source Sans Pro" charset="0"/>
          <a:cs typeface="Source Sans Pro" charset="0"/>
        </a:defRPr>
      </a:lvl1pPr>
    </p:titleStyle>
    <p:bodyStyle>
      <a:lvl1pPr marL="228600" indent="-228600" algn="l" defTabSz="914400" rtl="0" eaLnBrk="1" latinLnBrk="0" hangingPunct="1">
        <a:lnSpc>
          <a:spcPct val="100000"/>
        </a:lnSpc>
        <a:spcBef>
          <a:spcPts val="1000"/>
        </a:spcBef>
        <a:buFont typeface="Wingdings" panose="05000000000000000000" pitchFamily="2" charset="2"/>
        <a:buChar char="§"/>
        <a:defRPr sz="2400" kern="1200">
          <a:solidFill>
            <a:schemeClr val="tx1"/>
          </a:solidFill>
          <a:latin typeface="Source Sans Pro" charset="0"/>
          <a:ea typeface="Source Sans Pro" charset="0"/>
          <a:cs typeface="Source Sans Pro" charset="0"/>
        </a:defRPr>
      </a:lvl1pPr>
      <a:lvl2pPr marL="685800" indent="-228600" algn="l" defTabSz="914400" rtl="0" eaLnBrk="1" latinLnBrk="0" hangingPunct="1">
        <a:lnSpc>
          <a:spcPct val="100000"/>
        </a:lnSpc>
        <a:spcBef>
          <a:spcPts val="500"/>
        </a:spcBef>
        <a:buFont typeface="Source Sans Pro" panose="020B0503030403020204" pitchFamily="34" charset="0"/>
        <a:buChar char="‒"/>
        <a:defRPr sz="2000" kern="1200">
          <a:solidFill>
            <a:schemeClr val="tx1"/>
          </a:solidFill>
          <a:latin typeface="Source Sans Pro" charset="0"/>
          <a:ea typeface="Source Sans Pro" charset="0"/>
          <a:cs typeface="Source Sans Pro" charset="0"/>
        </a:defRPr>
      </a:lvl2pPr>
      <a:lvl3pPr marL="1143000" indent="-228600" algn="l" defTabSz="914400" rtl="0" eaLnBrk="1" latinLnBrk="0" hangingPunct="1">
        <a:lnSpc>
          <a:spcPct val="100000"/>
        </a:lnSpc>
        <a:spcBef>
          <a:spcPts val="500"/>
        </a:spcBef>
        <a:buFont typeface="Source Sans Pro" panose="020B0503030403020204" pitchFamily="34" charset="0"/>
        <a:buChar char="•"/>
        <a:defRPr sz="1800" kern="1200">
          <a:solidFill>
            <a:schemeClr val="tx1"/>
          </a:solidFill>
          <a:latin typeface="Source Sans Pro" charset="0"/>
          <a:ea typeface="Source Sans Pro" charset="0"/>
          <a:cs typeface="Source Sans Pro" charset="0"/>
        </a:defRPr>
      </a:lvl3pPr>
      <a:lvl4pPr marL="1600200" indent="-228600" algn="l" defTabSz="914400" rtl="0" eaLnBrk="1" latinLnBrk="0" hangingPunct="1">
        <a:lnSpc>
          <a:spcPct val="100000"/>
        </a:lnSpc>
        <a:spcBef>
          <a:spcPts val="500"/>
        </a:spcBef>
        <a:buFont typeface="Courier New" panose="02070309020205020404" pitchFamily="49" charset="0"/>
        <a:buChar char="o"/>
        <a:defRPr sz="1600" kern="1200">
          <a:solidFill>
            <a:schemeClr val="tx1"/>
          </a:solidFill>
          <a:latin typeface="Source Sans Pro" charset="0"/>
          <a:ea typeface="Source Sans Pro" charset="0"/>
          <a:cs typeface="Source Sans Pro" charset="0"/>
        </a:defRPr>
      </a:lvl4pPr>
      <a:lvl5pPr marL="2057400" indent="-228600" algn="l" defTabSz="914400" rtl="0" eaLnBrk="1" latinLnBrk="0" hangingPunct="1">
        <a:lnSpc>
          <a:spcPct val="100000"/>
        </a:lnSpc>
        <a:spcBef>
          <a:spcPts val="500"/>
        </a:spcBef>
        <a:buFont typeface="Source Sans Pro" panose="020B0503030403020204" pitchFamily="34" charset="0"/>
        <a:buChar char="&gt;"/>
        <a:defRPr sz="1600" kern="1200">
          <a:solidFill>
            <a:schemeClr val="tx1"/>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quot;&quot;"/>
          <p:cNvPicPr>
            <a:picLocks noChangeAspect="1"/>
          </p:cNvPicPr>
          <p:nvPr/>
        </p:nvPicPr>
        <p:blipFill rotWithShape="1">
          <a:blip r:embed="rId26"/>
          <a:srcRect t="-18262"/>
          <a:stretch/>
        </p:blipFill>
        <p:spPr>
          <a:xfrm>
            <a:off x="152400" y="6194300"/>
            <a:ext cx="11887200" cy="527175"/>
          </a:xfrm>
          <a:prstGeom prst="rect">
            <a:avLst/>
          </a:prstGeom>
        </p:spPr>
      </p:pic>
      <p:sp>
        <p:nvSpPr>
          <p:cNvPr id="6" name="Slide Number Placeholder 5"/>
          <p:cNvSpPr>
            <a:spLocks noGrp="1"/>
          </p:cNvSpPr>
          <p:nvPr>
            <p:ph type="sldNum" sz="quarter" idx="4"/>
          </p:nvPr>
        </p:nvSpPr>
        <p:spPr>
          <a:xfrm>
            <a:off x="9062013" y="6194300"/>
            <a:ext cx="2743200" cy="365125"/>
          </a:xfrm>
          <a:prstGeom prst="rect">
            <a:avLst/>
          </a:prstGeom>
        </p:spPr>
        <p:txBody>
          <a:bodyPr vert="horz" lIns="91440" tIns="45720" rIns="91440" bIns="45720" rtlCol="0" anchor="ctr"/>
          <a:lstStyle>
            <a:lvl1pPr algn="r">
              <a:defRPr sz="1200">
                <a:solidFill>
                  <a:schemeClr val="tx1">
                    <a:tint val="75000"/>
                  </a:schemeClr>
                </a:solidFill>
                <a:latin typeface="Source Sans Pro" charset="0"/>
                <a:ea typeface="Source Sans Pro" charset="0"/>
                <a:cs typeface="Source Sans Pro" charset="0"/>
              </a:defRPr>
            </a:lvl1pPr>
          </a:lstStyle>
          <a:p>
            <a:fld id="{DAF675D9-CAB6-48E2-A2BA-1C1257856700}" type="slidenum">
              <a:rPr lang="en-US" smtClean="0"/>
              <a:t>‹#›</a:t>
            </a:fld>
            <a:endParaRPr lang="en-US"/>
          </a:p>
        </p:txBody>
      </p:sp>
      <p:sp>
        <p:nvSpPr>
          <p:cNvPr id="2" name="Title Placeholder 1"/>
          <p:cNvSpPr>
            <a:spLocks noGrp="1"/>
          </p:cNvSpPr>
          <p:nvPr>
            <p:ph type="title"/>
          </p:nvPr>
        </p:nvSpPr>
        <p:spPr>
          <a:xfrm>
            <a:off x="838200" y="530649"/>
            <a:ext cx="10515600" cy="58097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246095"/>
            <a:ext cx="10515600" cy="47861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19430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ource Sans Pro" charset="0"/>
                <a:ea typeface="Source Sans Pro" charset="0"/>
                <a:cs typeface="Source Sans Pro" charset="0"/>
              </a:defRPr>
            </a:lvl1pPr>
          </a:lstStyle>
          <a:p>
            <a:endParaRPr lang="en-US"/>
          </a:p>
        </p:txBody>
      </p:sp>
      <p:sp>
        <p:nvSpPr>
          <p:cNvPr id="10" name="Rectangle 9" descr="&quot;&quot;"/>
          <p:cNvSpPr/>
          <p:nvPr/>
        </p:nvSpPr>
        <p:spPr>
          <a:xfrm>
            <a:off x="0" y="6135624"/>
            <a:ext cx="605928" cy="722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descr="&quot;&quot;"/>
          <p:cNvGrpSpPr/>
          <p:nvPr/>
        </p:nvGrpSpPr>
        <p:grpSpPr>
          <a:xfrm>
            <a:off x="147204" y="119502"/>
            <a:ext cx="11892396" cy="329742"/>
            <a:chOff x="147204" y="119502"/>
            <a:chExt cx="11892396" cy="329742"/>
          </a:xfrm>
        </p:grpSpPr>
        <p:sp>
          <p:nvSpPr>
            <p:cNvPr id="11" name="Rectangle 10"/>
            <p:cNvSpPr/>
            <p:nvPr/>
          </p:nvSpPr>
          <p:spPr>
            <a:xfrm>
              <a:off x="11913204" y="119502"/>
              <a:ext cx="126396" cy="329742"/>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Rectangle 11"/>
            <p:cNvSpPr/>
            <p:nvPr/>
          </p:nvSpPr>
          <p:spPr>
            <a:xfrm rot="5400000">
              <a:off x="5967006" y="-5700300"/>
              <a:ext cx="126396" cy="11766000"/>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3" name="Rectangle 12"/>
            <p:cNvSpPr/>
            <p:nvPr/>
          </p:nvSpPr>
          <p:spPr>
            <a:xfrm>
              <a:off x="147204" y="119502"/>
              <a:ext cx="126396" cy="329742"/>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
        <p:nvSpPr>
          <p:cNvPr id="15" name="Rectangle 14" descr="&quot;&quot;"/>
          <p:cNvSpPr/>
          <p:nvPr/>
        </p:nvSpPr>
        <p:spPr>
          <a:xfrm>
            <a:off x="11913204" y="6277140"/>
            <a:ext cx="126396" cy="441342"/>
          </a:xfrm>
          <a:custGeom>
            <a:avLst/>
            <a:gdLst>
              <a:gd name="connsiteX0" fmla="*/ 0 w 126396"/>
              <a:gd name="connsiteY0" fmla="*/ 0 h 441341"/>
              <a:gd name="connsiteX1" fmla="*/ 126396 w 126396"/>
              <a:gd name="connsiteY1" fmla="*/ 0 h 441341"/>
              <a:gd name="connsiteX2" fmla="*/ 126396 w 126396"/>
              <a:gd name="connsiteY2" fmla="*/ 441341 h 441341"/>
              <a:gd name="connsiteX3" fmla="*/ 0 w 126396"/>
              <a:gd name="connsiteY3" fmla="*/ 441341 h 441341"/>
              <a:gd name="connsiteX4" fmla="*/ 0 w 126396"/>
              <a:gd name="connsiteY4" fmla="*/ 0 h 441341"/>
              <a:gd name="connsiteX0" fmla="*/ 0 w 126396"/>
              <a:gd name="connsiteY0" fmla="*/ 0 h 441341"/>
              <a:gd name="connsiteX1" fmla="*/ 126396 w 126396"/>
              <a:gd name="connsiteY1" fmla="*/ 0 h 441341"/>
              <a:gd name="connsiteX2" fmla="*/ 126396 w 126396"/>
              <a:gd name="connsiteY2" fmla="*/ 336566 h 441341"/>
              <a:gd name="connsiteX3" fmla="*/ 0 w 126396"/>
              <a:gd name="connsiteY3" fmla="*/ 441341 h 441341"/>
              <a:gd name="connsiteX4" fmla="*/ 0 w 126396"/>
              <a:gd name="connsiteY4" fmla="*/ 0 h 441341"/>
              <a:gd name="connsiteX0" fmla="*/ 0 w 126396"/>
              <a:gd name="connsiteY0" fmla="*/ 0 h 441341"/>
              <a:gd name="connsiteX1" fmla="*/ 126396 w 126396"/>
              <a:gd name="connsiteY1" fmla="*/ 0 h 441341"/>
              <a:gd name="connsiteX2" fmla="*/ 126396 w 126396"/>
              <a:gd name="connsiteY2" fmla="*/ 327041 h 441341"/>
              <a:gd name="connsiteX3" fmla="*/ 0 w 126396"/>
              <a:gd name="connsiteY3" fmla="*/ 441341 h 441341"/>
              <a:gd name="connsiteX4" fmla="*/ 0 w 126396"/>
              <a:gd name="connsiteY4" fmla="*/ 0 h 441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96" h="441341">
                <a:moveTo>
                  <a:pt x="0" y="0"/>
                </a:moveTo>
                <a:lnTo>
                  <a:pt x="126396" y="0"/>
                </a:lnTo>
                <a:lnTo>
                  <a:pt x="126396" y="327041"/>
                </a:lnTo>
                <a:lnTo>
                  <a:pt x="0" y="441341"/>
                </a:lnTo>
                <a:lnTo>
                  <a:pt x="0" y="0"/>
                </a:lnTo>
                <a:close/>
              </a:path>
            </a:pathLst>
          </a:cu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16" name="Picture 15"/>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46663" y="6448922"/>
            <a:ext cx="356632" cy="272601"/>
          </a:xfrm>
          <a:prstGeom prst="rect">
            <a:avLst/>
          </a:prstGeom>
        </p:spPr>
      </p:pic>
      <p:sp>
        <p:nvSpPr>
          <p:cNvPr id="4" name="Date Placeholder 3"/>
          <p:cNvSpPr>
            <a:spLocks noGrp="1"/>
          </p:cNvSpPr>
          <p:nvPr>
            <p:ph type="dt" sz="half" idx="2"/>
          </p:nvPr>
        </p:nvSpPr>
        <p:spPr>
          <a:xfrm>
            <a:off x="521226" y="6194300"/>
            <a:ext cx="2394420" cy="365125"/>
          </a:xfrm>
          <a:prstGeom prst="rect">
            <a:avLst/>
          </a:prstGeom>
        </p:spPr>
        <p:txBody>
          <a:bodyPr vert="horz" lIns="91440" tIns="45720" rIns="91440" bIns="45720" rtlCol="0" anchor="ctr"/>
          <a:lstStyle>
            <a:lvl1pPr algn="l">
              <a:defRPr sz="1200">
                <a:solidFill>
                  <a:schemeClr val="tx1">
                    <a:tint val="75000"/>
                  </a:schemeClr>
                </a:solidFill>
                <a:latin typeface="Source Sans Pro" charset="0"/>
                <a:ea typeface="Source Sans Pro" charset="0"/>
                <a:cs typeface="Source Sans Pro" charset="0"/>
              </a:defRPr>
            </a:lvl1pPr>
          </a:lstStyle>
          <a:p>
            <a:fld id="{C68035A5-65C1-45B4-9576-57C44C05FD0E}" type="datetimeFigureOut">
              <a:rPr lang="en-US" smtClean="0"/>
              <a:t>7/23/24</a:t>
            </a:fld>
            <a:endParaRPr lang="en-US"/>
          </a:p>
        </p:txBody>
      </p:sp>
      <p:sp>
        <p:nvSpPr>
          <p:cNvPr id="7" name="Rectangle 6">
            <a:extLst>
              <a:ext uri="{FF2B5EF4-FFF2-40B4-BE49-F238E27FC236}">
                <a16:creationId xmlns:a16="http://schemas.microsoft.com/office/drawing/2014/main" id="{60C2BB30-5BE9-40FB-80F9-B6137803658F}"/>
              </a:ext>
            </a:extLst>
          </p:cNvPr>
          <p:cNvSpPr/>
          <p:nvPr/>
        </p:nvSpPr>
        <p:spPr>
          <a:xfrm>
            <a:off x="8324491" y="245899"/>
            <a:ext cx="3588713" cy="329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i="0">
                <a:solidFill>
                  <a:srgbClr val="FF0000"/>
                </a:solidFill>
              </a:rPr>
              <a:t>INTERNAL</a:t>
            </a:r>
          </a:p>
        </p:txBody>
      </p:sp>
    </p:spTree>
    <p:extLst>
      <p:ext uri="{BB962C8B-B14F-4D97-AF65-F5344CB8AC3E}">
        <p14:creationId xmlns:p14="http://schemas.microsoft.com/office/powerpoint/2010/main" val="40944750"/>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Lst>
  <p:txStyles>
    <p:titleStyle>
      <a:lvl1pPr algn="l" defTabSz="914400" rtl="0" eaLnBrk="1" latinLnBrk="0" hangingPunct="1">
        <a:lnSpc>
          <a:spcPct val="100000"/>
        </a:lnSpc>
        <a:spcBef>
          <a:spcPct val="0"/>
        </a:spcBef>
        <a:buNone/>
        <a:defRPr sz="4000" b="1" i="0" kern="1200" spc="-100" baseline="0">
          <a:solidFill>
            <a:srgbClr val="003F80"/>
          </a:solidFill>
          <a:latin typeface="Source Sans Pro" charset="0"/>
          <a:ea typeface="Source Sans Pro" charset="0"/>
          <a:cs typeface="Source Sans Pro" charset="0"/>
        </a:defRPr>
      </a:lvl1pPr>
    </p:titleStyle>
    <p:bodyStyle>
      <a:lvl1pPr marL="228600" indent="-228600" algn="l" defTabSz="914400" rtl="0" eaLnBrk="1" latinLnBrk="0" hangingPunct="1">
        <a:lnSpc>
          <a:spcPct val="100000"/>
        </a:lnSpc>
        <a:spcBef>
          <a:spcPts val="1000"/>
        </a:spcBef>
        <a:buFont typeface="Wingdings" panose="05000000000000000000" pitchFamily="2" charset="2"/>
        <a:buChar char="§"/>
        <a:defRPr sz="2400" kern="1200">
          <a:solidFill>
            <a:schemeClr val="tx1"/>
          </a:solidFill>
          <a:latin typeface="Source Sans Pro" charset="0"/>
          <a:ea typeface="Source Sans Pro" charset="0"/>
          <a:cs typeface="Source Sans Pro" charset="0"/>
        </a:defRPr>
      </a:lvl1pPr>
      <a:lvl2pPr marL="685800" indent="-228600" algn="l" defTabSz="914400" rtl="0" eaLnBrk="1" latinLnBrk="0" hangingPunct="1">
        <a:lnSpc>
          <a:spcPct val="100000"/>
        </a:lnSpc>
        <a:spcBef>
          <a:spcPts val="500"/>
        </a:spcBef>
        <a:buFont typeface="Source Sans Pro" panose="020B0503030403020204" pitchFamily="34" charset="0"/>
        <a:buChar char="‒"/>
        <a:defRPr sz="2000" kern="1200">
          <a:solidFill>
            <a:schemeClr val="tx1"/>
          </a:solidFill>
          <a:latin typeface="Source Sans Pro" charset="0"/>
          <a:ea typeface="Source Sans Pro" charset="0"/>
          <a:cs typeface="Source Sans Pro" charset="0"/>
        </a:defRPr>
      </a:lvl2pPr>
      <a:lvl3pPr marL="1143000" indent="-228600" algn="l" defTabSz="914400" rtl="0" eaLnBrk="1" latinLnBrk="0" hangingPunct="1">
        <a:lnSpc>
          <a:spcPct val="100000"/>
        </a:lnSpc>
        <a:spcBef>
          <a:spcPts val="500"/>
        </a:spcBef>
        <a:buFont typeface="Source Sans Pro" panose="020B0503030403020204" pitchFamily="34" charset="0"/>
        <a:buChar char="•"/>
        <a:defRPr sz="1800" kern="1200">
          <a:solidFill>
            <a:schemeClr val="tx1"/>
          </a:solidFill>
          <a:latin typeface="Source Sans Pro" charset="0"/>
          <a:ea typeface="Source Sans Pro" charset="0"/>
          <a:cs typeface="Source Sans Pro" charset="0"/>
        </a:defRPr>
      </a:lvl3pPr>
      <a:lvl4pPr marL="1600200" indent="-228600" algn="l" defTabSz="914400" rtl="0" eaLnBrk="1" latinLnBrk="0" hangingPunct="1">
        <a:lnSpc>
          <a:spcPct val="100000"/>
        </a:lnSpc>
        <a:spcBef>
          <a:spcPts val="500"/>
        </a:spcBef>
        <a:buFont typeface="Courier New" panose="02070309020205020404" pitchFamily="49" charset="0"/>
        <a:buChar char="o"/>
        <a:defRPr sz="1600" kern="1200">
          <a:solidFill>
            <a:schemeClr val="tx1"/>
          </a:solidFill>
          <a:latin typeface="Source Sans Pro" charset="0"/>
          <a:ea typeface="Source Sans Pro" charset="0"/>
          <a:cs typeface="Source Sans Pro" charset="0"/>
        </a:defRPr>
      </a:lvl4pPr>
      <a:lvl5pPr marL="2057400" indent="-228600" algn="l" defTabSz="914400" rtl="0" eaLnBrk="1" latinLnBrk="0" hangingPunct="1">
        <a:lnSpc>
          <a:spcPct val="100000"/>
        </a:lnSpc>
        <a:spcBef>
          <a:spcPts val="500"/>
        </a:spcBef>
        <a:buFont typeface="Source Sans Pro" panose="020B0503030403020204" pitchFamily="34" charset="0"/>
        <a:buChar char="&gt;"/>
        <a:defRPr sz="1600" kern="1200">
          <a:solidFill>
            <a:schemeClr val="tx1"/>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421468" y="6578603"/>
            <a:ext cx="9770533" cy="28416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1799">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2" y="6578603"/>
            <a:ext cx="2434167" cy="284163"/>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sz="1799">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480485" y="-38100"/>
            <a:ext cx="11633200"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 name="TextBox 4"/>
          <p:cNvSpPr txBox="1"/>
          <p:nvPr/>
        </p:nvSpPr>
        <p:spPr>
          <a:xfrm>
            <a:off x="97368" y="6596066"/>
            <a:ext cx="6593417" cy="238125"/>
          </a:xfrm>
          <a:prstGeom prst="rect">
            <a:avLst/>
          </a:prstGeom>
          <a:noFill/>
        </p:spPr>
        <p:txBody>
          <a:bodyPr>
            <a:spAutoFit/>
          </a:bodyPr>
          <a:lstStyle/>
          <a:p>
            <a:pPr>
              <a:defRPr/>
            </a:pPr>
            <a:r>
              <a:rPr lang="en-US" sz="950">
                <a:solidFill>
                  <a:schemeClr val="bg1"/>
                </a:solidFill>
                <a:latin typeface="+mj-lt"/>
                <a:ea typeface="ＭＳ Ｐゴシック" pitchFamily="-106" charset="-128"/>
                <a:cs typeface="ＭＳ Ｐゴシック" pitchFamily="-106" charset="-128"/>
              </a:rPr>
              <a:t>U.S. DEPARTMENT OF ENERGY                         OFFICE OF STATE &amp; COMMUNITY ENERGY PROGRAMS</a:t>
            </a:r>
          </a:p>
        </p:txBody>
      </p:sp>
      <p:sp>
        <p:nvSpPr>
          <p:cNvPr id="1032" name="Text Placeholder 8"/>
          <p:cNvSpPr>
            <a:spLocks noGrp="1"/>
          </p:cNvSpPr>
          <p:nvPr>
            <p:ph type="body" idx="1"/>
          </p:nvPr>
        </p:nvSpPr>
        <p:spPr bwMode="auto">
          <a:xfrm>
            <a:off x="480484" y="1047753"/>
            <a:ext cx="10972801"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C57C79B2-0060-1F22-8848-6D6D1D3E8DF7}"/>
              </a:ext>
            </a:extLst>
          </p:cNvPr>
          <p:cNvCxnSpPr/>
          <p:nvPr/>
        </p:nvCxnSpPr>
        <p:spPr>
          <a:xfrm>
            <a:off x="1" y="821778"/>
            <a:ext cx="12192000" cy="0"/>
          </a:xfrm>
          <a:prstGeom prst="line">
            <a:avLst/>
          </a:prstGeom>
        </p:spPr>
        <p:style>
          <a:lnRef idx="2">
            <a:schemeClr val="accent4"/>
          </a:lnRef>
          <a:fillRef idx="0">
            <a:schemeClr val="accent4"/>
          </a:fillRef>
          <a:effectRef idx="1">
            <a:schemeClr val="accent4"/>
          </a:effectRef>
          <a:fontRef idx="minor">
            <a:schemeClr val="tx1"/>
          </a:fontRef>
        </p:style>
      </p:cxnSp>
      <p:sp>
        <p:nvSpPr>
          <p:cNvPr id="4" name="Slide Number Placeholder 3">
            <a:extLst>
              <a:ext uri="{FF2B5EF4-FFF2-40B4-BE49-F238E27FC236}">
                <a16:creationId xmlns:a16="http://schemas.microsoft.com/office/drawing/2014/main" id="{6BB23F75-AC49-EACE-7312-2CD262B2E4EB}"/>
              </a:ext>
            </a:extLst>
          </p:cNvPr>
          <p:cNvSpPr>
            <a:spLocks noGrp="1"/>
          </p:cNvSpPr>
          <p:nvPr>
            <p:ph type="sldNum" sz="quarter" idx="4"/>
          </p:nvPr>
        </p:nvSpPr>
        <p:spPr>
          <a:xfrm>
            <a:off x="9370484" y="6528326"/>
            <a:ext cx="2743200" cy="365125"/>
          </a:xfrm>
          <a:prstGeom prst="rect">
            <a:avLst/>
          </a:prstGeom>
        </p:spPr>
        <p:txBody>
          <a:bodyPr vert="horz" lIns="91440" tIns="45720" rIns="91440" bIns="45720" rtlCol="0" anchor="ctr"/>
          <a:lstStyle>
            <a:lvl1pPr algn="r">
              <a:defRPr sz="1200">
                <a:solidFill>
                  <a:schemeClr val="bg1"/>
                </a:solidFill>
              </a:defRPr>
            </a:lvl1pPr>
          </a:lstStyle>
          <a:p>
            <a:fld id="{56F77BE4-587B-4950-85D3-118597CFE039}" type="slidenum">
              <a:rPr lang="en-US" smtClean="0"/>
              <a:pPr/>
              <a:t>‹#›</a:t>
            </a:fld>
            <a:endParaRPr lang="en-US"/>
          </a:p>
        </p:txBody>
      </p:sp>
    </p:spTree>
    <p:extLst>
      <p:ext uri="{BB962C8B-B14F-4D97-AF65-F5344CB8AC3E}">
        <p14:creationId xmlns:p14="http://schemas.microsoft.com/office/powerpoint/2010/main" val="315204806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09" r:id="rId26"/>
    <p:sldLayoutId id="2147483710" r:id="rId27"/>
    <p:sldLayoutId id="2147483711" r:id="rId28"/>
    <p:sldLayoutId id="2147483712" r:id="rId29"/>
    <p:sldLayoutId id="2147483713" r:id="rId30"/>
  </p:sldLayoutIdLst>
  <p:hf hdr="0" ftr="0" dt="0"/>
  <p:txStyles>
    <p:titleStyle>
      <a:lvl1pPr algn="l" defTabSz="457063" rtl="0" eaLnBrk="1" fontAlgn="base" hangingPunct="1">
        <a:spcBef>
          <a:spcPct val="0"/>
        </a:spcBef>
        <a:spcAft>
          <a:spcPct val="0"/>
        </a:spcAft>
        <a:defRPr lang="en-US" sz="3299" b="1" kern="1200" dirty="0">
          <a:solidFill>
            <a:srgbClr val="2A5998"/>
          </a:solidFill>
          <a:latin typeface="Avenir LT Std 45 Book"/>
          <a:ea typeface="Avenir LT Std 45 Book"/>
          <a:cs typeface="Arial"/>
        </a:defRPr>
      </a:lvl1pPr>
      <a:lvl2pPr algn="l" defTabSz="457063" rtl="0" eaLnBrk="1" fontAlgn="base" hangingPunct="1">
        <a:spcBef>
          <a:spcPct val="0"/>
        </a:spcBef>
        <a:spcAft>
          <a:spcPct val="0"/>
        </a:spcAft>
        <a:defRPr sz="3299" b="1">
          <a:solidFill>
            <a:srgbClr val="007934"/>
          </a:solidFill>
          <a:latin typeface="Franklin Gothic Medium" charset="0"/>
          <a:ea typeface="ヒラギノ角ゴ Pro W3" charset="0"/>
        </a:defRPr>
      </a:lvl2pPr>
      <a:lvl3pPr algn="l" defTabSz="457063" rtl="0" eaLnBrk="1" fontAlgn="base" hangingPunct="1">
        <a:spcBef>
          <a:spcPct val="0"/>
        </a:spcBef>
        <a:spcAft>
          <a:spcPct val="0"/>
        </a:spcAft>
        <a:defRPr sz="3299" b="1">
          <a:solidFill>
            <a:srgbClr val="007934"/>
          </a:solidFill>
          <a:latin typeface="Franklin Gothic Medium" charset="0"/>
          <a:ea typeface="ヒラギノ角ゴ Pro W3" charset="0"/>
        </a:defRPr>
      </a:lvl3pPr>
      <a:lvl4pPr algn="l" defTabSz="457063" rtl="0" eaLnBrk="1" fontAlgn="base" hangingPunct="1">
        <a:spcBef>
          <a:spcPct val="0"/>
        </a:spcBef>
        <a:spcAft>
          <a:spcPct val="0"/>
        </a:spcAft>
        <a:defRPr sz="3299" b="1">
          <a:solidFill>
            <a:srgbClr val="007934"/>
          </a:solidFill>
          <a:latin typeface="Franklin Gothic Medium" charset="0"/>
          <a:ea typeface="ヒラギノ角ゴ Pro W3" charset="0"/>
        </a:defRPr>
      </a:lvl4pPr>
      <a:lvl5pPr algn="l" defTabSz="457063" rtl="0" eaLnBrk="1" fontAlgn="base" hangingPunct="1">
        <a:spcBef>
          <a:spcPct val="0"/>
        </a:spcBef>
        <a:spcAft>
          <a:spcPct val="0"/>
        </a:spcAft>
        <a:defRPr sz="3299" b="1">
          <a:solidFill>
            <a:srgbClr val="007934"/>
          </a:solidFill>
          <a:latin typeface="Franklin Gothic Medium" charset="0"/>
          <a:ea typeface="ヒラギノ角ゴ Pro W3" charset="0"/>
        </a:defRPr>
      </a:lvl5pPr>
      <a:lvl6pPr marL="457063" algn="l" defTabSz="457063" rtl="0" eaLnBrk="1" fontAlgn="base" hangingPunct="1">
        <a:spcBef>
          <a:spcPct val="0"/>
        </a:spcBef>
        <a:spcAft>
          <a:spcPct val="0"/>
        </a:spcAft>
        <a:defRPr sz="3299" b="1">
          <a:solidFill>
            <a:srgbClr val="007934"/>
          </a:solidFill>
          <a:latin typeface="Franklin Gothic Medium" charset="0"/>
          <a:ea typeface="ヒラギノ角ゴ Pro W3" charset="0"/>
        </a:defRPr>
      </a:lvl6pPr>
      <a:lvl7pPr marL="914126" algn="l" defTabSz="457063" rtl="0" eaLnBrk="1" fontAlgn="base" hangingPunct="1">
        <a:spcBef>
          <a:spcPct val="0"/>
        </a:spcBef>
        <a:spcAft>
          <a:spcPct val="0"/>
        </a:spcAft>
        <a:defRPr sz="3299" b="1">
          <a:solidFill>
            <a:srgbClr val="007934"/>
          </a:solidFill>
          <a:latin typeface="Franklin Gothic Medium" charset="0"/>
          <a:ea typeface="ヒラギノ角ゴ Pro W3" charset="0"/>
        </a:defRPr>
      </a:lvl7pPr>
      <a:lvl8pPr marL="1371189" algn="l" defTabSz="457063" rtl="0" eaLnBrk="1" fontAlgn="base" hangingPunct="1">
        <a:spcBef>
          <a:spcPct val="0"/>
        </a:spcBef>
        <a:spcAft>
          <a:spcPct val="0"/>
        </a:spcAft>
        <a:defRPr sz="3299" b="1">
          <a:solidFill>
            <a:srgbClr val="007934"/>
          </a:solidFill>
          <a:latin typeface="Franklin Gothic Medium" charset="0"/>
          <a:ea typeface="ヒラギノ角ゴ Pro W3" charset="0"/>
        </a:defRPr>
      </a:lvl8pPr>
      <a:lvl9pPr marL="1828251" algn="l" defTabSz="457063" rtl="0" eaLnBrk="1" fontAlgn="base" hangingPunct="1">
        <a:spcBef>
          <a:spcPct val="0"/>
        </a:spcBef>
        <a:spcAft>
          <a:spcPct val="0"/>
        </a:spcAft>
        <a:defRPr sz="3299" b="1">
          <a:solidFill>
            <a:srgbClr val="007934"/>
          </a:solidFill>
          <a:latin typeface="Franklin Gothic Medium" charset="0"/>
          <a:ea typeface="ヒラギノ角ゴ Pro W3" charset="0"/>
        </a:defRPr>
      </a:lvl9pPr>
    </p:titleStyle>
    <p:bodyStyle>
      <a:lvl1pPr marL="342797" indent="-342797" algn="l" defTabSz="457063" rtl="0" eaLnBrk="1" fontAlgn="base" hangingPunct="1">
        <a:spcBef>
          <a:spcPct val="20000"/>
        </a:spcBef>
        <a:spcAft>
          <a:spcPct val="0"/>
        </a:spcAft>
        <a:buFont typeface="Arial" charset="0"/>
        <a:buChar char="•"/>
        <a:defRPr sz="2599" kern="1200">
          <a:solidFill>
            <a:srgbClr val="282B2E"/>
          </a:solidFill>
          <a:latin typeface="Arial" panose="020B0604020202020204" pitchFamily="34" charset="0"/>
          <a:ea typeface="Arial" panose="020B0604020202020204" pitchFamily="34" charset="0"/>
          <a:cs typeface="Arial" panose="020B0604020202020204" pitchFamily="34" charset="0"/>
        </a:defRPr>
      </a:lvl1pPr>
      <a:lvl2pPr marL="742727" indent="-285664" algn="l" defTabSz="457063" rtl="0" eaLnBrk="1" fontAlgn="base" hangingPunct="1">
        <a:spcBef>
          <a:spcPct val="20000"/>
        </a:spcBef>
        <a:spcAft>
          <a:spcPct val="0"/>
        </a:spcAft>
        <a:buFont typeface="Arial" charset="0"/>
        <a:buChar char="–"/>
        <a:defRPr sz="2399" kern="1200">
          <a:solidFill>
            <a:srgbClr val="282B2E"/>
          </a:solidFill>
          <a:latin typeface="Arial" panose="020B0604020202020204" pitchFamily="34" charset="0"/>
          <a:ea typeface="Arial" panose="020B0604020202020204" pitchFamily="34" charset="0"/>
          <a:cs typeface="Arial" panose="020B0604020202020204" pitchFamily="34" charset="0"/>
        </a:defRPr>
      </a:lvl2pPr>
      <a:lvl3pPr marL="1142657" indent="-228531" algn="l" defTabSz="457063" rtl="0" eaLnBrk="1" fontAlgn="base" hangingPunct="1">
        <a:spcBef>
          <a:spcPct val="20000"/>
        </a:spcBef>
        <a:spcAft>
          <a:spcPct val="0"/>
        </a:spcAft>
        <a:buFont typeface="Arial" charset="0"/>
        <a:buChar char="•"/>
        <a:defRPr sz="2199" kern="1200">
          <a:solidFill>
            <a:srgbClr val="282B2E"/>
          </a:solidFill>
          <a:latin typeface="Arial" panose="020B0604020202020204" pitchFamily="34" charset="0"/>
          <a:ea typeface="Arial" panose="020B0604020202020204" pitchFamily="34" charset="0"/>
          <a:cs typeface="Arial" panose="020B0604020202020204" pitchFamily="34" charset="0"/>
        </a:defRPr>
      </a:lvl3pPr>
      <a:lvl4pPr marL="1599720" indent="-228531" algn="l" defTabSz="457063" rtl="0" eaLnBrk="1" fontAlgn="base" hangingPunct="1">
        <a:spcBef>
          <a:spcPct val="20000"/>
        </a:spcBef>
        <a:spcAft>
          <a:spcPct val="0"/>
        </a:spcAft>
        <a:buFont typeface="Arial" charset="0"/>
        <a:buChar char="–"/>
        <a:defRPr sz="1999" kern="1200">
          <a:solidFill>
            <a:srgbClr val="282B2E"/>
          </a:solidFill>
          <a:latin typeface="Arial" panose="020B0604020202020204" pitchFamily="34" charset="0"/>
          <a:ea typeface="Arial" panose="020B0604020202020204" pitchFamily="34" charset="0"/>
          <a:cs typeface="Arial" panose="020B0604020202020204" pitchFamily="34" charset="0"/>
        </a:defRPr>
      </a:lvl4pPr>
      <a:lvl5pPr marL="2056783" indent="-228531" algn="l" defTabSz="457063" rtl="0" eaLnBrk="1" fontAlgn="base" hangingPunct="1">
        <a:spcBef>
          <a:spcPct val="20000"/>
        </a:spcBef>
        <a:spcAft>
          <a:spcPct val="0"/>
        </a:spcAft>
        <a:buFont typeface="Arial" charset="0"/>
        <a:buChar char="»"/>
        <a:defRPr kern="1200">
          <a:solidFill>
            <a:srgbClr val="282B2E"/>
          </a:solidFill>
          <a:latin typeface="Arial" panose="020B0604020202020204" pitchFamily="34" charset="0"/>
          <a:ea typeface="Arial" panose="020B0604020202020204" pitchFamily="34" charset="0"/>
          <a:cs typeface="Arial" panose="020B0604020202020204" pitchFamily="34" charset="0"/>
        </a:defRPr>
      </a:lvl5pPr>
      <a:lvl6pPr marL="2513846" indent="-228531" algn="l" defTabSz="457063" rtl="0" eaLnBrk="1" latinLnBrk="0" hangingPunct="1">
        <a:spcBef>
          <a:spcPct val="20000"/>
        </a:spcBef>
        <a:buFont typeface="Arial"/>
        <a:buChar char="•"/>
        <a:defRPr sz="1999" kern="1200">
          <a:solidFill>
            <a:schemeClr val="tx1"/>
          </a:solidFill>
          <a:latin typeface="+mn-lt"/>
          <a:ea typeface="+mn-ea"/>
          <a:cs typeface="+mn-cs"/>
        </a:defRPr>
      </a:lvl6pPr>
      <a:lvl7pPr marL="2970908" indent="-228531" algn="l" defTabSz="457063" rtl="0" eaLnBrk="1" latinLnBrk="0" hangingPunct="1">
        <a:spcBef>
          <a:spcPct val="20000"/>
        </a:spcBef>
        <a:buFont typeface="Arial"/>
        <a:buChar char="•"/>
        <a:defRPr sz="1999" kern="1200">
          <a:solidFill>
            <a:schemeClr val="tx1"/>
          </a:solidFill>
          <a:latin typeface="+mn-lt"/>
          <a:ea typeface="+mn-ea"/>
          <a:cs typeface="+mn-cs"/>
        </a:defRPr>
      </a:lvl7pPr>
      <a:lvl8pPr marL="3427971" indent="-228531" algn="l" defTabSz="457063" rtl="0" eaLnBrk="1" latinLnBrk="0" hangingPunct="1">
        <a:spcBef>
          <a:spcPct val="20000"/>
        </a:spcBef>
        <a:buFont typeface="Arial"/>
        <a:buChar char="•"/>
        <a:defRPr sz="1999" kern="1200">
          <a:solidFill>
            <a:schemeClr val="tx1"/>
          </a:solidFill>
          <a:latin typeface="+mn-lt"/>
          <a:ea typeface="+mn-ea"/>
          <a:cs typeface="+mn-cs"/>
        </a:defRPr>
      </a:lvl8pPr>
      <a:lvl9pPr marL="3885034" indent="-228531" algn="l" defTabSz="457063" rtl="0" eaLnBrk="1" latinLnBrk="0" hangingPunct="1">
        <a:spcBef>
          <a:spcPct val="20000"/>
        </a:spcBef>
        <a:buFont typeface="Arial"/>
        <a:buChar char="•"/>
        <a:defRPr sz="1999" kern="1200">
          <a:solidFill>
            <a:schemeClr val="tx1"/>
          </a:solidFill>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72DAA0-0A02-414F-A778-EBCC38195E48}" type="datetimeFigureOut">
              <a:rPr lang="en-US" smtClean="0"/>
              <a:t>7/23/24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E2CDBC-3EB8-45BE-B529-0743BD50714B}" type="slidenum">
              <a:rPr lang="en-US" smtClean="0"/>
              <a:t>‹#›</a:t>
            </a:fld>
            <a:endParaRPr lang="en-US"/>
          </a:p>
        </p:txBody>
      </p:sp>
    </p:spTree>
    <p:extLst>
      <p:ext uri="{BB962C8B-B14F-4D97-AF65-F5344CB8AC3E}">
        <p14:creationId xmlns:p14="http://schemas.microsoft.com/office/powerpoint/2010/main" val="382281018"/>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sba.gov/IIAhub"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whitehouse.gov/wp-content/uploads/2024/05/CLIMATE-CAPITAL-GUIDEBOOK-v5.29.2024-730pm.pdf" TargetMode="External"/><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81.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8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4.jpg"/><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83.xml"/><Relationship Id="rId6" Type="http://schemas.openxmlformats.org/officeDocument/2006/relationships/image" Target="../media/image36.emf"/><Relationship Id="rId5" Type="http://schemas.microsoft.com/office/2007/relationships/hdphoto" Target="../media/hdphoto1.wdp"/><Relationship Id="rId4" Type="http://schemas.openxmlformats.org/officeDocument/2006/relationships/image" Target="../media/image35.png"/><Relationship Id="rId9"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8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85.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1.xml"/><Relationship Id="rId1" Type="http://schemas.openxmlformats.org/officeDocument/2006/relationships/slideLayout" Target="../slideLayouts/slideLayout81.xml"/><Relationship Id="rId5" Type="http://schemas.openxmlformats.org/officeDocument/2006/relationships/image" Target="../media/image51.pn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2.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86.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jpeg"/><Relationship Id="rId1" Type="http://schemas.openxmlformats.org/officeDocument/2006/relationships/slideLayout" Target="../slideLayouts/slideLayout86.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s://www.bing.com/ck/a?!&amp;&amp;p=9a604dbff67a2cc1JmltdHM9MTcyMTE3NDQwMCZpZ3VpZD0xODA5NDZmZi0yMmFmLTY4N2ItMjI3OS01NTkwMjNlZDY5ZjEmaW5zaWQ9NTgyMQ&amp;ptn=3&amp;ver=2&amp;hsh=3&amp;fclid=180946ff-22af-687b-2279-559023ed69f1&amp;u=a1L2ltYWdlcy9zZWFyY2g_cT1RdWVzdGlvbiUyME1hcmslMjBpbWFnZSZGT1JNPUlRRlJCQSZpZD0xNzBCNDk1RjA5MUNCOTE3QjY0NjNCMUY3OUMwNkUwMkJBQjQyMDEz&amp;ntb=1" TargetMode="Externa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hyperlink" Target="https://www.bing.com/ck/a?!&amp;&amp;p=d4d27ad315205368JmltdHM9MTcyMTE3NDQwMCZpZ3VpZD0xODA5NDZmZi0yMmFmLTY4N2ItMjI3OS01NTkwMjNlZDY5ZjEmaW5zaWQ9NTc3Nw&amp;ptn=3&amp;ver=2&amp;hsh=3&amp;fclid=180946ff-22af-687b-2279-559023ed69f1&amp;u=a1L2ltYWdlcy9zZWFyY2g_cT1zY29yZSUyMGZvciUyMHRoZSUyMGxpZmUlMjBvZiUyMHlvdXIlMjBidXNpbmVzcyUyMGxvZ28mRk9STT1JUUZSQkEmaWQ9OTA2MzgzQzkwMEY4NTBGREUwNjY3MDRDRjY4MDgzNkY4MDMzRUVERQ&amp;ntb=1" TargetMode="External"/><Relationship Id="rId7"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61.jpeg"/><Relationship Id="rId5" Type="http://schemas.openxmlformats.org/officeDocument/2006/relationships/hyperlink" Target="https://www.bing.com/ck/a?!&amp;&amp;p=7c2ffc1aeb8969deJmltdHM9MTcyMTE3NDQwMCZpZ3VpZD0xODA5NDZmZi0yMmFmLTY4N2ItMjI3OS01NTkwMjNlZDY5ZjEmaW5zaWQ9NTY4NA&amp;ptn=3&amp;ver=2&amp;hsh=3&amp;fclid=180946ff-22af-687b-2279-559023ed69f1&amp;u=a1L2ltYWdlcy9zZWFyY2g_cT1hbWVyaWNhJTI3cyUyMHNiZGMlMjBsb2dvJkZPUk09SVFGUkJBJmlkPThBOEVENjM0MjIwMTlGQjlDNzhEQzk2MTlFMDY3QTAzODgxNDA0MUM&amp;ntb=1" TargetMode="External"/><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hyperlink" Target="http://www.sba.gov/wa" TargetMode="External"/><Relationship Id="rId7" Type="http://schemas.openxmlformats.org/officeDocument/2006/relationships/hyperlink" Target="http://www.sba.gov/updates"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hyperlink" Target="mailto:infosdo@sba.gov" TargetMode="External"/><Relationship Id="rId5" Type="http://schemas.openxmlformats.org/officeDocument/2006/relationships/hyperlink" Target="https://www.linkedin.com/showcase/sbaseattle/" TargetMode="External"/><Relationship Id="rId10" Type="http://schemas.openxmlformats.org/officeDocument/2006/relationships/image" Target="../media/image66.png"/><Relationship Id="rId4" Type="http://schemas.openxmlformats.org/officeDocument/2006/relationships/hyperlink" Target="https://twitter.com/sbaseattle" TargetMode="External"/><Relationship Id="rId9"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www.sba.gov/feedback"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18.png"/><Relationship Id="rId7" Type="http://schemas.openxmlformats.org/officeDocument/2006/relationships/image" Target="../media/image22.tiff"/><Relationship Id="rId2" Type="http://schemas.openxmlformats.org/officeDocument/2006/relationships/image" Target="../media/image17.jpg"/><Relationship Id="rId1" Type="http://schemas.openxmlformats.org/officeDocument/2006/relationships/slideLayout" Target="../slideLayouts/slideLayout11.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hyperlink" Target="http://www.sba.gov/IIAhub"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1FD967-FEB2-0454-A8AD-24A6AECAB84A}"/>
              </a:ext>
            </a:extLst>
          </p:cNvPr>
          <p:cNvSpPr/>
          <p:nvPr/>
        </p:nvSpPr>
        <p:spPr>
          <a:xfrm>
            <a:off x="676405" y="3429000"/>
            <a:ext cx="10634598" cy="967636"/>
          </a:xfrm>
          <a:prstGeom prst="rect">
            <a:avLst/>
          </a:prstGeom>
          <a:solidFill>
            <a:srgbClr val="1A2C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6088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74F57-557F-E06E-90E8-26B51C0099F9}"/>
              </a:ext>
            </a:extLst>
          </p:cNvPr>
          <p:cNvSpPr>
            <a:spLocks noGrp="1"/>
          </p:cNvSpPr>
          <p:nvPr>
            <p:ph type="title"/>
          </p:nvPr>
        </p:nvSpPr>
        <p:spPr>
          <a:xfrm>
            <a:off x="838200" y="418769"/>
            <a:ext cx="10515600" cy="6020462"/>
          </a:xfrm>
        </p:spPr>
        <p:txBody>
          <a:bodyPr/>
          <a:lstStyle/>
          <a:p>
            <a:pPr algn="ctr"/>
            <a:r>
              <a:rPr lang="en-US" dirty="0"/>
              <a:t>SBA’s Investing In America Small Business Hub</a:t>
            </a:r>
            <a:br>
              <a:rPr lang="en-US" dirty="0"/>
            </a:br>
            <a:br>
              <a:rPr lang="en-US" dirty="0"/>
            </a:br>
            <a:br>
              <a:rPr lang="en-US" dirty="0"/>
            </a:br>
            <a:br>
              <a:rPr lang="en-US" dirty="0"/>
            </a:br>
            <a:br>
              <a:rPr lang="en-US" dirty="0"/>
            </a:br>
            <a:br>
              <a:rPr lang="en-US" dirty="0"/>
            </a:br>
            <a:br>
              <a:rPr lang="en-US" dirty="0"/>
            </a:br>
            <a:br>
              <a:rPr lang="en-US" sz="2000" dirty="0"/>
            </a:br>
            <a:br>
              <a:rPr lang="en-US" dirty="0"/>
            </a:br>
            <a:r>
              <a:rPr lang="en-US" b="1" dirty="0">
                <a:latin typeface="Source Sans Pro"/>
                <a:ea typeface="Source Sans Pro"/>
                <a:hlinkClick r:id="rId2"/>
              </a:rPr>
              <a:t>sba.gov/</a:t>
            </a:r>
            <a:r>
              <a:rPr lang="en-US" b="1" dirty="0" err="1">
                <a:latin typeface="Source Sans Pro"/>
                <a:ea typeface="Source Sans Pro"/>
                <a:hlinkClick r:id="rId2"/>
              </a:rPr>
              <a:t>IIAhub</a:t>
            </a:r>
            <a:r>
              <a:rPr lang="en-US" b="1" dirty="0">
                <a:latin typeface="Source Sans Pro"/>
                <a:ea typeface="Source Sans Pro"/>
              </a:rPr>
              <a:t> </a:t>
            </a:r>
            <a:endParaRPr lang="en-US" dirty="0"/>
          </a:p>
        </p:txBody>
      </p:sp>
      <p:pic>
        <p:nvPicPr>
          <p:cNvPr id="4" name="Picture 3">
            <a:extLst>
              <a:ext uri="{FF2B5EF4-FFF2-40B4-BE49-F238E27FC236}">
                <a16:creationId xmlns:a16="http://schemas.microsoft.com/office/drawing/2014/main" id="{70868EC7-AA03-F827-FFC6-86064850E15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479114" y="1141435"/>
            <a:ext cx="9233772" cy="4750494"/>
          </a:xfrm>
          <a:prstGeom prst="rect">
            <a:avLst/>
          </a:prstGeom>
        </p:spPr>
      </p:pic>
    </p:spTree>
    <p:extLst>
      <p:ext uri="{BB962C8B-B14F-4D97-AF65-F5344CB8AC3E}">
        <p14:creationId xmlns:p14="http://schemas.microsoft.com/office/powerpoint/2010/main" val="1104319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E755DE-28A7-E8E4-67A3-C6084BFAD963}"/>
              </a:ext>
            </a:extLst>
          </p:cNvPr>
          <p:cNvPicPr>
            <a:picLocks noChangeAspect="1"/>
          </p:cNvPicPr>
          <p:nvPr/>
        </p:nvPicPr>
        <p:blipFill rotWithShape="1">
          <a:blip r:embed="rId2"/>
          <a:srcRect l="54441"/>
          <a:stretch/>
        </p:blipFill>
        <p:spPr>
          <a:xfrm>
            <a:off x="0" y="0"/>
            <a:ext cx="2819805" cy="6858000"/>
          </a:xfrm>
          <a:prstGeom prst="rect">
            <a:avLst/>
          </a:prstGeom>
        </p:spPr>
      </p:pic>
      <p:sp>
        <p:nvSpPr>
          <p:cNvPr id="2" name="Title 1">
            <a:extLst>
              <a:ext uri="{FF2B5EF4-FFF2-40B4-BE49-F238E27FC236}">
                <a16:creationId xmlns:a16="http://schemas.microsoft.com/office/drawing/2014/main" id="{98E74F57-557F-E06E-90E8-26B51C0099F9}"/>
              </a:ext>
            </a:extLst>
          </p:cNvPr>
          <p:cNvSpPr>
            <a:spLocks noGrp="1"/>
          </p:cNvSpPr>
          <p:nvPr>
            <p:ph type="title"/>
          </p:nvPr>
        </p:nvSpPr>
        <p:spPr>
          <a:xfrm>
            <a:off x="3031299" y="288099"/>
            <a:ext cx="8906005" cy="6151132"/>
          </a:xfrm>
        </p:spPr>
        <p:txBody>
          <a:bodyPr/>
          <a:lstStyle/>
          <a:p>
            <a:r>
              <a:rPr lang="en-US" dirty="0"/>
              <a:t>*NEW* Climate Capital Guidebook </a:t>
            </a:r>
            <a:br>
              <a:rPr lang="en-US" dirty="0"/>
            </a:br>
            <a:r>
              <a:rPr lang="en-US" dirty="0"/>
              <a:t>of Federal Funding Sources</a:t>
            </a:r>
            <a:br>
              <a:rPr lang="en-US" dirty="0"/>
            </a:br>
            <a:br>
              <a:rPr lang="en-US" dirty="0"/>
            </a:br>
            <a:br>
              <a:rPr lang="en-US" dirty="0"/>
            </a:br>
            <a:br>
              <a:rPr lang="en-US" dirty="0"/>
            </a:br>
            <a:br>
              <a:rPr lang="en-US" dirty="0"/>
            </a:br>
            <a:br>
              <a:rPr lang="en-US" dirty="0"/>
            </a:br>
            <a:br>
              <a:rPr lang="en-US" sz="2400" dirty="0"/>
            </a:br>
            <a:br>
              <a:rPr lang="en-US" dirty="0"/>
            </a:br>
            <a:br>
              <a:rPr lang="en-US" sz="2000" dirty="0"/>
            </a:br>
            <a:r>
              <a:rPr lang="en-US" sz="2000" dirty="0"/>
              <a:t>                            </a:t>
            </a:r>
            <a:r>
              <a:rPr lang="en-US" dirty="0">
                <a:hlinkClick r:id="rId3"/>
              </a:rPr>
              <a:t>Climate Capital Guidebook</a:t>
            </a:r>
            <a:endParaRPr lang="en-US" dirty="0"/>
          </a:p>
        </p:txBody>
      </p:sp>
      <p:pic>
        <p:nvPicPr>
          <p:cNvPr id="6" name="Picture 5">
            <a:extLst>
              <a:ext uri="{FF2B5EF4-FFF2-40B4-BE49-F238E27FC236}">
                <a16:creationId xmlns:a16="http://schemas.microsoft.com/office/drawing/2014/main" id="{C3A60BF8-5778-CC6A-570C-65E7AD10B32F}"/>
              </a:ext>
            </a:extLst>
          </p:cNvPr>
          <p:cNvPicPr>
            <a:picLocks noChangeAspect="1"/>
          </p:cNvPicPr>
          <p:nvPr/>
        </p:nvPicPr>
        <p:blipFill rotWithShape="1">
          <a:blip r:embed="rId4"/>
          <a:srcRect l="3743"/>
          <a:stretch/>
        </p:blipFill>
        <p:spPr>
          <a:xfrm>
            <a:off x="3206663" y="1753644"/>
            <a:ext cx="3693935" cy="3775018"/>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02558E64-1B8B-0D3A-BBD8-537226C1C1B1}"/>
              </a:ext>
            </a:extLst>
          </p:cNvPr>
          <p:cNvPicPr>
            <a:picLocks noChangeAspect="1"/>
          </p:cNvPicPr>
          <p:nvPr/>
        </p:nvPicPr>
        <p:blipFill rotWithShape="1">
          <a:blip r:embed="rId5"/>
          <a:srcRect l="2048" b="14200"/>
          <a:stretch/>
        </p:blipFill>
        <p:spPr>
          <a:xfrm>
            <a:off x="7112092" y="1753644"/>
            <a:ext cx="3952964" cy="35824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8366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77031-9402-4734-EA70-E2B5B8F73085}"/>
              </a:ext>
            </a:extLst>
          </p:cNvPr>
          <p:cNvSpPr>
            <a:spLocks noGrp="1"/>
          </p:cNvSpPr>
          <p:nvPr>
            <p:ph type="title"/>
          </p:nvPr>
        </p:nvSpPr>
        <p:spPr>
          <a:xfrm>
            <a:off x="838200" y="530650"/>
            <a:ext cx="10986370" cy="598904"/>
          </a:xfrm>
        </p:spPr>
        <p:txBody>
          <a:bodyPr/>
          <a:lstStyle/>
          <a:p>
            <a:r>
              <a:rPr lang="en-US" dirty="0">
                <a:latin typeface="Source Sans Pro"/>
                <a:ea typeface="Source Sans Pro"/>
              </a:rPr>
              <a:t>How can SBA programs pair with IIA opportunities?</a:t>
            </a:r>
            <a:endParaRPr lang="en-US" dirty="0"/>
          </a:p>
        </p:txBody>
      </p:sp>
      <p:sp>
        <p:nvSpPr>
          <p:cNvPr id="3" name="Content Placeholder 2">
            <a:extLst>
              <a:ext uri="{FF2B5EF4-FFF2-40B4-BE49-F238E27FC236}">
                <a16:creationId xmlns:a16="http://schemas.microsoft.com/office/drawing/2014/main" id="{5D9AAE7C-038B-C5CB-BDDC-4BBCD492A737}"/>
              </a:ext>
            </a:extLst>
          </p:cNvPr>
          <p:cNvSpPr>
            <a:spLocks noGrp="1"/>
          </p:cNvSpPr>
          <p:nvPr>
            <p:ph idx="1"/>
          </p:nvPr>
        </p:nvSpPr>
        <p:spPr/>
        <p:txBody>
          <a:bodyPr vert="horz" lIns="91440" tIns="45720" rIns="91440" bIns="45720" rtlCol="0" anchor="t">
            <a:noAutofit/>
          </a:bodyPr>
          <a:lstStyle/>
          <a:p>
            <a:pPr marL="342900" indent="-342900"/>
            <a:r>
              <a:rPr lang="en-US" sz="2200" dirty="0">
                <a:latin typeface="Source Sans Pro" panose="020B0503030403020204" pitchFamily="34" charset="0"/>
                <a:ea typeface="Source Sans Pro" panose="020B0503030403020204" pitchFamily="34" charset="0"/>
              </a:rPr>
              <a:t>Up to $500,000 in working capital through the 7(a) program</a:t>
            </a:r>
          </a:p>
          <a:p>
            <a:pPr marL="342900" indent="-342900"/>
            <a:r>
              <a:rPr lang="en-US" sz="2200" dirty="0">
                <a:latin typeface="Source Sans Pro" panose="020B0503030403020204" pitchFamily="34" charset="0"/>
                <a:ea typeface="Source Sans Pro" panose="020B0503030403020204" pitchFamily="34" charset="0"/>
              </a:rPr>
              <a:t>Long-term, fixed rate financing of up to $5 million through the 504 loan program</a:t>
            </a:r>
          </a:p>
          <a:p>
            <a:pPr marL="342900" indent="-342900"/>
            <a:r>
              <a:rPr lang="en-US" sz="2200" dirty="0">
                <a:latin typeface="Source Sans Pro" panose="020B0503030403020204" pitchFamily="34" charset="0"/>
                <a:ea typeface="Source Sans Pro" panose="020B0503030403020204" pitchFamily="34" charset="0"/>
              </a:rPr>
              <a:t>Financing</a:t>
            </a:r>
          </a:p>
          <a:p>
            <a:pPr marL="342900" indent="-342900"/>
            <a:r>
              <a:rPr lang="en-US" sz="2200" dirty="0">
                <a:latin typeface="Source Sans Pro" panose="020B0503030403020204" pitchFamily="34" charset="0"/>
                <a:ea typeface="Source Sans Pro" panose="020B0503030403020204" pitchFamily="34" charset="0"/>
              </a:rPr>
              <a:t>Surety bonds</a:t>
            </a:r>
          </a:p>
          <a:p>
            <a:pPr marL="342900" indent="-342900"/>
            <a:r>
              <a:rPr lang="en-US" sz="2200" dirty="0">
                <a:latin typeface="Source Sans Pro" panose="020B0503030403020204" pitchFamily="34" charset="0"/>
                <a:ea typeface="Source Sans Pro" panose="020B0503030403020204" pitchFamily="34" charset="0"/>
              </a:rPr>
              <a:t>Certifications for small businesses that want to do business with the federal government</a:t>
            </a:r>
          </a:p>
          <a:p>
            <a:pPr marL="342900" indent="-342900"/>
            <a:r>
              <a:rPr lang="en-US" sz="2200" dirty="0">
                <a:latin typeface="Source Sans Pro" panose="020B0503030403020204" pitchFamily="34" charset="0"/>
                <a:ea typeface="Source Sans Pro" panose="020B0503030403020204" pitchFamily="34" charset="0"/>
              </a:rPr>
              <a:t>Coaching and training</a:t>
            </a:r>
          </a:p>
          <a:p>
            <a:pPr marL="342900" indent="-342900"/>
            <a:r>
              <a:rPr lang="en-US" sz="2200" dirty="0">
                <a:solidFill>
                  <a:srgbClr val="000000"/>
                </a:solidFill>
                <a:latin typeface="Source Sans Pro" panose="020B0503030403020204" pitchFamily="34" charset="0"/>
                <a:ea typeface="Source Sans Pro" panose="020B0503030403020204" pitchFamily="34" charset="0"/>
              </a:rPr>
              <a:t>Find an investor for your business through's SBA's licensed Small Business Investment Companies (SBICs)</a:t>
            </a:r>
            <a:endParaRPr lang="en-US" sz="2200" dirty="0">
              <a:highlight>
                <a:srgbClr val="FFFF00"/>
              </a:highlight>
              <a:latin typeface="Source Sans Pro" panose="020B0503030403020204" pitchFamily="34" charset="0"/>
              <a:ea typeface="Source Sans Pro" panose="020B0503030403020204" pitchFamily="34" charset="0"/>
              <a:cs typeface="Segoe UI"/>
            </a:endParaRPr>
          </a:p>
        </p:txBody>
      </p:sp>
    </p:spTree>
    <p:extLst>
      <p:ext uri="{BB962C8B-B14F-4D97-AF65-F5344CB8AC3E}">
        <p14:creationId xmlns:p14="http://schemas.microsoft.com/office/powerpoint/2010/main" val="864358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1FD967-FEB2-0454-A8AD-24A6AECAB84A}"/>
              </a:ext>
            </a:extLst>
          </p:cNvPr>
          <p:cNvSpPr/>
          <p:nvPr/>
        </p:nvSpPr>
        <p:spPr>
          <a:xfrm>
            <a:off x="676405" y="3429000"/>
            <a:ext cx="10634598" cy="967636"/>
          </a:xfrm>
          <a:prstGeom prst="rect">
            <a:avLst/>
          </a:prstGeom>
          <a:solidFill>
            <a:srgbClr val="1A2C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5184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598A9-60CC-4334-876E-2210CFC873D4}"/>
              </a:ext>
            </a:extLst>
          </p:cNvPr>
          <p:cNvSpPr>
            <a:spLocks noGrp="1"/>
          </p:cNvSpPr>
          <p:nvPr>
            <p:ph type="title"/>
          </p:nvPr>
        </p:nvSpPr>
        <p:spPr>
          <a:xfrm>
            <a:off x="609600" y="298575"/>
            <a:ext cx="10972800" cy="878872"/>
          </a:xfrm>
        </p:spPr>
        <p:txBody>
          <a:bodyPr>
            <a:noAutofit/>
          </a:bodyPr>
          <a:lstStyle/>
          <a:p>
            <a:r>
              <a:rPr lang="en-US" dirty="0"/>
              <a:t>SBA 504 Program</a:t>
            </a:r>
          </a:p>
        </p:txBody>
      </p:sp>
      <p:sp>
        <p:nvSpPr>
          <p:cNvPr id="3" name="Content Placeholder 2">
            <a:extLst>
              <a:ext uri="{FF2B5EF4-FFF2-40B4-BE49-F238E27FC236}">
                <a16:creationId xmlns:a16="http://schemas.microsoft.com/office/drawing/2014/main" id="{DF8FCB5A-478A-4620-A785-729B4A3BED48}"/>
              </a:ext>
            </a:extLst>
          </p:cNvPr>
          <p:cNvSpPr>
            <a:spLocks noGrp="1"/>
          </p:cNvSpPr>
          <p:nvPr>
            <p:ph idx="1"/>
          </p:nvPr>
        </p:nvSpPr>
        <p:spPr>
          <a:xfrm>
            <a:off x="576594" y="1177447"/>
            <a:ext cx="10321050" cy="5126895"/>
          </a:xfrm>
        </p:spPr>
        <p:txBody>
          <a:bodyPr>
            <a:noAutofit/>
          </a:bodyPr>
          <a:lstStyle/>
          <a:p>
            <a:r>
              <a:rPr lang="en-US" sz="2200" dirty="0"/>
              <a:t>The program is the SBA’s long-term financial tool for economic development</a:t>
            </a:r>
          </a:p>
          <a:p>
            <a:r>
              <a:rPr lang="en-US" sz="2200" dirty="0"/>
              <a:t>Provides funding for fixed assets:</a:t>
            </a:r>
          </a:p>
          <a:p>
            <a:pPr marL="688975" lvl="1" indent="-346075">
              <a:buFont typeface="Courier New" panose="02070309020205020404" pitchFamily="49" charset="0"/>
              <a:buChar char="o"/>
            </a:pPr>
            <a:r>
              <a:rPr lang="en-US" sz="2200" dirty="0"/>
              <a:t>Real estate acquisition, building improvements and ground-construction</a:t>
            </a:r>
          </a:p>
          <a:p>
            <a:pPr marL="688975" lvl="1" indent="-346075">
              <a:buFont typeface="Courier New" panose="02070309020205020404" pitchFamily="49" charset="0"/>
              <a:buChar char="o"/>
            </a:pPr>
            <a:r>
              <a:rPr lang="en-US" sz="2200" dirty="0"/>
              <a:t>Machinery and equipment acquisition and installation</a:t>
            </a:r>
          </a:p>
          <a:p>
            <a:pPr marL="688975" lvl="1" indent="-346075">
              <a:buFont typeface="Courier New" panose="02070309020205020404" pitchFamily="49" charset="0"/>
              <a:buChar char="o"/>
            </a:pPr>
            <a:r>
              <a:rPr lang="en-US" sz="2200" dirty="0"/>
              <a:t>Refinancing of equipment term loans</a:t>
            </a:r>
          </a:p>
          <a:p>
            <a:pPr marL="342900" lvl="1" indent="0">
              <a:buNone/>
            </a:pPr>
            <a:r>
              <a:rPr lang="en-US" sz="2200" dirty="0"/>
              <a:t>      and deeds of trust or mortgages</a:t>
            </a:r>
          </a:p>
          <a:p>
            <a:r>
              <a:rPr lang="en-US" sz="2200" dirty="0"/>
              <a:t>Typical structure is 50-40-10 (start-ups and special purpose buildings will require more money down)</a:t>
            </a:r>
          </a:p>
          <a:p>
            <a:r>
              <a:rPr lang="en-US" sz="2200" dirty="0"/>
              <a:t>Certified Development Companies (CDCs)  partner with private lenders</a:t>
            </a:r>
          </a:p>
          <a:p>
            <a:endParaRPr lang="en-US" sz="2200" dirty="0"/>
          </a:p>
        </p:txBody>
      </p:sp>
    </p:spTree>
    <p:extLst>
      <p:ext uri="{BB962C8B-B14F-4D97-AF65-F5344CB8AC3E}">
        <p14:creationId xmlns:p14="http://schemas.microsoft.com/office/powerpoint/2010/main" val="3417119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598A9-60CC-4334-876E-2210CFC873D4}"/>
              </a:ext>
            </a:extLst>
          </p:cNvPr>
          <p:cNvSpPr>
            <a:spLocks noGrp="1"/>
          </p:cNvSpPr>
          <p:nvPr>
            <p:ph type="title"/>
          </p:nvPr>
        </p:nvSpPr>
        <p:spPr>
          <a:xfrm>
            <a:off x="786693" y="336500"/>
            <a:ext cx="11018520" cy="865999"/>
          </a:xfrm>
        </p:spPr>
        <p:txBody>
          <a:bodyPr anchor="b">
            <a:normAutofit/>
          </a:bodyPr>
          <a:lstStyle/>
          <a:p>
            <a:r>
              <a:rPr lang="en-US" dirty="0"/>
              <a:t>Benefits to the Borrower</a:t>
            </a:r>
          </a:p>
        </p:txBody>
      </p:sp>
      <p:sp>
        <p:nvSpPr>
          <p:cNvPr id="3" name="Content Placeholder 2">
            <a:extLst>
              <a:ext uri="{FF2B5EF4-FFF2-40B4-BE49-F238E27FC236}">
                <a16:creationId xmlns:a16="http://schemas.microsoft.com/office/drawing/2014/main" id="{DF8FCB5A-478A-4620-A785-729B4A3BED48}"/>
              </a:ext>
            </a:extLst>
          </p:cNvPr>
          <p:cNvSpPr>
            <a:spLocks noGrp="1"/>
          </p:cNvSpPr>
          <p:nvPr>
            <p:ph idx="1"/>
          </p:nvPr>
        </p:nvSpPr>
        <p:spPr>
          <a:xfrm>
            <a:off x="575278" y="1663221"/>
            <a:ext cx="10347418" cy="4119172"/>
          </a:xfrm>
        </p:spPr>
        <p:txBody>
          <a:bodyPr anchor="t">
            <a:noAutofit/>
          </a:bodyPr>
          <a:lstStyle/>
          <a:p>
            <a:r>
              <a:rPr lang="en-US" sz="2200" dirty="0"/>
              <a:t>Low down payment which preserves working capital (usually 10%).</a:t>
            </a:r>
          </a:p>
          <a:p>
            <a:r>
              <a:rPr lang="en-US" sz="2200" dirty="0"/>
              <a:t>Below market fixed interest rates.</a:t>
            </a:r>
          </a:p>
          <a:p>
            <a:r>
              <a:rPr lang="en-US" sz="2200" dirty="0"/>
              <a:t>Long term financing (10, 20, or 25 year terms).</a:t>
            </a:r>
          </a:p>
          <a:p>
            <a:r>
              <a:rPr lang="en-US" sz="2200" dirty="0"/>
              <a:t>Borrower can finance most closing fees and soft costs.</a:t>
            </a:r>
          </a:p>
          <a:p>
            <a:r>
              <a:rPr lang="en-US" sz="2200" dirty="0"/>
              <a:t>Collateral is usually limited to the subject real estate with third party lender in first lien and SBA in second lien position.</a:t>
            </a:r>
          </a:p>
        </p:txBody>
      </p:sp>
    </p:spTree>
    <p:extLst>
      <p:ext uri="{BB962C8B-B14F-4D97-AF65-F5344CB8AC3E}">
        <p14:creationId xmlns:p14="http://schemas.microsoft.com/office/powerpoint/2010/main" val="828215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83DC0-BB54-74AC-4546-F5B94E627FF8}"/>
              </a:ext>
            </a:extLst>
          </p:cNvPr>
          <p:cNvSpPr>
            <a:spLocks noGrp="1"/>
          </p:cNvSpPr>
          <p:nvPr>
            <p:ph type="title"/>
          </p:nvPr>
        </p:nvSpPr>
        <p:spPr>
          <a:xfrm>
            <a:off x="420414" y="358037"/>
            <a:ext cx="11161986" cy="657963"/>
          </a:xfrm>
        </p:spPr>
        <p:txBody>
          <a:bodyPr>
            <a:noAutofit/>
          </a:bodyPr>
          <a:lstStyle/>
          <a:p>
            <a:pPr>
              <a:lnSpc>
                <a:spcPct val="100000"/>
              </a:lnSpc>
            </a:pPr>
            <a:r>
              <a:rPr lang="en-US" dirty="0"/>
              <a:t>Lifting the Cap on Energy Public Policy Projects</a:t>
            </a:r>
          </a:p>
        </p:txBody>
      </p:sp>
      <p:sp>
        <p:nvSpPr>
          <p:cNvPr id="3" name="Content Placeholder 2">
            <a:extLst>
              <a:ext uri="{FF2B5EF4-FFF2-40B4-BE49-F238E27FC236}">
                <a16:creationId xmlns:a16="http://schemas.microsoft.com/office/drawing/2014/main" id="{110478C8-AA35-76EE-BB2F-7456AE330249}"/>
              </a:ext>
              <a:ext uri="{C183D7F6-B498-43B3-948B-1728B52AA6E4}">
                <adec:decorative xmlns:adec="http://schemas.microsoft.com/office/drawing/2017/decorative" val="0"/>
              </a:ext>
            </a:extLst>
          </p:cNvPr>
          <p:cNvSpPr>
            <a:spLocks noGrp="1"/>
          </p:cNvSpPr>
          <p:nvPr>
            <p:ph idx="1"/>
          </p:nvPr>
        </p:nvSpPr>
        <p:spPr>
          <a:xfrm>
            <a:off x="728662" y="1551709"/>
            <a:ext cx="10734675" cy="4642592"/>
          </a:xfrm>
        </p:spPr>
        <p:txBody>
          <a:bodyPr>
            <a:normAutofit lnSpcReduction="10000"/>
          </a:bodyPr>
          <a:lstStyle/>
          <a:p>
            <a:pPr marL="0" indent="0">
              <a:lnSpc>
                <a:spcPct val="100000"/>
              </a:lnSpc>
              <a:buNone/>
            </a:pPr>
            <a:r>
              <a:rPr lang="en-US" sz="2200" b="1" dirty="0">
                <a:solidFill>
                  <a:schemeClr val="accent6"/>
                </a:solidFill>
              </a:rPr>
              <a:t>* NEW *</a:t>
            </a:r>
          </a:p>
          <a:p>
            <a:pPr>
              <a:lnSpc>
                <a:spcPct val="100000"/>
              </a:lnSpc>
            </a:pPr>
            <a:r>
              <a:rPr lang="en-US" sz="2200" dirty="0"/>
              <a:t>Revision to SOP 50 10 7.1, page 306, paragraph D.1.c.i.</a:t>
            </a:r>
          </a:p>
          <a:p>
            <a:pPr lvl="1">
              <a:lnSpc>
                <a:spcPct val="100000"/>
              </a:lnSpc>
            </a:pPr>
            <a:r>
              <a:rPr lang="en-US" sz="2000" dirty="0"/>
              <a:t>The $16,500,000 cap on Energy Public Policy projects is removed.</a:t>
            </a:r>
          </a:p>
          <a:p>
            <a:pPr>
              <a:lnSpc>
                <a:spcPct val="100000"/>
              </a:lnSpc>
            </a:pPr>
            <a:endParaRPr lang="en-US" sz="2200" dirty="0"/>
          </a:p>
          <a:p>
            <a:pPr>
              <a:lnSpc>
                <a:spcPct val="100000"/>
              </a:lnSpc>
            </a:pPr>
            <a:r>
              <a:rPr lang="en-US" sz="2200" dirty="0"/>
              <a:t>Revision to procedures related to extension of disbursement period (SOP 50 10 7.1, Section C, Chapter 2, Paragraph A.2.a.</a:t>
            </a:r>
          </a:p>
          <a:p>
            <a:pPr lvl="1">
              <a:lnSpc>
                <a:spcPct val="100000"/>
              </a:lnSpc>
            </a:pPr>
            <a:r>
              <a:rPr lang="en-US" sz="2000" dirty="0"/>
              <a:t>Currently SBA requires 504 loan be disbursed within 48 months from the date of approval;</a:t>
            </a:r>
          </a:p>
          <a:p>
            <a:pPr lvl="1">
              <a:lnSpc>
                <a:spcPct val="100000"/>
              </a:lnSpc>
            </a:pPr>
            <a:r>
              <a:rPr lang="en-US" sz="2000" dirty="0"/>
              <a:t>Effective April 30, 2024 – the decision authority on disbursement extension requests is delegated to SLPC when appropriate.</a:t>
            </a:r>
          </a:p>
          <a:p>
            <a:pPr>
              <a:lnSpc>
                <a:spcPct val="100000"/>
              </a:lnSpc>
            </a:pPr>
            <a:endParaRPr lang="en-US" sz="2200" dirty="0"/>
          </a:p>
          <a:p>
            <a:pPr marL="176213" indent="-176213">
              <a:lnSpc>
                <a:spcPct val="100000"/>
              </a:lnSpc>
              <a:buNone/>
            </a:pPr>
            <a:r>
              <a:rPr lang="en-US" sz="2000" dirty="0">
                <a:solidFill>
                  <a:srgbClr val="0070C0"/>
                </a:solidFill>
              </a:rPr>
              <a:t>* There is no time interval between submitting more than one Manufacturing or Energy Public Policy projects, as long as each project is independent, viable, and meets eligibility requirements.</a:t>
            </a:r>
          </a:p>
          <a:p>
            <a:pPr marL="176213" indent="-176213">
              <a:lnSpc>
                <a:spcPct val="100000"/>
              </a:lnSpc>
            </a:pPr>
            <a:endParaRPr lang="en-US" sz="2400" dirty="0"/>
          </a:p>
          <a:p>
            <a:pPr marL="0" indent="0">
              <a:lnSpc>
                <a:spcPct val="100000"/>
              </a:lnSpc>
              <a:buNone/>
            </a:pPr>
            <a:endParaRPr lang="en-US" sz="2400" dirty="0"/>
          </a:p>
          <a:p>
            <a:pPr marL="0" indent="0">
              <a:lnSpc>
                <a:spcPct val="100000"/>
              </a:lnSpc>
              <a:buNone/>
            </a:pPr>
            <a:endParaRPr lang="en-US" sz="2400" dirty="0"/>
          </a:p>
        </p:txBody>
      </p:sp>
    </p:spTree>
    <p:extLst>
      <p:ext uri="{BB962C8B-B14F-4D97-AF65-F5344CB8AC3E}">
        <p14:creationId xmlns:p14="http://schemas.microsoft.com/office/powerpoint/2010/main" val="741721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C6D8D5-9426-8784-1D9D-C2A8CB4A17E4}"/>
              </a:ext>
            </a:extLst>
          </p:cNvPr>
          <p:cNvSpPr>
            <a:spLocks noGrp="1"/>
          </p:cNvSpPr>
          <p:nvPr>
            <p:ph idx="1"/>
          </p:nvPr>
        </p:nvSpPr>
        <p:spPr>
          <a:xfrm>
            <a:off x="838200" y="2264537"/>
            <a:ext cx="10515600" cy="3404743"/>
          </a:xfrm>
        </p:spPr>
        <p:txBody>
          <a:bodyPr/>
          <a:lstStyle/>
          <a:p>
            <a:r>
              <a:rPr lang="en-US" sz="3600" b="1" dirty="0" err="1"/>
              <a:t>Ameritrust</a:t>
            </a:r>
            <a:r>
              <a:rPr lang="en-US" sz="3600" b="1" dirty="0"/>
              <a:t> CDC – Mark Willis</a:t>
            </a:r>
          </a:p>
          <a:p>
            <a:r>
              <a:rPr lang="en-US" sz="3600" b="1" dirty="0"/>
              <a:t>Capital Matrix – Ann Munroe</a:t>
            </a:r>
          </a:p>
          <a:p>
            <a:r>
              <a:rPr lang="en-US" sz="3600" b="1" dirty="0"/>
              <a:t>Evergreen Business Capital – Robin Amrine</a:t>
            </a:r>
          </a:p>
          <a:p>
            <a:r>
              <a:rPr lang="en-US" sz="3600" b="1" dirty="0"/>
              <a:t>Northwest Business Development – Aliza Seay</a:t>
            </a:r>
          </a:p>
          <a:p>
            <a:r>
              <a:rPr lang="en-US" sz="3600" b="1" dirty="0"/>
              <a:t>Panhandle Area Council – Wally Jacobsen</a:t>
            </a:r>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2D65F2AB-386D-24C8-91BF-1AFA08CEDA7C}"/>
              </a:ext>
            </a:extLst>
          </p:cNvPr>
          <p:cNvSpPr>
            <a:spLocks noGrp="1"/>
          </p:cNvSpPr>
          <p:nvPr>
            <p:ph type="title"/>
          </p:nvPr>
        </p:nvSpPr>
        <p:spPr/>
        <p:txBody>
          <a:bodyPr/>
          <a:lstStyle/>
          <a:p>
            <a:pPr algn="ctr"/>
            <a:r>
              <a:rPr lang="en-US" dirty="0"/>
              <a:t>Let’s Meet your Certified Development Companies Serving the Inland Northwest and Beyond! </a:t>
            </a:r>
          </a:p>
        </p:txBody>
      </p:sp>
    </p:spTree>
    <p:extLst>
      <p:ext uri="{BB962C8B-B14F-4D97-AF65-F5344CB8AC3E}">
        <p14:creationId xmlns:p14="http://schemas.microsoft.com/office/powerpoint/2010/main" val="360169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524000" y="4166557"/>
            <a:ext cx="9144000" cy="2467155"/>
          </a:xfrm>
        </p:spPr>
        <p:txBody>
          <a:bodyPr>
            <a:normAutofit/>
          </a:bodyPr>
          <a:lstStyle/>
          <a:p>
            <a:pPr marL="0" indent="0" algn="ctr">
              <a:lnSpc>
                <a:spcPct val="120000"/>
              </a:lnSpc>
              <a:buNone/>
            </a:pPr>
            <a:r>
              <a:rPr lang="en-US" sz="2400" dirty="0">
                <a:cs typeface="Traditional Arabic" panose="020F0502020204030204" pitchFamily="18" charset="-78"/>
              </a:rPr>
              <a:t>AMERITRUST CDC</a:t>
            </a:r>
            <a:br>
              <a:rPr lang="en-US" sz="2400" dirty="0"/>
            </a:br>
            <a:r>
              <a:rPr lang="en-US" sz="2400" dirty="0"/>
              <a:t>We are a Certified Development Company promoting the profitability and prosperity of small businesses in Washington State by providing low cost, fixed rate commercial real estate financing in partnership with the US Small Business Administration.</a:t>
            </a:r>
          </a:p>
        </p:txBody>
      </p:sp>
      <p:pic>
        <p:nvPicPr>
          <p:cNvPr id="7" name="Picture 6" descr="Ameritrust logo">
            <a:extLst>
              <a:ext uri="{FF2B5EF4-FFF2-40B4-BE49-F238E27FC236}">
                <a16:creationId xmlns:a16="http://schemas.microsoft.com/office/drawing/2014/main" id="{C6531375-9A2F-0F56-62E2-B52DF3E381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0652" y="598172"/>
            <a:ext cx="4250696" cy="1878612"/>
          </a:xfrm>
          <a:prstGeom prst="rect">
            <a:avLst/>
          </a:prstGeom>
        </p:spPr>
      </p:pic>
      <p:pic>
        <p:nvPicPr>
          <p:cNvPr id="1026" name="Picture 2">
            <a:extLst>
              <a:ext uri="{FF2B5EF4-FFF2-40B4-BE49-F238E27FC236}">
                <a16:creationId xmlns:a16="http://schemas.microsoft.com/office/drawing/2014/main" id="{8709D80D-0DF2-13F7-9364-70849BE6D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5574" y="2476784"/>
            <a:ext cx="6060851" cy="1572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009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19" name="Rectangle 2118">
            <a:extLst>
              <a:ext uri="{FF2B5EF4-FFF2-40B4-BE49-F238E27FC236}">
                <a16:creationId xmlns:a16="http://schemas.microsoft.com/office/drawing/2014/main" id="{472B52B5-CAED-474E-9C54-17CFA21A6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04672" y="1516612"/>
            <a:ext cx="5984394" cy="734468"/>
          </a:xfrm>
        </p:spPr>
        <p:txBody>
          <a:bodyPr anchor="b">
            <a:normAutofit fontScale="90000"/>
          </a:bodyPr>
          <a:lstStyle/>
          <a:p>
            <a:r>
              <a:rPr lang="en-US" sz="3600" b="1"/>
              <a:t>Insight Climbing and Movement </a:t>
            </a:r>
            <a:endParaRPr lang="en-US" sz="3600" b="1" dirty="0"/>
          </a:p>
        </p:txBody>
      </p:sp>
      <p:pic>
        <p:nvPicPr>
          <p:cNvPr id="2052" name="Picture 4">
            <a:extLst>
              <a:ext uri="{FF2B5EF4-FFF2-40B4-BE49-F238E27FC236}">
                <a16:creationId xmlns:a16="http://schemas.microsoft.com/office/drawing/2014/main" id="{2A79D4C2-7246-C77E-9A6D-3C1108C31B3E}"/>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r="385"/>
          <a:stretch/>
        </p:blipFill>
        <p:spPr bwMode="auto">
          <a:xfrm>
            <a:off x="8484214" y="361245"/>
            <a:ext cx="2831760" cy="1627495"/>
          </a:xfrm>
          <a:custGeom>
            <a:avLst/>
            <a:gdLst/>
            <a:ahLst/>
            <a:cxnLst/>
            <a:rect l="l" t="t" r="r" b="b"/>
            <a:pathLst>
              <a:path w="4548867" h="2614366">
                <a:moveTo>
                  <a:pt x="28132" y="0"/>
                </a:moveTo>
                <a:lnTo>
                  <a:pt x="4520736" y="0"/>
                </a:lnTo>
                <a:lnTo>
                  <a:pt x="4537124" y="107385"/>
                </a:lnTo>
                <a:cubicBezTo>
                  <a:pt x="4544889" y="183845"/>
                  <a:pt x="4548867" y="261424"/>
                  <a:pt x="4548867" y="339933"/>
                </a:cubicBezTo>
                <a:cubicBezTo>
                  <a:pt x="4548867" y="1596068"/>
                  <a:pt x="3530568" y="2614366"/>
                  <a:pt x="2274434" y="2614366"/>
                </a:cubicBezTo>
                <a:cubicBezTo>
                  <a:pt x="1018299" y="2614366"/>
                  <a:pt x="0" y="1596068"/>
                  <a:pt x="0" y="339933"/>
                </a:cubicBezTo>
                <a:cubicBezTo>
                  <a:pt x="0" y="261424"/>
                  <a:pt x="3978" y="183845"/>
                  <a:pt x="11743" y="107385"/>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804672" y="2421682"/>
            <a:ext cx="5286665" cy="3531249"/>
          </a:xfrm>
        </p:spPr>
        <p:txBody>
          <a:bodyPr anchor="ctr">
            <a:noAutofit/>
          </a:bodyPr>
          <a:lstStyle/>
          <a:p>
            <a:pPr>
              <a:lnSpc>
                <a:spcPct val="100000"/>
              </a:lnSpc>
            </a:pPr>
            <a:r>
              <a:rPr lang="en-US" sz="2000"/>
              <a:t>Insight Climbing and Movement is an expansion of Island Rock gym, a women owned business located in Bremerton, WA.</a:t>
            </a:r>
          </a:p>
          <a:p>
            <a:pPr>
              <a:lnSpc>
                <a:spcPct val="100000"/>
              </a:lnSpc>
            </a:pPr>
            <a:r>
              <a:rPr lang="en-US" sz="2000"/>
              <a:t>The project was the purchase and renovation of a building that offers over 3,500 square feet of climbing terrain, including bouldering, 25 and 45 degree training walls, an adjustable treadwall and fitness studio. </a:t>
            </a:r>
          </a:p>
          <a:p>
            <a:pPr>
              <a:lnSpc>
                <a:spcPct val="100000"/>
              </a:lnSpc>
            </a:pPr>
            <a:r>
              <a:rPr lang="en-US" sz="2000"/>
              <a:t>This project created 10 new jobs for the community.</a:t>
            </a:r>
            <a:endParaRPr lang="en-US" sz="2000" dirty="0"/>
          </a:p>
        </p:txBody>
      </p:sp>
      <p:pic>
        <p:nvPicPr>
          <p:cNvPr id="2050" name="Picture 2" descr="Screenshot_20210215-120030_Instagram.jpg"/>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19306" r="15915" b="1"/>
          <a:stretch/>
        </p:blipFill>
        <p:spPr bwMode="auto">
          <a:xfrm>
            <a:off x="7150077" y="2691526"/>
            <a:ext cx="5041618" cy="4163753"/>
          </a:xfrm>
          <a:custGeom>
            <a:avLst/>
            <a:gdLst/>
            <a:ahLst/>
            <a:cxnLst/>
            <a:rect l="l" t="t" r="r" b="b"/>
            <a:pathLst>
              <a:path w="5485419" h="4610469">
                <a:moveTo>
                  <a:pt x="3140343" y="0"/>
                </a:moveTo>
                <a:cubicBezTo>
                  <a:pt x="4007525" y="0"/>
                  <a:pt x="4792611" y="351495"/>
                  <a:pt x="5360901" y="919786"/>
                </a:cubicBezTo>
                <a:lnTo>
                  <a:pt x="5485419" y="1056789"/>
                </a:lnTo>
                <a:lnTo>
                  <a:pt x="5485419" y="4610469"/>
                </a:lnTo>
                <a:lnTo>
                  <a:pt x="366137" y="4610469"/>
                </a:lnTo>
                <a:lnTo>
                  <a:pt x="246784" y="4362707"/>
                </a:lnTo>
                <a:cubicBezTo>
                  <a:pt x="87874" y="3987002"/>
                  <a:pt x="0" y="3573935"/>
                  <a:pt x="0" y="3140344"/>
                </a:cubicBezTo>
                <a:cubicBezTo>
                  <a:pt x="0" y="1405980"/>
                  <a:pt x="1405980" y="0"/>
                  <a:pt x="3140343"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grpSp>
        <p:nvGrpSpPr>
          <p:cNvPr id="2120" name="Group 2119">
            <a:extLst>
              <a:ext uri="{FF2B5EF4-FFF2-40B4-BE49-F238E27FC236}">
                <a16:creationId xmlns:a16="http://schemas.microsoft.com/office/drawing/2014/main" id="{8283797C-C2D3-4D1E-BAE3-FAC0DBD272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30168" y="2243097"/>
            <a:ext cx="5361527" cy="4612178"/>
            <a:chOff x="6865288" y="2243097"/>
            <a:chExt cx="5361527" cy="4612178"/>
          </a:xfrm>
        </p:grpSpPr>
        <p:sp>
          <p:nvSpPr>
            <p:cNvPr id="2121" name="Freeform: Shape 2120">
              <a:extLst>
                <a:ext uri="{FF2B5EF4-FFF2-40B4-BE49-F238E27FC236}">
                  <a16:creationId xmlns:a16="http://schemas.microsoft.com/office/drawing/2014/main" id="{33779C89-87B1-443C-8A2D-28ECB8770E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17588" y="2582697"/>
              <a:ext cx="4909227" cy="4272578"/>
            </a:xfrm>
            <a:custGeom>
              <a:avLst/>
              <a:gdLst>
                <a:gd name="connsiteX0" fmla="*/ 4909227 w 4909227"/>
                <a:gd name="connsiteY0" fmla="*/ 4175460 h 4272578"/>
                <a:gd name="connsiteX1" fmla="*/ 4909227 w 4909227"/>
                <a:gd name="connsiteY1" fmla="*/ 4272578 h 4272578"/>
                <a:gd name="connsiteX2" fmla="*/ 4845585 w 4909227"/>
                <a:gd name="connsiteY2" fmla="*/ 4272578 h 4272578"/>
                <a:gd name="connsiteX3" fmla="*/ 4858157 w 4909227"/>
                <a:gd name="connsiteY3" fmla="*/ 4254703 h 4272578"/>
                <a:gd name="connsiteX4" fmla="*/ 4891455 w 4909227"/>
                <a:gd name="connsiteY4" fmla="*/ 4203934 h 4272578"/>
                <a:gd name="connsiteX5" fmla="*/ 2779325 w 4909227"/>
                <a:gd name="connsiteY5" fmla="*/ 1 h 4272578"/>
                <a:gd name="connsiteX6" fmla="*/ 2923168 w 4909227"/>
                <a:gd name="connsiteY6" fmla="*/ 4226 h 4272578"/>
                <a:gd name="connsiteX7" fmla="*/ 3066195 w 4909227"/>
                <a:gd name="connsiteY7" fmla="*/ 16887 h 4272578"/>
                <a:gd name="connsiteX8" fmla="*/ 3101700 w 4909227"/>
                <a:gd name="connsiteY8" fmla="*/ 21414 h 4272578"/>
                <a:gd name="connsiteX9" fmla="*/ 3137091 w 4909227"/>
                <a:gd name="connsiteY9" fmla="*/ 26711 h 4272578"/>
                <a:gd name="connsiteX10" fmla="*/ 3207802 w 4909227"/>
                <a:gd name="connsiteY10" fmla="*/ 37432 h 4272578"/>
                <a:gd name="connsiteX11" fmla="*/ 3243005 w 4909227"/>
                <a:gd name="connsiteY11" fmla="*/ 43626 h 4272578"/>
                <a:gd name="connsiteX12" fmla="*/ 3260547 w 4909227"/>
                <a:gd name="connsiteY12" fmla="*/ 46898 h 4272578"/>
                <a:gd name="connsiteX13" fmla="*/ 3277715 w 4909227"/>
                <a:gd name="connsiteY13" fmla="*/ 51961 h 4272578"/>
                <a:gd name="connsiteX14" fmla="*/ 3346016 w 4909227"/>
                <a:gd name="connsiteY14" fmla="*/ 72845 h 4272578"/>
                <a:gd name="connsiteX15" fmla="*/ 3379885 w 4909227"/>
                <a:gd name="connsiteY15" fmla="*/ 83628 h 4272578"/>
                <a:gd name="connsiteX16" fmla="*/ 3413175 w 4909227"/>
                <a:gd name="connsiteY16" fmla="*/ 95836 h 4272578"/>
                <a:gd name="connsiteX17" fmla="*/ 3479391 w 4909227"/>
                <a:gd name="connsiteY17" fmla="*/ 120878 h 4272578"/>
                <a:gd name="connsiteX18" fmla="*/ 3970615 w 4909227"/>
                <a:gd name="connsiteY18" fmla="*/ 373606 h 4272578"/>
                <a:gd name="connsiteX19" fmla="*/ 4028283 w 4909227"/>
                <a:gd name="connsiteY19" fmla="*/ 408892 h 4272578"/>
                <a:gd name="connsiteX20" fmla="*/ 4084580 w 4909227"/>
                <a:gd name="connsiteY20" fmla="*/ 445817 h 4272578"/>
                <a:gd name="connsiteX21" fmla="*/ 4140771 w 4909227"/>
                <a:gd name="connsiteY21" fmla="*/ 482348 h 4272578"/>
                <a:gd name="connsiteX22" fmla="*/ 4195883 w 4909227"/>
                <a:gd name="connsiteY22" fmla="*/ 520018 h 4272578"/>
                <a:gd name="connsiteX23" fmla="*/ 4305143 w 4909227"/>
                <a:gd name="connsiteY23" fmla="*/ 595724 h 4272578"/>
                <a:gd name="connsiteX24" fmla="*/ 4359509 w 4909227"/>
                <a:gd name="connsiteY24" fmla="*/ 633384 h 4272578"/>
                <a:gd name="connsiteX25" fmla="*/ 4414317 w 4909227"/>
                <a:gd name="connsiteY25" fmla="*/ 670713 h 4272578"/>
                <a:gd name="connsiteX26" fmla="*/ 4632086 w 4909227"/>
                <a:gd name="connsiteY26" fmla="*/ 825710 h 4272578"/>
                <a:gd name="connsiteX27" fmla="*/ 4836284 w 4909227"/>
                <a:gd name="connsiteY27" fmla="*/ 1000872 h 4272578"/>
                <a:gd name="connsiteX28" fmla="*/ 4909227 w 4909227"/>
                <a:gd name="connsiteY28" fmla="*/ 1077825 h 4272578"/>
                <a:gd name="connsiteX29" fmla="*/ 4909227 w 4909227"/>
                <a:gd name="connsiteY29" fmla="*/ 1590628 h 4272578"/>
                <a:gd name="connsiteX30" fmla="*/ 4847198 w 4909227"/>
                <a:gd name="connsiteY30" fmla="*/ 1496990 h 4272578"/>
                <a:gd name="connsiteX31" fmla="*/ 4615719 w 4909227"/>
                <a:gd name="connsiteY31" fmla="*/ 1226591 h 4272578"/>
                <a:gd name="connsiteX32" fmla="*/ 4437905 w 4909227"/>
                <a:gd name="connsiteY32" fmla="*/ 1064032 h 4272578"/>
                <a:gd name="connsiteX33" fmla="*/ 4245822 w 4909227"/>
                <a:gd name="connsiteY33" fmla="*/ 915380 h 4272578"/>
                <a:gd name="connsiteX34" fmla="*/ 4032524 w 4909227"/>
                <a:gd name="connsiteY34" fmla="*/ 793724 h 4272578"/>
                <a:gd name="connsiteX35" fmla="*/ 3921484 w 4909227"/>
                <a:gd name="connsiteY35" fmla="*/ 742591 h 4272578"/>
                <a:gd name="connsiteX36" fmla="*/ 3865450 w 4909227"/>
                <a:gd name="connsiteY36" fmla="*/ 718695 h 4272578"/>
                <a:gd name="connsiteX37" fmla="*/ 3808411 w 4909227"/>
                <a:gd name="connsiteY37" fmla="*/ 697821 h 4272578"/>
                <a:gd name="connsiteX38" fmla="*/ 3346886 w 4909227"/>
                <a:gd name="connsiteY38" fmla="*/ 583799 h 4272578"/>
                <a:gd name="connsiteX39" fmla="*/ 3289295 w 4909227"/>
                <a:gd name="connsiteY39" fmla="*/ 576494 h 4272578"/>
                <a:gd name="connsiteX40" fmla="*/ 3260731 w 4909227"/>
                <a:gd name="connsiteY40" fmla="*/ 572514 h 4272578"/>
                <a:gd name="connsiteX41" fmla="*/ 3232038 w 4909227"/>
                <a:gd name="connsiteY41" fmla="*/ 570048 h 4272578"/>
                <a:gd name="connsiteX42" fmla="*/ 3174781 w 4909227"/>
                <a:gd name="connsiteY42" fmla="*/ 565611 h 4272578"/>
                <a:gd name="connsiteX43" fmla="*/ 3160547 w 4909227"/>
                <a:gd name="connsiteY43" fmla="*/ 564400 h 4272578"/>
                <a:gd name="connsiteX44" fmla="*/ 3146660 w 4909227"/>
                <a:gd name="connsiteY44" fmla="*/ 561299 h 4272578"/>
                <a:gd name="connsiteX45" fmla="*/ 3118665 w 4909227"/>
                <a:gd name="connsiteY45" fmla="*/ 557058 h 4272578"/>
                <a:gd name="connsiteX46" fmla="*/ 3062520 w 4909227"/>
                <a:gd name="connsiteY46" fmla="*/ 549995 h 4272578"/>
                <a:gd name="connsiteX47" fmla="*/ 3034483 w 4909227"/>
                <a:gd name="connsiteY47" fmla="*/ 546400 h 4272578"/>
                <a:gd name="connsiteX48" fmla="*/ 3006404 w 4909227"/>
                <a:gd name="connsiteY48" fmla="*/ 543450 h 4272578"/>
                <a:gd name="connsiteX49" fmla="*/ 2894004 w 4909227"/>
                <a:gd name="connsiteY49" fmla="*/ 536537 h 4272578"/>
                <a:gd name="connsiteX50" fmla="*/ 2445324 w 4909227"/>
                <a:gd name="connsiteY50" fmla="*/ 576994 h 4272578"/>
                <a:gd name="connsiteX51" fmla="*/ 2389729 w 4909227"/>
                <a:gd name="connsiteY51" fmla="*/ 588061 h 4272578"/>
                <a:gd name="connsiteX52" fmla="*/ 2334445 w 4909227"/>
                <a:gd name="connsiteY52" fmla="*/ 602318 h 4272578"/>
                <a:gd name="connsiteX53" fmla="*/ 2279209 w 4909227"/>
                <a:gd name="connsiteY53" fmla="*/ 616351 h 4272578"/>
                <a:gd name="connsiteX54" fmla="*/ 2252405 w 4909227"/>
                <a:gd name="connsiteY54" fmla="*/ 623833 h 4272578"/>
                <a:gd name="connsiteX55" fmla="*/ 2226352 w 4909227"/>
                <a:gd name="connsiteY55" fmla="*/ 631746 h 4272578"/>
                <a:gd name="connsiteX56" fmla="*/ 2174809 w 4909227"/>
                <a:gd name="connsiteY56" fmla="*/ 648898 h 4272578"/>
                <a:gd name="connsiteX57" fmla="*/ 2124133 w 4909227"/>
                <a:gd name="connsiteY57" fmla="*/ 667717 h 4272578"/>
                <a:gd name="connsiteX58" fmla="*/ 2098971 w 4909227"/>
                <a:gd name="connsiteY58" fmla="*/ 677395 h 4272578"/>
                <a:gd name="connsiteX59" fmla="*/ 2074244 w 4909227"/>
                <a:gd name="connsiteY59" fmla="*/ 687907 h 4272578"/>
                <a:gd name="connsiteX60" fmla="*/ 2049516 w 4909227"/>
                <a:gd name="connsiteY60" fmla="*/ 698418 h 4272578"/>
                <a:gd name="connsiteX61" fmla="*/ 2025247 w 4909227"/>
                <a:gd name="connsiteY61" fmla="*/ 709863 h 4272578"/>
                <a:gd name="connsiteX62" fmla="*/ 1663893 w 4909227"/>
                <a:gd name="connsiteY62" fmla="*/ 946619 h 4272578"/>
                <a:gd name="connsiteX63" fmla="*/ 1354664 w 4909227"/>
                <a:gd name="connsiteY63" fmla="*/ 1282399 h 4272578"/>
                <a:gd name="connsiteX64" fmla="*/ 1075458 w 4909227"/>
                <a:gd name="connsiteY64" fmla="*/ 1681042 h 4272578"/>
                <a:gd name="connsiteX65" fmla="*/ 934948 w 4909227"/>
                <a:gd name="connsiteY65" fmla="*/ 1895400 h 4272578"/>
                <a:gd name="connsiteX66" fmla="*/ 782359 w 4909227"/>
                <a:gd name="connsiteY66" fmla="*/ 2111874 h 4272578"/>
                <a:gd name="connsiteX67" fmla="*/ 475595 w 4909227"/>
                <a:gd name="connsiteY67" fmla="*/ 2511546 h 4272578"/>
                <a:gd name="connsiteX68" fmla="*/ 342590 w 4909227"/>
                <a:gd name="connsiteY68" fmla="*/ 2711719 h 4272578"/>
                <a:gd name="connsiteX69" fmla="*/ 243835 w 4909227"/>
                <a:gd name="connsiteY69" fmla="*/ 2925317 h 4272578"/>
                <a:gd name="connsiteX70" fmla="*/ 195943 w 4909227"/>
                <a:gd name="connsiteY70" fmla="*/ 3154915 h 4272578"/>
                <a:gd name="connsiteX71" fmla="*/ 205998 w 4909227"/>
                <a:gd name="connsiteY71" fmla="*/ 3392356 h 4272578"/>
                <a:gd name="connsiteX72" fmla="*/ 210868 w 4909227"/>
                <a:gd name="connsiteY72" fmla="*/ 3421994 h 4272578"/>
                <a:gd name="connsiteX73" fmla="*/ 217078 w 4909227"/>
                <a:gd name="connsiteY73" fmla="*/ 3451480 h 4272578"/>
                <a:gd name="connsiteX74" fmla="*/ 223513 w 4909227"/>
                <a:gd name="connsiteY74" fmla="*/ 3481009 h 4272578"/>
                <a:gd name="connsiteX75" fmla="*/ 231518 w 4909227"/>
                <a:gd name="connsiteY75" fmla="*/ 3510853 h 4272578"/>
                <a:gd name="connsiteX76" fmla="*/ 248149 w 4909227"/>
                <a:gd name="connsiteY76" fmla="*/ 3570478 h 4272578"/>
                <a:gd name="connsiteX77" fmla="*/ 256676 w 4909227"/>
                <a:gd name="connsiteY77" fmla="*/ 3600287 h 4272578"/>
                <a:gd name="connsiteX78" fmla="*/ 260939 w 4909227"/>
                <a:gd name="connsiteY78" fmla="*/ 3615190 h 4272578"/>
                <a:gd name="connsiteX79" fmla="*/ 266068 w 4909227"/>
                <a:gd name="connsiteY79" fmla="*/ 3629754 h 4272578"/>
                <a:gd name="connsiteX80" fmla="*/ 308144 w 4909227"/>
                <a:gd name="connsiteY80" fmla="*/ 3746191 h 4272578"/>
                <a:gd name="connsiteX81" fmla="*/ 357690 w 4909227"/>
                <a:gd name="connsiteY81" fmla="*/ 3859545 h 4272578"/>
                <a:gd name="connsiteX82" fmla="*/ 477426 w 4909227"/>
                <a:gd name="connsiteY82" fmla="*/ 4075211 h 4272578"/>
                <a:gd name="connsiteX83" fmla="*/ 617812 w 4909227"/>
                <a:gd name="connsiteY83" fmla="*/ 4272578 h 4272578"/>
                <a:gd name="connsiteX84" fmla="*/ 364357 w 4909227"/>
                <a:gd name="connsiteY84" fmla="*/ 4272578 h 4272578"/>
                <a:gd name="connsiteX85" fmla="*/ 308528 w 4909227"/>
                <a:gd name="connsiteY85" fmla="*/ 4169169 h 4272578"/>
                <a:gd name="connsiteX86" fmla="*/ 202203 w 4909227"/>
                <a:gd name="connsiteY86" fmla="*/ 3927821 h 4272578"/>
                <a:gd name="connsiteX87" fmla="*/ 155448 w 4909227"/>
                <a:gd name="connsiteY87" fmla="*/ 3804941 h 4272578"/>
                <a:gd name="connsiteX88" fmla="*/ 113098 w 4909227"/>
                <a:gd name="connsiteY88" fmla="*/ 3680654 h 4272578"/>
                <a:gd name="connsiteX89" fmla="*/ 107709 w 4909227"/>
                <a:gd name="connsiteY89" fmla="*/ 3665104 h 4272578"/>
                <a:gd name="connsiteX90" fmla="*/ 103012 w 4909227"/>
                <a:gd name="connsiteY90" fmla="*/ 3649367 h 4272578"/>
                <a:gd name="connsiteX91" fmla="*/ 93619 w 4909227"/>
                <a:gd name="connsiteY91" fmla="*/ 3617891 h 4272578"/>
                <a:gd name="connsiteX92" fmla="*/ 74438 w 4909227"/>
                <a:gd name="connsiteY92" fmla="*/ 3555048 h 4272578"/>
                <a:gd name="connsiteX93" fmla="*/ 64821 w 4909227"/>
                <a:gd name="connsiteY93" fmla="*/ 3523529 h 4272578"/>
                <a:gd name="connsiteX94" fmla="*/ 56309 w 4909227"/>
                <a:gd name="connsiteY94" fmla="*/ 3490970 h 4272578"/>
                <a:gd name="connsiteX95" fmla="*/ 47699 w 4909227"/>
                <a:gd name="connsiteY95" fmla="*/ 3458437 h 4272578"/>
                <a:gd name="connsiteX96" fmla="*/ 40350 w 4909227"/>
                <a:gd name="connsiteY96" fmla="*/ 3425456 h 4272578"/>
                <a:gd name="connsiteX97" fmla="*/ 2339 w 4909227"/>
                <a:gd name="connsiteY97" fmla="*/ 3155024 h 4272578"/>
                <a:gd name="connsiteX98" fmla="*/ 11637 w 4909227"/>
                <a:gd name="connsiteY98" fmla="*/ 2876727 h 4272578"/>
                <a:gd name="connsiteX99" fmla="*/ 157636 w 4909227"/>
                <a:gd name="connsiteY99" fmla="*/ 2339984 h 4272578"/>
                <a:gd name="connsiteX100" fmla="*/ 388920 w 4909227"/>
                <a:gd name="connsiteY100" fmla="*/ 1864213 h 4272578"/>
                <a:gd name="connsiteX101" fmla="*/ 507656 w 4909227"/>
                <a:gd name="connsiteY101" fmla="*/ 1644243 h 4272578"/>
                <a:gd name="connsiteX102" fmla="*/ 566187 w 4909227"/>
                <a:gd name="connsiteY102" fmla="*/ 1531896 h 4272578"/>
                <a:gd name="connsiteX103" fmla="*/ 628379 w 4909227"/>
                <a:gd name="connsiteY103" fmla="*/ 1416126 h 4272578"/>
                <a:gd name="connsiteX104" fmla="*/ 915962 w 4909227"/>
                <a:gd name="connsiteY104" fmla="*/ 957627 h 4272578"/>
                <a:gd name="connsiteX105" fmla="*/ 1296389 w 4909227"/>
                <a:gd name="connsiteY105" fmla="*/ 532479 h 4272578"/>
                <a:gd name="connsiteX106" fmla="*/ 1790562 w 4909227"/>
                <a:gd name="connsiteY106" fmla="*/ 204009 h 4272578"/>
                <a:gd name="connsiteX107" fmla="*/ 1824547 w 4909227"/>
                <a:gd name="connsiteY107" fmla="*/ 188344 h 4272578"/>
                <a:gd name="connsiteX108" fmla="*/ 1858945 w 4909227"/>
                <a:gd name="connsiteY108" fmla="*/ 173835 h 4272578"/>
                <a:gd name="connsiteX109" fmla="*/ 1893494 w 4909227"/>
                <a:gd name="connsiteY109" fmla="*/ 159497 h 4272578"/>
                <a:gd name="connsiteX110" fmla="*/ 1928332 w 4909227"/>
                <a:gd name="connsiteY110" fmla="*/ 146243 h 4272578"/>
                <a:gd name="connsiteX111" fmla="*/ 1998599 w 4909227"/>
                <a:gd name="connsiteY111" fmla="*/ 121582 h 4272578"/>
                <a:gd name="connsiteX112" fmla="*/ 2069445 w 4909227"/>
                <a:gd name="connsiteY112" fmla="*/ 99511 h 4272578"/>
                <a:gd name="connsiteX113" fmla="*/ 2105017 w 4909227"/>
                <a:gd name="connsiteY113" fmla="*/ 89439 h 4272578"/>
                <a:gd name="connsiteX114" fmla="*/ 2140277 w 4909227"/>
                <a:gd name="connsiteY114" fmla="*/ 80190 h 4272578"/>
                <a:gd name="connsiteX115" fmla="*/ 2209909 w 4909227"/>
                <a:gd name="connsiteY115" fmla="*/ 64365 h 4272578"/>
                <a:gd name="connsiteX116" fmla="*/ 2279594 w 4909227"/>
                <a:gd name="connsiteY116" fmla="*/ 48739 h 4272578"/>
                <a:gd name="connsiteX117" fmla="*/ 2350191 w 4909227"/>
                <a:gd name="connsiteY117" fmla="*/ 36561 h 4272578"/>
                <a:gd name="connsiteX118" fmla="*/ 2779325 w 4909227"/>
                <a:gd name="connsiteY118" fmla="*/ 1 h 427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909227" h="4272578">
                  <a:moveTo>
                    <a:pt x="4909227" y="4175460"/>
                  </a:moveTo>
                  <a:lnTo>
                    <a:pt x="4909227" y="4272578"/>
                  </a:lnTo>
                  <a:lnTo>
                    <a:pt x="4845585" y="4272578"/>
                  </a:lnTo>
                  <a:lnTo>
                    <a:pt x="4858157" y="4254703"/>
                  </a:lnTo>
                  <a:lnTo>
                    <a:pt x="4891455" y="4203934"/>
                  </a:lnTo>
                  <a:close/>
                  <a:moveTo>
                    <a:pt x="2779325" y="1"/>
                  </a:moveTo>
                  <a:cubicBezTo>
                    <a:pt x="2827304" y="-1"/>
                    <a:pt x="2875285" y="1394"/>
                    <a:pt x="2923168" y="4226"/>
                  </a:cubicBezTo>
                  <a:lnTo>
                    <a:pt x="3066195" y="16887"/>
                  </a:lnTo>
                  <a:cubicBezTo>
                    <a:pt x="3078087" y="17675"/>
                    <a:pt x="3089896" y="19754"/>
                    <a:pt x="3101700" y="21414"/>
                  </a:cubicBezTo>
                  <a:lnTo>
                    <a:pt x="3137091" y="26711"/>
                  </a:lnTo>
                  <a:lnTo>
                    <a:pt x="3207802" y="37432"/>
                  </a:lnTo>
                  <a:cubicBezTo>
                    <a:pt x="3219631" y="39189"/>
                    <a:pt x="3231363" y="40973"/>
                    <a:pt x="3243005" y="43626"/>
                  </a:cubicBezTo>
                  <a:cubicBezTo>
                    <a:pt x="3248837" y="44791"/>
                    <a:pt x="3254763" y="45508"/>
                    <a:pt x="3260547" y="46898"/>
                  </a:cubicBezTo>
                  <a:cubicBezTo>
                    <a:pt x="3266259" y="48413"/>
                    <a:pt x="3271977" y="50349"/>
                    <a:pt x="3277715" y="51961"/>
                  </a:cubicBezTo>
                  <a:lnTo>
                    <a:pt x="3346016" y="72845"/>
                  </a:lnTo>
                  <a:cubicBezTo>
                    <a:pt x="3357273" y="76449"/>
                    <a:pt x="3368795" y="79451"/>
                    <a:pt x="3379885" y="83628"/>
                  </a:cubicBezTo>
                  <a:lnTo>
                    <a:pt x="3413175" y="95836"/>
                  </a:lnTo>
                  <a:lnTo>
                    <a:pt x="3479391" y="120878"/>
                  </a:lnTo>
                  <a:cubicBezTo>
                    <a:pt x="3654569" y="190008"/>
                    <a:pt x="3816871" y="279114"/>
                    <a:pt x="3970615" y="373606"/>
                  </a:cubicBezTo>
                  <a:cubicBezTo>
                    <a:pt x="3989807" y="385518"/>
                    <a:pt x="4009070" y="397303"/>
                    <a:pt x="4028283" y="408892"/>
                  </a:cubicBezTo>
                  <a:lnTo>
                    <a:pt x="4084580" y="445817"/>
                  </a:lnTo>
                  <a:lnTo>
                    <a:pt x="4140771" y="482348"/>
                  </a:lnTo>
                  <a:cubicBezTo>
                    <a:pt x="4159664" y="494340"/>
                    <a:pt x="4177432" y="507694"/>
                    <a:pt x="4195883" y="520018"/>
                  </a:cubicBezTo>
                  <a:cubicBezTo>
                    <a:pt x="4232247" y="545445"/>
                    <a:pt x="4269493" y="569787"/>
                    <a:pt x="4305143" y="595724"/>
                  </a:cubicBezTo>
                  <a:cubicBezTo>
                    <a:pt x="4323150" y="608378"/>
                    <a:pt x="4341283" y="621106"/>
                    <a:pt x="4359509" y="633384"/>
                  </a:cubicBezTo>
                  <a:cubicBezTo>
                    <a:pt x="4377662" y="645788"/>
                    <a:pt x="4396133" y="657789"/>
                    <a:pt x="4414317" y="670713"/>
                  </a:cubicBezTo>
                  <a:cubicBezTo>
                    <a:pt x="4487709" y="720858"/>
                    <a:pt x="4561105" y="771425"/>
                    <a:pt x="4632086" y="825710"/>
                  </a:cubicBezTo>
                  <a:cubicBezTo>
                    <a:pt x="4703239" y="879844"/>
                    <a:pt x="4770925" y="938933"/>
                    <a:pt x="4836284" y="1000872"/>
                  </a:cubicBezTo>
                  <a:lnTo>
                    <a:pt x="4909227" y="1077825"/>
                  </a:lnTo>
                  <a:lnTo>
                    <a:pt x="4909227" y="1590628"/>
                  </a:lnTo>
                  <a:lnTo>
                    <a:pt x="4847198" y="1496990"/>
                  </a:lnTo>
                  <a:cubicBezTo>
                    <a:pt x="4779017" y="1401272"/>
                    <a:pt x="4700641" y="1311172"/>
                    <a:pt x="4615719" y="1226591"/>
                  </a:cubicBezTo>
                  <a:cubicBezTo>
                    <a:pt x="4559129" y="1170093"/>
                    <a:pt x="4499097" y="1116641"/>
                    <a:pt x="4437905" y="1064032"/>
                  </a:cubicBezTo>
                  <a:cubicBezTo>
                    <a:pt x="4376643" y="1011548"/>
                    <a:pt x="4313015" y="960973"/>
                    <a:pt x="4245822" y="915380"/>
                  </a:cubicBezTo>
                  <a:cubicBezTo>
                    <a:pt x="4177670" y="870577"/>
                    <a:pt x="4106226" y="828991"/>
                    <a:pt x="4032524" y="793724"/>
                  </a:cubicBezTo>
                  <a:cubicBezTo>
                    <a:pt x="3996192" y="774838"/>
                    <a:pt x="3958849" y="758553"/>
                    <a:pt x="3921484" y="742591"/>
                  </a:cubicBezTo>
                  <a:cubicBezTo>
                    <a:pt x="3902789" y="734561"/>
                    <a:pt x="3884266" y="726377"/>
                    <a:pt x="3865450" y="718695"/>
                  </a:cubicBezTo>
                  <a:cubicBezTo>
                    <a:pt x="3846469" y="711588"/>
                    <a:pt x="3827512" y="704579"/>
                    <a:pt x="3808411" y="697821"/>
                  </a:cubicBezTo>
                  <a:cubicBezTo>
                    <a:pt x="3656570" y="642224"/>
                    <a:pt x="3500471" y="605851"/>
                    <a:pt x="3346886" y="583799"/>
                  </a:cubicBezTo>
                  <a:lnTo>
                    <a:pt x="3289295" y="576494"/>
                  </a:lnTo>
                  <a:lnTo>
                    <a:pt x="3260731" y="572514"/>
                  </a:lnTo>
                  <a:cubicBezTo>
                    <a:pt x="3251217" y="571079"/>
                    <a:pt x="3241593" y="570838"/>
                    <a:pt x="3232038" y="570048"/>
                  </a:cubicBezTo>
                  <a:lnTo>
                    <a:pt x="3174781" y="565611"/>
                  </a:lnTo>
                  <a:cubicBezTo>
                    <a:pt x="3170003" y="565217"/>
                    <a:pt x="3165252" y="564919"/>
                    <a:pt x="3160547" y="564400"/>
                  </a:cubicBezTo>
                  <a:cubicBezTo>
                    <a:pt x="3155889" y="563655"/>
                    <a:pt x="3151372" y="562239"/>
                    <a:pt x="3146660" y="561299"/>
                  </a:cubicBezTo>
                  <a:cubicBezTo>
                    <a:pt x="3137413" y="559265"/>
                    <a:pt x="3128003" y="558224"/>
                    <a:pt x="3118665" y="557058"/>
                  </a:cubicBezTo>
                  <a:lnTo>
                    <a:pt x="3062520" y="549995"/>
                  </a:lnTo>
                  <a:lnTo>
                    <a:pt x="3034483" y="546400"/>
                  </a:lnTo>
                  <a:cubicBezTo>
                    <a:pt x="3025146" y="545234"/>
                    <a:pt x="3015831" y="543747"/>
                    <a:pt x="3006404" y="543450"/>
                  </a:cubicBezTo>
                  <a:lnTo>
                    <a:pt x="2894004" y="536537"/>
                  </a:lnTo>
                  <a:cubicBezTo>
                    <a:pt x="2743796" y="532061"/>
                    <a:pt x="2593557" y="546717"/>
                    <a:pt x="2445324" y="576994"/>
                  </a:cubicBezTo>
                  <a:cubicBezTo>
                    <a:pt x="2426803" y="580857"/>
                    <a:pt x="2408167" y="583483"/>
                    <a:pt x="2389729" y="588061"/>
                  </a:cubicBezTo>
                  <a:lnTo>
                    <a:pt x="2334445" y="602318"/>
                  </a:lnTo>
                  <a:lnTo>
                    <a:pt x="2279209" y="616351"/>
                  </a:lnTo>
                  <a:cubicBezTo>
                    <a:pt x="2269789" y="618483"/>
                    <a:pt x="2261022" y="621073"/>
                    <a:pt x="2252405" y="623833"/>
                  </a:cubicBezTo>
                  <a:lnTo>
                    <a:pt x="2226352" y="631746"/>
                  </a:lnTo>
                  <a:cubicBezTo>
                    <a:pt x="2208738" y="636630"/>
                    <a:pt x="2191964" y="643082"/>
                    <a:pt x="2174809" y="648898"/>
                  </a:cubicBezTo>
                  <a:cubicBezTo>
                    <a:pt x="2157576" y="654418"/>
                    <a:pt x="2140906" y="661264"/>
                    <a:pt x="2124133" y="667717"/>
                  </a:cubicBezTo>
                  <a:cubicBezTo>
                    <a:pt x="2115746" y="670943"/>
                    <a:pt x="2107181" y="673900"/>
                    <a:pt x="2098971" y="677395"/>
                  </a:cubicBezTo>
                  <a:lnTo>
                    <a:pt x="2074244" y="687907"/>
                  </a:lnTo>
                  <a:lnTo>
                    <a:pt x="2049516" y="698418"/>
                  </a:lnTo>
                  <a:lnTo>
                    <a:pt x="2025247" y="709863"/>
                  </a:lnTo>
                  <a:cubicBezTo>
                    <a:pt x="1895620" y="770702"/>
                    <a:pt x="1775019" y="849591"/>
                    <a:pt x="1663893" y="946619"/>
                  </a:cubicBezTo>
                  <a:cubicBezTo>
                    <a:pt x="1552588" y="1043379"/>
                    <a:pt x="1450953" y="1157803"/>
                    <a:pt x="1354664" y="1282399"/>
                  </a:cubicBezTo>
                  <a:cubicBezTo>
                    <a:pt x="1258428" y="1407193"/>
                    <a:pt x="1167389" y="1541989"/>
                    <a:pt x="1075458" y="1681042"/>
                  </a:cubicBezTo>
                  <a:lnTo>
                    <a:pt x="934948" y="1895400"/>
                  </a:lnTo>
                  <a:cubicBezTo>
                    <a:pt x="885020" y="1970018"/>
                    <a:pt x="834114" y="2042151"/>
                    <a:pt x="782359" y="2111874"/>
                  </a:cubicBezTo>
                  <a:cubicBezTo>
                    <a:pt x="679025" y="2251590"/>
                    <a:pt x="571805" y="2380631"/>
                    <a:pt x="475595" y="2511546"/>
                  </a:cubicBezTo>
                  <a:cubicBezTo>
                    <a:pt x="427490" y="2577003"/>
                    <a:pt x="382228" y="2643169"/>
                    <a:pt x="342590" y="2711719"/>
                  </a:cubicBezTo>
                  <a:cubicBezTo>
                    <a:pt x="302826" y="2780195"/>
                    <a:pt x="268711" y="2851157"/>
                    <a:pt x="243835" y="2925317"/>
                  </a:cubicBezTo>
                  <a:cubicBezTo>
                    <a:pt x="218582" y="2999262"/>
                    <a:pt x="202245" y="3076389"/>
                    <a:pt x="195943" y="3154915"/>
                  </a:cubicBezTo>
                  <a:cubicBezTo>
                    <a:pt x="189542" y="3233466"/>
                    <a:pt x="193251" y="3313292"/>
                    <a:pt x="205998" y="3392356"/>
                  </a:cubicBezTo>
                  <a:lnTo>
                    <a:pt x="210868" y="3421994"/>
                  </a:lnTo>
                  <a:lnTo>
                    <a:pt x="217078" y="3451480"/>
                  </a:lnTo>
                  <a:lnTo>
                    <a:pt x="223513" y="3481009"/>
                  </a:lnTo>
                  <a:cubicBezTo>
                    <a:pt x="225924" y="3490921"/>
                    <a:pt x="228784" y="3500923"/>
                    <a:pt x="231518" y="3510853"/>
                  </a:cubicBezTo>
                  <a:lnTo>
                    <a:pt x="248149" y="3570478"/>
                  </a:lnTo>
                  <a:lnTo>
                    <a:pt x="256676" y="3600287"/>
                  </a:lnTo>
                  <a:lnTo>
                    <a:pt x="260939" y="3615190"/>
                  </a:lnTo>
                  <a:lnTo>
                    <a:pt x="266068" y="3629754"/>
                  </a:lnTo>
                  <a:cubicBezTo>
                    <a:pt x="279682" y="3668748"/>
                    <a:pt x="293493" y="3707688"/>
                    <a:pt x="308144" y="3746191"/>
                  </a:cubicBezTo>
                  <a:cubicBezTo>
                    <a:pt x="324257" y="3784191"/>
                    <a:pt x="340937" y="3821930"/>
                    <a:pt x="357690" y="3859545"/>
                  </a:cubicBezTo>
                  <a:cubicBezTo>
                    <a:pt x="393077" y="3934052"/>
                    <a:pt x="433372" y="4005934"/>
                    <a:pt x="477426" y="4075211"/>
                  </a:cubicBezTo>
                  <a:lnTo>
                    <a:pt x="617812" y="4272578"/>
                  </a:lnTo>
                  <a:lnTo>
                    <a:pt x="364357" y="4272578"/>
                  </a:lnTo>
                  <a:lnTo>
                    <a:pt x="308528" y="4169169"/>
                  </a:lnTo>
                  <a:cubicBezTo>
                    <a:pt x="270101" y="4089847"/>
                    <a:pt x="234941" y="4009176"/>
                    <a:pt x="202203" y="3927821"/>
                  </a:cubicBezTo>
                  <a:cubicBezTo>
                    <a:pt x="186847" y="3886657"/>
                    <a:pt x="171445" y="3845720"/>
                    <a:pt x="155448" y="3804941"/>
                  </a:cubicBezTo>
                  <a:cubicBezTo>
                    <a:pt x="141380" y="3763428"/>
                    <a:pt x="127636" y="3721934"/>
                    <a:pt x="113098" y="3680654"/>
                  </a:cubicBezTo>
                  <a:lnTo>
                    <a:pt x="107709" y="3665104"/>
                  </a:lnTo>
                  <a:lnTo>
                    <a:pt x="103012" y="3649367"/>
                  </a:lnTo>
                  <a:lnTo>
                    <a:pt x="93619" y="3617891"/>
                  </a:lnTo>
                  <a:lnTo>
                    <a:pt x="74438" y="3555048"/>
                  </a:lnTo>
                  <a:cubicBezTo>
                    <a:pt x="71323" y="3544483"/>
                    <a:pt x="67763" y="3534247"/>
                    <a:pt x="64821" y="3523529"/>
                  </a:cubicBezTo>
                  <a:lnTo>
                    <a:pt x="56309" y="3490970"/>
                  </a:lnTo>
                  <a:lnTo>
                    <a:pt x="47699" y="3458437"/>
                  </a:lnTo>
                  <a:cubicBezTo>
                    <a:pt x="45126" y="3447512"/>
                    <a:pt x="42825" y="3436407"/>
                    <a:pt x="40350" y="3425456"/>
                  </a:cubicBezTo>
                  <a:cubicBezTo>
                    <a:pt x="20581" y="3337521"/>
                    <a:pt x="7369" y="3247066"/>
                    <a:pt x="2339" y="3155024"/>
                  </a:cubicBezTo>
                  <a:cubicBezTo>
                    <a:pt x="-2762" y="3063109"/>
                    <a:pt x="544" y="2969654"/>
                    <a:pt x="11637" y="2876727"/>
                  </a:cubicBezTo>
                  <a:cubicBezTo>
                    <a:pt x="34069" y="2690593"/>
                    <a:pt x="89274" y="2509096"/>
                    <a:pt x="157636" y="2339984"/>
                  </a:cubicBezTo>
                  <a:cubicBezTo>
                    <a:pt x="226467" y="2170638"/>
                    <a:pt x="308151" y="2013339"/>
                    <a:pt x="388920" y="1864213"/>
                  </a:cubicBezTo>
                  <a:cubicBezTo>
                    <a:pt x="429376" y="1789524"/>
                    <a:pt x="469807" y="1716745"/>
                    <a:pt x="507656" y="1644243"/>
                  </a:cubicBezTo>
                  <a:lnTo>
                    <a:pt x="566187" y="1531896"/>
                  </a:lnTo>
                  <a:cubicBezTo>
                    <a:pt x="586462" y="1493325"/>
                    <a:pt x="607259" y="1454715"/>
                    <a:pt x="628379" y="1416126"/>
                  </a:cubicBezTo>
                  <a:cubicBezTo>
                    <a:pt x="713184" y="1261784"/>
                    <a:pt x="806689" y="1107407"/>
                    <a:pt x="915962" y="957627"/>
                  </a:cubicBezTo>
                  <a:cubicBezTo>
                    <a:pt x="1024964" y="808027"/>
                    <a:pt x="1150428" y="662836"/>
                    <a:pt x="1296389" y="532479"/>
                  </a:cubicBezTo>
                  <a:cubicBezTo>
                    <a:pt x="1441951" y="402229"/>
                    <a:pt x="1609267" y="287950"/>
                    <a:pt x="1790562" y="204009"/>
                  </a:cubicBezTo>
                  <a:lnTo>
                    <a:pt x="1824547" y="188344"/>
                  </a:lnTo>
                  <a:cubicBezTo>
                    <a:pt x="1835970" y="183343"/>
                    <a:pt x="1847471" y="178638"/>
                    <a:pt x="1858945" y="173835"/>
                  </a:cubicBezTo>
                  <a:lnTo>
                    <a:pt x="1893494" y="159497"/>
                  </a:lnTo>
                  <a:cubicBezTo>
                    <a:pt x="1904996" y="154793"/>
                    <a:pt x="1916752" y="150652"/>
                    <a:pt x="1928332" y="146243"/>
                  </a:cubicBezTo>
                  <a:cubicBezTo>
                    <a:pt x="1951667" y="137695"/>
                    <a:pt x="1974951" y="128948"/>
                    <a:pt x="1998599" y="121582"/>
                  </a:cubicBezTo>
                  <a:cubicBezTo>
                    <a:pt x="2022195" y="114018"/>
                    <a:pt x="2045635" y="105864"/>
                    <a:pt x="2069445" y="99511"/>
                  </a:cubicBezTo>
                  <a:lnTo>
                    <a:pt x="2105017" y="89439"/>
                  </a:lnTo>
                  <a:cubicBezTo>
                    <a:pt x="2116957" y="85988"/>
                    <a:pt x="2128724" y="82691"/>
                    <a:pt x="2140277" y="80190"/>
                  </a:cubicBezTo>
                  <a:lnTo>
                    <a:pt x="2209909" y="64365"/>
                  </a:lnTo>
                  <a:lnTo>
                    <a:pt x="2279594" y="48739"/>
                  </a:lnTo>
                  <a:cubicBezTo>
                    <a:pt x="2302897" y="43685"/>
                    <a:pt x="2326724" y="40602"/>
                    <a:pt x="2350191" y="36561"/>
                  </a:cubicBezTo>
                  <a:cubicBezTo>
                    <a:pt x="2491459" y="12584"/>
                    <a:pt x="2635387" y="9"/>
                    <a:pt x="2779325" y="1"/>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22" name="Freeform: Shape 2121">
              <a:extLst>
                <a:ext uri="{FF2B5EF4-FFF2-40B4-BE49-F238E27FC236}">
                  <a16:creationId xmlns:a16="http://schemas.microsoft.com/office/drawing/2014/main" id="{856077B5-5F40-45AA-BDDA-F1DB7F8B5D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64890" y="2613525"/>
              <a:ext cx="4961924" cy="4241750"/>
            </a:xfrm>
            <a:custGeom>
              <a:avLst/>
              <a:gdLst>
                <a:gd name="connsiteX0" fmla="*/ 2860366 w 4961924"/>
                <a:gd name="connsiteY0" fmla="*/ 290 h 4241750"/>
                <a:gd name="connsiteX1" fmla="*/ 4503869 w 4961924"/>
                <a:gd name="connsiteY1" fmla="*/ 546588 h 4241750"/>
                <a:gd name="connsiteX2" fmla="*/ 4816879 w 4961924"/>
                <a:gd name="connsiteY2" fmla="*/ 783506 h 4241750"/>
                <a:gd name="connsiteX3" fmla="*/ 4961924 w 4961924"/>
                <a:gd name="connsiteY3" fmla="*/ 916878 h 4241750"/>
                <a:gd name="connsiteX4" fmla="*/ 4961924 w 4961924"/>
                <a:gd name="connsiteY4" fmla="*/ 4241750 h 4241750"/>
                <a:gd name="connsiteX5" fmla="*/ 4562919 w 4961924"/>
                <a:gd name="connsiteY5" fmla="*/ 4241750 h 4241750"/>
                <a:gd name="connsiteX6" fmla="*/ 4586822 w 4961924"/>
                <a:gd name="connsiteY6" fmla="*/ 4213637 h 4241750"/>
                <a:gd name="connsiteX7" fmla="*/ 4762695 w 4961924"/>
                <a:gd name="connsiteY7" fmla="*/ 3952854 h 4241750"/>
                <a:gd name="connsiteX8" fmla="*/ 4899352 w 4961924"/>
                <a:gd name="connsiteY8" fmla="*/ 3631238 h 4241750"/>
                <a:gd name="connsiteX9" fmla="*/ 4913697 w 4961924"/>
                <a:gd name="connsiteY9" fmla="*/ 3255629 h 4241750"/>
                <a:gd name="connsiteX10" fmla="*/ 4948868 w 4961924"/>
                <a:gd name="connsiteY10" fmla="*/ 2308976 h 4241750"/>
                <a:gd name="connsiteX11" fmla="*/ 4760464 w 4961924"/>
                <a:gd name="connsiteY11" fmla="*/ 1631653 h 4241750"/>
                <a:gd name="connsiteX12" fmla="*/ 4158265 w 4961924"/>
                <a:gd name="connsiteY12" fmla="*/ 1056752 h 4241750"/>
                <a:gd name="connsiteX13" fmla="*/ 3295504 w 4961924"/>
                <a:gd name="connsiteY13" fmla="*/ 659991 h 4241750"/>
                <a:gd name="connsiteX14" fmla="*/ 2400205 w 4961924"/>
                <a:gd name="connsiteY14" fmla="*/ 680861 h 4241750"/>
                <a:gd name="connsiteX15" fmla="*/ 1228363 w 4961924"/>
                <a:gd name="connsiteY15" fmla="*/ 1858090 h 4241750"/>
                <a:gd name="connsiteX16" fmla="*/ 995211 w 4961924"/>
                <a:gd name="connsiteY16" fmla="*/ 2234095 h 4241750"/>
                <a:gd name="connsiteX17" fmla="*/ 663293 w 4961924"/>
                <a:gd name="connsiteY17" fmla="*/ 2832893 h 4241750"/>
                <a:gd name="connsiteX18" fmla="*/ 644068 w 4961924"/>
                <a:gd name="connsiteY18" fmla="*/ 3301224 h 4241750"/>
                <a:gd name="connsiteX19" fmla="*/ 1051682 w 4961924"/>
                <a:gd name="connsiteY19" fmla="*/ 4121741 h 4241750"/>
                <a:gd name="connsiteX20" fmla="*/ 1155791 w 4961924"/>
                <a:gd name="connsiteY20" fmla="*/ 4241750 h 4241750"/>
                <a:gd name="connsiteX21" fmla="*/ 385252 w 4961924"/>
                <a:gd name="connsiteY21" fmla="*/ 4241750 h 4241750"/>
                <a:gd name="connsiteX22" fmla="*/ 291954 w 4961924"/>
                <a:gd name="connsiteY22" fmla="*/ 4081572 h 4241750"/>
                <a:gd name="connsiteX23" fmla="*/ 49334 w 4961924"/>
                <a:gd name="connsiteY23" fmla="*/ 3462450 h 4241750"/>
                <a:gd name="connsiteX24" fmla="*/ 697040 w 4961924"/>
                <a:gd name="connsiteY24" fmla="*/ 1553793 h 4241750"/>
                <a:gd name="connsiteX25" fmla="*/ 2243651 w 4961924"/>
                <a:gd name="connsiteY25" fmla="*/ 89360 h 4241750"/>
                <a:gd name="connsiteX26" fmla="*/ 2860366 w 4961924"/>
                <a:gd name="connsiteY26" fmla="*/ 290 h 424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61924" h="4241750">
                  <a:moveTo>
                    <a:pt x="2860366" y="290"/>
                  </a:moveTo>
                  <a:cubicBezTo>
                    <a:pt x="3457635" y="-9057"/>
                    <a:pt x="3998796" y="208834"/>
                    <a:pt x="4503869" y="546588"/>
                  </a:cubicBezTo>
                  <a:cubicBezTo>
                    <a:pt x="4609235" y="617064"/>
                    <a:pt x="4715034" y="696136"/>
                    <a:pt x="4816879" y="783506"/>
                  </a:cubicBezTo>
                  <a:lnTo>
                    <a:pt x="4961924" y="916878"/>
                  </a:lnTo>
                  <a:lnTo>
                    <a:pt x="4961924" y="4241750"/>
                  </a:lnTo>
                  <a:lnTo>
                    <a:pt x="4562919" y="4241750"/>
                  </a:lnTo>
                  <a:lnTo>
                    <a:pt x="4586822" y="4213637"/>
                  </a:lnTo>
                  <a:cubicBezTo>
                    <a:pt x="4649485" y="4133877"/>
                    <a:pt x="4707815" y="4047166"/>
                    <a:pt x="4762695" y="3952854"/>
                  </a:cubicBezTo>
                  <a:cubicBezTo>
                    <a:pt x="4861622" y="3782848"/>
                    <a:pt x="4887296" y="3694842"/>
                    <a:pt x="4899352" y="3631238"/>
                  </a:cubicBezTo>
                  <a:cubicBezTo>
                    <a:pt x="4916960" y="3538446"/>
                    <a:pt x="4915626" y="3419833"/>
                    <a:pt x="4913697" y="3255629"/>
                  </a:cubicBezTo>
                  <a:cubicBezTo>
                    <a:pt x="4911196" y="3035896"/>
                    <a:pt x="4907780" y="2734844"/>
                    <a:pt x="4948868" y="2308976"/>
                  </a:cubicBezTo>
                  <a:cubicBezTo>
                    <a:pt x="4971361" y="2076125"/>
                    <a:pt x="4909748" y="1854571"/>
                    <a:pt x="4760464" y="1631653"/>
                  </a:cubicBezTo>
                  <a:cubicBezTo>
                    <a:pt x="4623847" y="1427699"/>
                    <a:pt x="4415624" y="1228904"/>
                    <a:pt x="4158265" y="1056752"/>
                  </a:cubicBezTo>
                  <a:cubicBezTo>
                    <a:pt x="3855104" y="854020"/>
                    <a:pt x="3572969" y="724304"/>
                    <a:pt x="3295504" y="659991"/>
                  </a:cubicBezTo>
                  <a:cubicBezTo>
                    <a:pt x="2998568" y="591135"/>
                    <a:pt x="2705635" y="598008"/>
                    <a:pt x="2400205" y="680861"/>
                  </a:cubicBezTo>
                  <a:cubicBezTo>
                    <a:pt x="1863373" y="826486"/>
                    <a:pt x="1575835" y="1260672"/>
                    <a:pt x="1228363" y="1858090"/>
                  </a:cubicBezTo>
                  <a:cubicBezTo>
                    <a:pt x="1150390" y="1992089"/>
                    <a:pt x="1071533" y="2115125"/>
                    <a:pt x="995211" y="2234095"/>
                  </a:cubicBezTo>
                  <a:cubicBezTo>
                    <a:pt x="851980" y="2457434"/>
                    <a:pt x="728279" y="2650222"/>
                    <a:pt x="663293" y="2832893"/>
                  </a:cubicBezTo>
                  <a:cubicBezTo>
                    <a:pt x="605703" y="2994540"/>
                    <a:pt x="599973" y="3134617"/>
                    <a:pt x="644068" y="3301224"/>
                  </a:cubicBezTo>
                  <a:cubicBezTo>
                    <a:pt x="723963" y="3603086"/>
                    <a:pt x="861058" y="3879078"/>
                    <a:pt x="1051682" y="4121741"/>
                  </a:cubicBezTo>
                  <a:lnTo>
                    <a:pt x="1155791" y="4241750"/>
                  </a:lnTo>
                  <a:lnTo>
                    <a:pt x="385252" y="4241750"/>
                  </a:lnTo>
                  <a:lnTo>
                    <a:pt x="291954" y="4081572"/>
                  </a:lnTo>
                  <a:cubicBezTo>
                    <a:pt x="189557" y="3889333"/>
                    <a:pt x="107520" y="3682294"/>
                    <a:pt x="49334" y="3462450"/>
                  </a:cubicBezTo>
                  <a:cubicBezTo>
                    <a:pt x="-155725" y="2687681"/>
                    <a:pt x="321044" y="2199945"/>
                    <a:pt x="697040" y="1553793"/>
                  </a:cubicBezTo>
                  <a:cubicBezTo>
                    <a:pt x="1073038" y="907639"/>
                    <a:pt x="1464813" y="300633"/>
                    <a:pt x="2243651" y="89360"/>
                  </a:cubicBezTo>
                  <a:cubicBezTo>
                    <a:pt x="2455952" y="31770"/>
                    <a:pt x="2661276" y="3405"/>
                    <a:pt x="2860366" y="29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23" name="Freeform: Shape 2122">
              <a:extLst>
                <a:ext uri="{FF2B5EF4-FFF2-40B4-BE49-F238E27FC236}">
                  <a16:creationId xmlns:a16="http://schemas.microsoft.com/office/drawing/2014/main" id="{2DC4B234-CD22-40BB-831E-DE40206AAE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64890" y="2613525"/>
              <a:ext cx="4961924" cy="4241750"/>
            </a:xfrm>
            <a:custGeom>
              <a:avLst/>
              <a:gdLst>
                <a:gd name="connsiteX0" fmla="*/ 4961924 w 4961924"/>
                <a:gd name="connsiteY0" fmla="*/ 3780120 h 4241750"/>
                <a:gd name="connsiteX1" fmla="*/ 4961924 w 4961924"/>
                <a:gd name="connsiteY1" fmla="*/ 4241750 h 4241750"/>
                <a:gd name="connsiteX2" fmla="*/ 4690594 w 4961924"/>
                <a:gd name="connsiteY2" fmla="*/ 4241750 h 4241750"/>
                <a:gd name="connsiteX3" fmla="*/ 4730832 w 4961924"/>
                <a:gd name="connsiteY3" fmla="*/ 4190580 h 4241750"/>
                <a:gd name="connsiteX4" fmla="*/ 4851056 w 4961924"/>
                <a:gd name="connsiteY4" fmla="*/ 4003378 h 4241750"/>
                <a:gd name="connsiteX5" fmla="*/ 4960390 w 4961924"/>
                <a:gd name="connsiteY5" fmla="*/ 3784651 h 4241750"/>
                <a:gd name="connsiteX6" fmla="*/ 2860366 w 4961924"/>
                <a:gd name="connsiteY6" fmla="*/ 290 h 4241750"/>
                <a:gd name="connsiteX7" fmla="*/ 4503870 w 4961924"/>
                <a:gd name="connsiteY7" fmla="*/ 546588 h 4241750"/>
                <a:gd name="connsiteX8" fmla="*/ 4816872 w 4961924"/>
                <a:gd name="connsiteY8" fmla="*/ 783509 h 4241750"/>
                <a:gd name="connsiteX9" fmla="*/ 4961924 w 4961924"/>
                <a:gd name="connsiteY9" fmla="*/ 916897 h 4241750"/>
                <a:gd name="connsiteX10" fmla="*/ 4961924 w 4961924"/>
                <a:gd name="connsiteY10" fmla="*/ 1784881 h 4241750"/>
                <a:gd name="connsiteX11" fmla="*/ 4950067 w 4961924"/>
                <a:gd name="connsiteY11" fmla="*/ 1756820 h 4241750"/>
                <a:gd name="connsiteX12" fmla="*/ 4845861 w 4961924"/>
                <a:gd name="connsiteY12" fmla="*/ 1574254 h 4241750"/>
                <a:gd name="connsiteX13" fmla="*/ 4215918 w 4961924"/>
                <a:gd name="connsiteY13" fmla="*/ 971588 h 4241750"/>
                <a:gd name="connsiteX14" fmla="*/ 3319590 w 4961924"/>
                <a:gd name="connsiteY14" fmla="*/ 560369 h 4241750"/>
                <a:gd name="connsiteX15" fmla="*/ 2374113 w 4961924"/>
                <a:gd name="connsiteY15" fmla="*/ 582278 h 4241750"/>
                <a:gd name="connsiteX16" fmla="*/ 1692486 w 4961924"/>
                <a:gd name="connsiteY16" fmla="*/ 1005131 h 4241750"/>
                <a:gd name="connsiteX17" fmla="*/ 1139674 w 4961924"/>
                <a:gd name="connsiteY17" fmla="*/ 1807128 h 4241750"/>
                <a:gd name="connsiteX18" fmla="*/ 908812 w 4961924"/>
                <a:gd name="connsiteY18" fmla="*/ 2179343 h 4241750"/>
                <a:gd name="connsiteX19" fmla="*/ 566543 w 4961924"/>
                <a:gd name="connsiteY19" fmla="*/ 2799229 h 4241750"/>
                <a:gd name="connsiteX20" fmla="*/ 544789 w 4961924"/>
                <a:gd name="connsiteY20" fmla="*/ 3327837 h 4241750"/>
                <a:gd name="connsiteX21" fmla="*/ 970585 w 4961924"/>
                <a:gd name="connsiteY21" fmla="*/ 4184948 h 4241750"/>
                <a:gd name="connsiteX22" fmla="*/ 1019856 w 4961924"/>
                <a:gd name="connsiteY22" fmla="*/ 4241750 h 4241750"/>
                <a:gd name="connsiteX23" fmla="*/ 385253 w 4961924"/>
                <a:gd name="connsiteY23" fmla="*/ 4241750 h 4241750"/>
                <a:gd name="connsiteX24" fmla="*/ 291955 w 4961924"/>
                <a:gd name="connsiteY24" fmla="*/ 4081572 h 4241750"/>
                <a:gd name="connsiteX25" fmla="*/ 49334 w 4961924"/>
                <a:gd name="connsiteY25" fmla="*/ 3462450 h 4241750"/>
                <a:gd name="connsiteX26" fmla="*/ 697041 w 4961924"/>
                <a:gd name="connsiteY26" fmla="*/ 1553792 h 4241750"/>
                <a:gd name="connsiteX27" fmla="*/ 2243651 w 4961924"/>
                <a:gd name="connsiteY27" fmla="*/ 89360 h 4241750"/>
                <a:gd name="connsiteX28" fmla="*/ 2860366 w 4961924"/>
                <a:gd name="connsiteY28" fmla="*/ 290 h 424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61924" h="4241750">
                  <a:moveTo>
                    <a:pt x="4961924" y="3780120"/>
                  </a:moveTo>
                  <a:lnTo>
                    <a:pt x="4961924" y="4241750"/>
                  </a:lnTo>
                  <a:lnTo>
                    <a:pt x="4690594" y="4241750"/>
                  </a:lnTo>
                  <a:lnTo>
                    <a:pt x="4730832" y="4190580"/>
                  </a:lnTo>
                  <a:cubicBezTo>
                    <a:pt x="4772669" y="4131651"/>
                    <a:pt x="4812690" y="4069310"/>
                    <a:pt x="4851056" y="4003378"/>
                  </a:cubicBezTo>
                  <a:cubicBezTo>
                    <a:pt x="4904439" y="3911711"/>
                    <a:pt x="4938230" y="3841234"/>
                    <a:pt x="4960390" y="3784651"/>
                  </a:cubicBezTo>
                  <a:close/>
                  <a:moveTo>
                    <a:pt x="2860366" y="290"/>
                  </a:moveTo>
                  <a:cubicBezTo>
                    <a:pt x="3457635" y="-9057"/>
                    <a:pt x="3998796" y="208834"/>
                    <a:pt x="4503870" y="546588"/>
                  </a:cubicBezTo>
                  <a:cubicBezTo>
                    <a:pt x="4609236" y="617064"/>
                    <a:pt x="4715032" y="696137"/>
                    <a:pt x="4816872" y="783509"/>
                  </a:cubicBezTo>
                  <a:lnTo>
                    <a:pt x="4961924" y="916897"/>
                  </a:lnTo>
                  <a:lnTo>
                    <a:pt x="4961924" y="1784881"/>
                  </a:lnTo>
                  <a:lnTo>
                    <a:pt x="4950067" y="1756820"/>
                  </a:lnTo>
                  <a:cubicBezTo>
                    <a:pt x="4921279" y="1695818"/>
                    <a:pt x="4886564" y="1635036"/>
                    <a:pt x="4845861" y="1574254"/>
                  </a:cubicBezTo>
                  <a:cubicBezTo>
                    <a:pt x="4701995" y="1359374"/>
                    <a:pt x="4484232" y="1151017"/>
                    <a:pt x="4215918" y="971588"/>
                  </a:cubicBezTo>
                  <a:cubicBezTo>
                    <a:pt x="3902456" y="762036"/>
                    <a:pt x="3609271" y="627496"/>
                    <a:pt x="3319590" y="560369"/>
                  </a:cubicBezTo>
                  <a:cubicBezTo>
                    <a:pt x="3005602" y="487686"/>
                    <a:pt x="2696391" y="494854"/>
                    <a:pt x="2374113" y="582278"/>
                  </a:cubicBezTo>
                  <a:cubicBezTo>
                    <a:pt x="2112782" y="653168"/>
                    <a:pt x="1896224" y="787673"/>
                    <a:pt x="1692486" y="1005131"/>
                  </a:cubicBezTo>
                  <a:cubicBezTo>
                    <a:pt x="1482349" y="1229714"/>
                    <a:pt x="1304163" y="1524453"/>
                    <a:pt x="1139674" y="1807128"/>
                  </a:cubicBezTo>
                  <a:cubicBezTo>
                    <a:pt x="1062769" y="1939146"/>
                    <a:pt x="984523" y="2061278"/>
                    <a:pt x="908812" y="2179343"/>
                  </a:cubicBezTo>
                  <a:cubicBezTo>
                    <a:pt x="762092" y="2407960"/>
                    <a:pt x="635490" y="2605445"/>
                    <a:pt x="566543" y="2799229"/>
                  </a:cubicBezTo>
                  <a:cubicBezTo>
                    <a:pt x="502372" y="2979355"/>
                    <a:pt x="495683" y="3142303"/>
                    <a:pt x="544789" y="3327837"/>
                  </a:cubicBezTo>
                  <a:cubicBezTo>
                    <a:pt x="628232" y="3643108"/>
                    <a:pt x="771474" y="3931485"/>
                    <a:pt x="970585" y="4184948"/>
                  </a:cubicBezTo>
                  <a:lnTo>
                    <a:pt x="1019856" y="4241750"/>
                  </a:lnTo>
                  <a:lnTo>
                    <a:pt x="385253" y="4241750"/>
                  </a:lnTo>
                  <a:lnTo>
                    <a:pt x="291955" y="4081572"/>
                  </a:lnTo>
                  <a:cubicBezTo>
                    <a:pt x="189558" y="3889334"/>
                    <a:pt x="107521" y="3682295"/>
                    <a:pt x="49334" y="3462450"/>
                  </a:cubicBezTo>
                  <a:cubicBezTo>
                    <a:pt x="-155725" y="2687681"/>
                    <a:pt x="321045" y="2199945"/>
                    <a:pt x="697041" y="1553792"/>
                  </a:cubicBezTo>
                  <a:cubicBezTo>
                    <a:pt x="1073039" y="907639"/>
                    <a:pt x="1464813" y="300633"/>
                    <a:pt x="2243651" y="89360"/>
                  </a:cubicBezTo>
                  <a:cubicBezTo>
                    <a:pt x="2455952" y="31770"/>
                    <a:pt x="2661276" y="3405"/>
                    <a:pt x="2860366" y="29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24" name="Freeform: Shape 2123">
              <a:extLst>
                <a:ext uri="{FF2B5EF4-FFF2-40B4-BE49-F238E27FC236}">
                  <a16:creationId xmlns:a16="http://schemas.microsoft.com/office/drawing/2014/main" id="{7158934E-AE93-4B15-87B8-BF84C2EFB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5288" y="2243097"/>
              <a:ext cx="5361526" cy="4612178"/>
            </a:xfrm>
            <a:custGeom>
              <a:avLst/>
              <a:gdLst>
                <a:gd name="connsiteX0" fmla="*/ 5361526 w 5361526"/>
                <a:gd name="connsiteY0" fmla="*/ 4501915 h 4612178"/>
                <a:gd name="connsiteX1" fmla="*/ 5361526 w 5361526"/>
                <a:gd name="connsiteY1" fmla="*/ 4612178 h 4612178"/>
                <a:gd name="connsiteX2" fmla="*/ 5279125 w 5361526"/>
                <a:gd name="connsiteY2" fmla="*/ 4612178 h 4612178"/>
                <a:gd name="connsiteX3" fmla="*/ 5279916 w 5361526"/>
                <a:gd name="connsiteY3" fmla="*/ 4611262 h 4612178"/>
                <a:gd name="connsiteX4" fmla="*/ 5318906 w 5361526"/>
                <a:gd name="connsiteY4" fmla="*/ 4559954 h 4612178"/>
                <a:gd name="connsiteX5" fmla="*/ 5357310 w 5361526"/>
                <a:gd name="connsiteY5" fmla="*/ 4507987 h 4612178"/>
                <a:gd name="connsiteX6" fmla="*/ 3209114 w 5361526"/>
                <a:gd name="connsiteY6" fmla="*/ 1897 h 4612178"/>
                <a:gd name="connsiteX7" fmla="*/ 5286441 w 5361526"/>
                <a:gd name="connsiteY7" fmla="*/ 920072 h 4612178"/>
                <a:gd name="connsiteX8" fmla="*/ 5361526 w 5361526"/>
                <a:gd name="connsiteY8" fmla="*/ 1006088 h 4612178"/>
                <a:gd name="connsiteX9" fmla="*/ 5361526 w 5361526"/>
                <a:gd name="connsiteY9" fmla="*/ 1524438 h 4612178"/>
                <a:gd name="connsiteX10" fmla="*/ 5293717 w 5361526"/>
                <a:gd name="connsiteY10" fmla="*/ 1441145 h 4612178"/>
                <a:gd name="connsiteX11" fmla="*/ 5107511 w 5361526"/>
                <a:gd name="connsiteY11" fmla="*/ 1262343 h 4612178"/>
                <a:gd name="connsiteX12" fmla="*/ 4688624 w 5361526"/>
                <a:gd name="connsiteY12" fmla="*/ 963140 h 4612178"/>
                <a:gd name="connsiteX13" fmla="*/ 4232411 w 5361526"/>
                <a:gd name="connsiteY13" fmla="*/ 726973 h 4612178"/>
                <a:gd name="connsiteX14" fmla="*/ 3996189 w 5361526"/>
                <a:gd name="connsiteY14" fmla="*/ 634781 h 4612178"/>
                <a:gd name="connsiteX15" fmla="*/ 3755529 w 5361526"/>
                <a:gd name="connsiteY15" fmla="*/ 563136 h 4612178"/>
                <a:gd name="connsiteX16" fmla="*/ 3264120 w 5361526"/>
                <a:gd name="connsiteY16" fmla="*/ 492888 h 4612178"/>
                <a:gd name="connsiteX17" fmla="*/ 2770692 w 5361526"/>
                <a:gd name="connsiteY17" fmla="*/ 532792 h 4612178"/>
                <a:gd name="connsiteX18" fmla="*/ 2709666 w 5361526"/>
                <a:gd name="connsiteY18" fmla="*/ 545150 h 4612178"/>
                <a:gd name="connsiteX19" fmla="*/ 2648897 w 5361526"/>
                <a:gd name="connsiteY19" fmla="*/ 558872 h 4612178"/>
                <a:gd name="connsiteX20" fmla="*/ 2588416 w 5361526"/>
                <a:gd name="connsiteY20" fmla="*/ 574460 h 4612178"/>
                <a:gd name="connsiteX21" fmla="*/ 2529518 w 5361526"/>
                <a:gd name="connsiteY21" fmla="*/ 591358 h 4612178"/>
                <a:gd name="connsiteX22" fmla="*/ 2302604 w 5361526"/>
                <a:gd name="connsiteY22" fmla="*/ 677371 h 4612178"/>
                <a:gd name="connsiteX23" fmla="*/ 1895486 w 5361526"/>
                <a:gd name="connsiteY23" fmla="*/ 941931 h 4612178"/>
                <a:gd name="connsiteX24" fmla="*/ 1554603 w 5361526"/>
                <a:gd name="connsiteY24" fmla="*/ 1308258 h 4612178"/>
                <a:gd name="connsiteX25" fmla="*/ 1262322 w 5361526"/>
                <a:gd name="connsiteY25" fmla="*/ 1735392 h 4612178"/>
                <a:gd name="connsiteX26" fmla="*/ 1193322 w 5361526"/>
                <a:gd name="connsiteY26" fmla="*/ 1847443 h 4612178"/>
                <a:gd name="connsiteX27" fmla="*/ 1123654 w 5361526"/>
                <a:gd name="connsiteY27" fmla="*/ 1962027 h 4612178"/>
                <a:gd name="connsiteX28" fmla="*/ 977214 w 5361526"/>
                <a:gd name="connsiteY28" fmla="*/ 2189235 h 4612178"/>
                <a:gd name="connsiteX29" fmla="*/ 830163 w 5361526"/>
                <a:gd name="connsiteY29" fmla="*/ 2409855 h 4612178"/>
                <a:gd name="connsiteX30" fmla="*/ 692149 w 5361526"/>
                <a:gd name="connsiteY30" fmla="*/ 2629250 h 4612178"/>
                <a:gd name="connsiteX31" fmla="*/ 574779 w 5361526"/>
                <a:gd name="connsiteY31" fmla="*/ 2853179 h 4612178"/>
                <a:gd name="connsiteX32" fmla="*/ 490961 w 5361526"/>
                <a:gd name="connsiteY32" fmla="*/ 3085709 h 4612178"/>
                <a:gd name="connsiteX33" fmla="*/ 453705 w 5361526"/>
                <a:gd name="connsiteY33" fmla="*/ 3327816 h 4612178"/>
                <a:gd name="connsiteX34" fmla="*/ 466741 w 5361526"/>
                <a:gd name="connsiteY34" fmla="*/ 3574907 h 4612178"/>
                <a:gd name="connsiteX35" fmla="*/ 471534 w 5361526"/>
                <a:gd name="connsiteY35" fmla="*/ 3605843 h 4612178"/>
                <a:gd name="connsiteX36" fmla="*/ 477720 w 5361526"/>
                <a:gd name="connsiteY36" fmla="*/ 3636605 h 4612178"/>
                <a:gd name="connsiteX37" fmla="*/ 483838 w 5361526"/>
                <a:gd name="connsiteY37" fmla="*/ 3667491 h 4612178"/>
                <a:gd name="connsiteX38" fmla="*/ 491571 w 5361526"/>
                <a:gd name="connsiteY38" fmla="*/ 3698652 h 4612178"/>
                <a:gd name="connsiteX39" fmla="*/ 507280 w 5361526"/>
                <a:gd name="connsiteY39" fmla="*/ 3761116 h 4612178"/>
                <a:gd name="connsiteX40" fmla="*/ 515135 w 5361526"/>
                <a:gd name="connsiteY40" fmla="*/ 3792348 h 4612178"/>
                <a:gd name="connsiteX41" fmla="*/ 519062 w 5361526"/>
                <a:gd name="connsiteY41" fmla="*/ 3807963 h 4612178"/>
                <a:gd name="connsiteX42" fmla="*/ 523757 w 5361526"/>
                <a:gd name="connsiteY42" fmla="*/ 3823370 h 4612178"/>
                <a:gd name="connsiteX43" fmla="*/ 561944 w 5361526"/>
                <a:gd name="connsiteY43" fmla="*/ 3946665 h 4612178"/>
                <a:gd name="connsiteX44" fmla="*/ 606750 w 5361526"/>
                <a:gd name="connsiteY44" fmla="*/ 4067755 h 4612178"/>
                <a:gd name="connsiteX45" fmla="*/ 657836 w 5361526"/>
                <a:gd name="connsiteY45" fmla="*/ 4186528 h 4612178"/>
                <a:gd name="connsiteX46" fmla="*/ 664329 w 5361526"/>
                <a:gd name="connsiteY46" fmla="*/ 4201345 h 4612178"/>
                <a:gd name="connsiteX47" fmla="*/ 671540 w 5361526"/>
                <a:gd name="connsiteY47" fmla="*/ 4215764 h 4612178"/>
                <a:gd name="connsiteX48" fmla="*/ 685987 w 5361526"/>
                <a:gd name="connsiteY48" fmla="*/ 4244695 h 4612178"/>
                <a:gd name="connsiteX49" fmla="*/ 714907 w 5361526"/>
                <a:gd name="connsiteY49" fmla="*/ 4302653 h 4612178"/>
                <a:gd name="connsiteX50" fmla="*/ 846679 w 5361526"/>
                <a:gd name="connsiteY50" fmla="*/ 4525723 h 4612178"/>
                <a:gd name="connsiteX51" fmla="*/ 864285 w 5361526"/>
                <a:gd name="connsiteY51" fmla="*/ 4552977 h 4612178"/>
                <a:gd name="connsiteX52" fmla="*/ 883010 w 5361526"/>
                <a:gd name="connsiteY52" fmla="*/ 4579418 h 4612178"/>
                <a:gd name="connsiteX53" fmla="*/ 906594 w 5361526"/>
                <a:gd name="connsiteY53" fmla="*/ 4612178 h 4612178"/>
                <a:gd name="connsiteX54" fmla="*/ 410149 w 5361526"/>
                <a:gd name="connsiteY54" fmla="*/ 4612178 h 4612178"/>
                <a:gd name="connsiteX55" fmla="*/ 354704 w 5361526"/>
                <a:gd name="connsiteY55" fmla="*/ 4516478 h 4612178"/>
                <a:gd name="connsiteX56" fmla="*/ 101993 w 5361526"/>
                <a:gd name="connsiteY56" fmla="*/ 3869726 h 4612178"/>
                <a:gd name="connsiteX57" fmla="*/ 2290556 w 5361526"/>
                <a:gd name="connsiteY57" fmla="*/ 108671 h 4612178"/>
                <a:gd name="connsiteX58" fmla="*/ 3209114 w 5361526"/>
                <a:gd name="connsiteY58" fmla="*/ 1897 h 461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61526" h="4612178">
                  <a:moveTo>
                    <a:pt x="5361526" y="4501915"/>
                  </a:moveTo>
                  <a:lnTo>
                    <a:pt x="5361526" y="4612178"/>
                  </a:lnTo>
                  <a:lnTo>
                    <a:pt x="5279125" y="4612178"/>
                  </a:lnTo>
                  <a:lnTo>
                    <a:pt x="5279916" y="4611262"/>
                  </a:lnTo>
                  <a:lnTo>
                    <a:pt x="5318906" y="4559954"/>
                  </a:lnTo>
                  <a:cubicBezTo>
                    <a:pt x="5331958" y="4542803"/>
                    <a:pt x="5345399" y="4525954"/>
                    <a:pt x="5357310" y="4507987"/>
                  </a:cubicBezTo>
                  <a:close/>
                  <a:moveTo>
                    <a:pt x="3209114" y="1897"/>
                  </a:moveTo>
                  <a:cubicBezTo>
                    <a:pt x="4001649" y="29839"/>
                    <a:pt x="4745275" y="365212"/>
                    <a:pt x="5286441" y="920072"/>
                  </a:cubicBezTo>
                  <a:lnTo>
                    <a:pt x="5361526" y="1006088"/>
                  </a:lnTo>
                  <a:lnTo>
                    <a:pt x="5361526" y="1524438"/>
                  </a:lnTo>
                  <a:lnTo>
                    <a:pt x="5293717" y="1441145"/>
                  </a:lnTo>
                  <a:cubicBezTo>
                    <a:pt x="5235105" y="1377989"/>
                    <a:pt x="5172668" y="1318454"/>
                    <a:pt x="5107511" y="1262343"/>
                  </a:cubicBezTo>
                  <a:cubicBezTo>
                    <a:pt x="4977170" y="1150025"/>
                    <a:pt x="4835850" y="1051023"/>
                    <a:pt x="4688624" y="963140"/>
                  </a:cubicBezTo>
                  <a:cubicBezTo>
                    <a:pt x="4540408" y="875014"/>
                    <a:pt x="4388126" y="794847"/>
                    <a:pt x="4232411" y="726973"/>
                  </a:cubicBezTo>
                  <a:cubicBezTo>
                    <a:pt x="4154434" y="693169"/>
                    <a:pt x="4075888" y="661874"/>
                    <a:pt x="3996189" y="634781"/>
                  </a:cubicBezTo>
                  <a:cubicBezTo>
                    <a:pt x="3916890" y="606864"/>
                    <a:pt x="3836465" y="583241"/>
                    <a:pt x="3755529" y="563136"/>
                  </a:cubicBezTo>
                  <a:cubicBezTo>
                    <a:pt x="3593710" y="523114"/>
                    <a:pt x="3429330" y="497910"/>
                    <a:pt x="3264120" y="492888"/>
                  </a:cubicBezTo>
                  <a:cubicBezTo>
                    <a:pt x="3098959" y="488056"/>
                    <a:pt x="2933721" y="501974"/>
                    <a:pt x="2770692" y="532792"/>
                  </a:cubicBezTo>
                  <a:cubicBezTo>
                    <a:pt x="2750302" y="536992"/>
                    <a:pt x="2729954" y="540568"/>
                    <a:pt x="2709666" y="545150"/>
                  </a:cubicBezTo>
                  <a:lnTo>
                    <a:pt x="2648897" y="558872"/>
                  </a:lnTo>
                  <a:lnTo>
                    <a:pt x="2588416" y="574460"/>
                  </a:lnTo>
                  <a:cubicBezTo>
                    <a:pt x="2568038" y="579476"/>
                    <a:pt x="2549240" y="585803"/>
                    <a:pt x="2529518" y="591358"/>
                  </a:cubicBezTo>
                  <a:cubicBezTo>
                    <a:pt x="2451654" y="614731"/>
                    <a:pt x="2376004" y="643746"/>
                    <a:pt x="2302604" y="677371"/>
                  </a:cubicBezTo>
                  <a:cubicBezTo>
                    <a:pt x="2155755" y="744838"/>
                    <a:pt x="2019903" y="834803"/>
                    <a:pt x="1895486" y="941931"/>
                  </a:cubicBezTo>
                  <a:cubicBezTo>
                    <a:pt x="1771362" y="1049387"/>
                    <a:pt x="1658379" y="1173675"/>
                    <a:pt x="1554603" y="1308258"/>
                  </a:cubicBezTo>
                  <a:cubicBezTo>
                    <a:pt x="1450514" y="1442824"/>
                    <a:pt x="1354827" y="1586982"/>
                    <a:pt x="1262322" y="1735392"/>
                  </a:cubicBezTo>
                  <a:cubicBezTo>
                    <a:pt x="1239143" y="1772586"/>
                    <a:pt x="1216208" y="1809918"/>
                    <a:pt x="1193322" y="1847443"/>
                  </a:cubicBezTo>
                  <a:lnTo>
                    <a:pt x="1123654" y="1962027"/>
                  </a:lnTo>
                  <a:cubicBezTo>
                    <a:pt x="1075912" y="2039348"/>
                    <a:pt x="1026679" y="2114926"/>
                    <a:pt x="977214" y="2189235"/>
                  </a:cubicBezTo>
                  <a:lnTo>
                    <a:pt x="830163" y="2409855"/>
                  </a:lnTo>
                  <a:cubicBezTo>
                    <a:pt x="782224" y="2482931"/>
                    <a:pt x="735411" y="2555600"/>
                    <a:pt x="692149" y="2629250"/>
                  </a:cubicBezTo>
                  <a:cubicBezTo>
                    <a:pt x="649106" y="2702945"/>
                    <a:pt x="608860" y="2777106"/>
                    <a:pt x="574779" y="2853179"/>
                  </a:cubicBezTo>
                  <a:cubicBezTo>
                    <a:pt x="540309" y="2928947"/>
                    <a:pt x="511325" y="3006400"/>
                    <a:pt x="490961" y="3085709"/>
                  </a:cubicBezTo>
                  <a:cubicBezTo>
                    <a:pt x="470474" y="3164950"/>
                    <a:pt x="457859" y="3245945"/>
                    <a:pt x="453705" y="3327816"/>
                  </a:cubicBezTo>
                  <a:cubicBezTo>
                    <a:pt x="449554" y="3409687"/>
                    <a:pt x="454297" y="3492522"/>
                    <a:pt x="466741" y="3574907"/>
                  </a:cubicBezTo>
                  <a:lnTo>
                    <a:pt x="471534" y="3605843"/>
                  </a:lnTo>
                  <a:lnTo>
                    <a:pt x="477720" y="3636605"/>
                  </a:lnTo>
                  <a:lnTo>
                    <a:pt x="483838" y="3667491"/>
                  </a:lnTo>
                  <a:cubicBezTo>
                    <a:pt x="486158" y="3677811"/>
                    <a:pt x="489033" y="3688288"/>
                    <a:pt x="491571" y="3698652"/>
                  </a:cubicBezTo>
                  <a:lnTo>
                    <a:pt x="507280" y="3761116"/>
                  </a:lnTo>
                  <a:lnTo>
                    <a:pt x="515135" y="3792348"/>
                  </a:lnTo>
                  <a:lnTo>
                    <a:pt x="519062" y="3807963"/>
                  </a:lnTo>
                  <a:lnTo>
                    <a:pt x="523757" y="3823370"/>
                  </a:lnTo>
                  <a:cubicBezTo>
                    <a:pt x="536575" y="3864411"/>
                    <a:pt x="548815" y="3905608"/>
                    <a:pt x="561944" y="3946665"/>
                  </a:cubicBezTo>
                  <a:lnTo>
                    <a:pt x="606750" y="4067755"/>
                  </a:lnTo>
                  <a:cubicBezTo>
                    <a:pt x="623068" y="4107641"/>
                    <a:pt x="640776" y="4146945"/>
                    <a:pt x="657836" y="4186528"/>
                  </a:cubicBezTo>
                  <a:lnTo>
                    <a:pt x="664329" y="4201345"/>
                  </a:lnTo>
                  <a:lnTo>
                    <a:pt x="671540" y="4215764"/>
                  </a:lnTo>
                  <a:lnTo>
                    <a:pt x="685987" y="4244695"/>
                  </a:lnTo>
                  <a:lnTo>
                    <a:pt x="714907" y="4302653"/>
                  </a:lnTo>
                  <a:cubicBezTo>
                    <a:pt x="755611" y="4378702"/>
                    <a:pt x="798470" y="4453960"/>
                    <a:pt x="846679" y="4525723"/>
                  </a:cubicBezTo>
                  <a:lnTo>
                    <a:pt x="864285" y="4552977"/>
                  </a:lnTo>
                  <a:cubicBezTo>
                    <a:pt x="870081" y="4562049"/>
                    <a:pt x="876760" y="4570573"/>
                    <a:pt x="883010" y="4579418"/>
                  </a:cubicBezTo>
                  <a:lnTo>
                    <a:pt x="906594" y="4612178"/>
                  </a:lnTo>
                  <a:lnTo>
                    <a:pt x="410149" y="4612178"/>
                  </a:lnTo>
                  <a:lnTo>
                    <a:pt x="354704" y="4516478"/>
                  </a:lnTo>
                  <a:cubicBezTo>
                    <a:pt x="248169" y="4315507"/>
                    <a:pt x="162738" y="4099239"/>
                    <a:pt x="101993" y="3869726"/>
                  </a:cubicBezTo>
                  <a:cubicBezTo>
                    <a:pt x="-329976" y="2237636"/>
                    <a:pt x="649892" y="553729"/>
                    <a:pt x="2290556" y="108671"/>
                  </a:cubicBezTo>
                  <a:cubicBezTo>
                    <a:pt x="2598180" y="25223"/>
                    <a:pt x="2907195" y="-8749"/>
                    <a:pt x="3209114" y="189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12" name="Group 2111">
            <a:extLst>
              <a:ext uri="{FF2B5EF4-FFF2-40B4-BE49-F238E27FC236}">
                <a16:creationId xmlns:a16="http://schemas.microsoft.com/office/drawing/2014/main" id="{B8DE9038-209B-495C-9722-BBC6BA1890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23319" y="-2725"/>
            <a:ext cx="4353551" cy="2522814"/>
            <a:chOff x="7723319" y="-24157"/>
            <a:chExt cx="4353551" cy="2522814"/>
          </a:xfrm>
        </p:grpSpPr>
        <p:sp>
          <p:nvSpPr>
            <p:cNvPr id="2125" name="Freeform: Shape 2124">
              <a:extLst>
                <a:ext uri="{FF2B5EF4-FFF2-40B4-BE49-F238E27FC236}">
                  <a16:creationId xmlns:a16="http://schemas.microsoft.com/office/drawing/2014/main" id="{C191050E-85E0-4DEA-9F84-84EF195D75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9316" y="-24157"/>
              <a:ext cx="3870490" cy="2400813"/>
            </a:xfrm>
            <a:custGeom>
              <a:avLst/>
              <a:gdLst>
                <a:gd name="connsiteX0" fmla="*/ 52934 w 3870490"/>
                <a:gd name="connsiteY0" fmla="*/ 0 h 2400813"/>
                <a:gd name="connsiteX1" fmla="*/ 225844 w 3870490"/>
                <a:gd name="connsiteY1" fmla="*/ 0 h 2400813"/>
                <a:gd name="connsiteX2" fmla="*/ 185052 w 3870490"/>
                <a:gd name="connsiteY2" fmla="*/ 70375 h 2400813"/>
                <a:gd name="connsiteX3" fmla="*/ 153127 w 3870490"/>
                <a:gd name="connsiteY3" fmla="*/ 145729 h 2400813"/>
                <a:gd name="connsiteX4" fmla="*/ 117779 w 3870490"/>
                <a:gd name="connsiteY4" fmla="*/ 307391 h 2400813"/>
                <a:gd name="connsiteX5" fmla="*/ 115788 w 3870490"/>
                <a:gd name="connsiteY5" fmla="*/ 328230 h 2400813"/>
                <a:gd name="connsiteX6" fmla="*/ 114721 w 3870490"/>
                <a:gd name="connsiteY6" fmla="*/ 349211 h 2400813"/>
                <a:gd name="connsiteX7" fmla="*/ 113796 w 3870490"/>
                <a:gd name="connsiteY7" fmla="*/ 370263 h 2400813"/>
                <a:gd name="connsiteX8" fmla="*/ 113867 w 3870490"/>
                <a:gd name="connsiteY8" fmla="*/ 391814 h 2400813"/>
                <a:gd name="connsiteX9" fmla="*/ 114436 w 3870490"/>
                <a:gd name="connsiteY9" fmla="*/ 434985 h 2400813"/>
                <a:gd name="connsiteX10" fmla="*/ 114863 w 3870490"/>
                <a:gd name="connsiteY10" fmla="*/ 456606 h 2400813"/>
                <a:gd name="connsiteX11" fmla="*/ 115076 w 3870490"/>
                <a:gd name="connsiteY11" fmla="*/ 467417 h 2400813"/>
                <a:gd name="connsiteX12" fmla="*/ 115930 w 3870490"/>
                <a:gd name="connsiteY12" fmla="*/ 478156 h 2400813"/>
                <a:gd name="connsiteX13" fmla="*/ 123469 w 3870490"/>
                <a:gd name="connsiteY13" fmla="*/ 564215 h 2400813"/>
                <a:gd name="connsiteX14" fmla="*/ 136555 w 3870490"/>
                <a:gd name="connsiteY14" fmla="*/ 649562 h 2400813"/>
                <a:gd name="connsiteX15" fmla="*/ 238332 w 3870490"/>
                <a:gd name="connsiteY15" fmla="*/ 977224 h 2400813"/>
                <a:gd name="connsiteX16" fmla="*/ 397220 w 3870490"/>
                <a:gd name="connsiteY16" fmla="*/ 1277361 h 2400813"/>
                <a:gd name="connsiteX17" fmla="*/ 419623 w 3870490"/>
                <a:gd name="connsiteY17" fmla="*/ 1313207 h 2400813"/>
                <a:gd name="connsiteX18" fmla="*/ 443449 w 3870490"/>
                <a:gd name="connsiteY18" fmla="*/ 1348057 h 2400813"/>
                <a:gd name="connsiteX19" fmla="*/ 466991 w 3870490"/>
                <a:gd name="connsiteY19" fmla="*/ 1383049 h 2400813"/>
                <a:gd name="connsiteX20" fmla="*/ 491813 w 3870490"/>
                <a:gd name="connsiteY20" fmla="*/ 1417188 h 2400813"/>
                <a:gd name="connsiteX21" fmla="*/ 516279 w 3870490"/>
                <a:gd name="connsiteY21" fmla="*/ 1451611 h 2400813"/>
                <a:gd name="connsiteX22" fmla="*/ 542025 w 3870490"/>
                <a:gd name="connsiteY22" fmla="*/ 1485039 h 2400813"/>
                <a:gd name="connsiteX23" fmla="*/ 567629 w 3870490"/>
                <a:gd name="connsiteY23" fmla="*/ 1518609 h 2400813"/>
                <a:gd name="connsiteX24" fmla="*/ 594656 w 3870490"/>
                <a:gd name="connsiteY24" fmla="*/ 1551112 h 2400813"/>
                <a:gd name="connsiteX25" fmla="*/ 621896 w 3870490"/>
                <a:gd name="connsiteY25" fmla="*/ 1583401 h 2400813"/>
                <a:gd name="connsiteX26" fmla="*/ 650558 w 3870490"/>
                <a:gd name="connsiteY26" fmla="*/ 1614482 h 2400813"/>
                <a:gd name="connsiteX27" fmla="*/ 679719 w 3870490"/>
                <a:gd name="connsiteY27" fmla="*/ 1645136 h 2400813"/>
                <a:gd name="connsiteX28" fmla="*/ 687044 w 3870490"/>
                <a:gd name="connsiteY28" fmla="*/ 1652817 h 2400813"/>
                <a:gd name="connsiteX29" fmla="*/ 694726 w 3870490"/>
                <a:gd name="connsiteY29" fmla="*/ 1660072 h 2400813"/>
                <a:gd name="connsiteX30" fmla="*/ 710088 w 3870490"/>
                <a:gd name="connsiteY30" fmla="*/ 1674652 h 2400813"/>
                <a:gd name="connsiteX31" fmla="*/ 740742 w 3870490"/>
                <a:gd name="connsiteY31" fmla="*/ 1703812 h 2400813"/>
                <a:gd name="connsiteX32" fmla="*/ 748423 w 3870490"/>
                <a:gd name="connsiteY32" fmla="*/ 1711138 h 2400813"/>
                <a:gd name="connsiteX33" fmla="*/ 756389 w 3870490"/>
                <a:gd name="connsiteY33" fmla="*/ 1718037 h 2400813"/>
                <a:gd name="connsiteX34" fmla="*/ 772320 w 3870490"/>
                <a:gd name="connsiteY34" fmla="*/ 1731906 h 2400813"/>
                <a:gd name="connsiteX35" fmla="*/ 836971 w 3870490"/>
                <a:gd name="connsiteY35" fmla="*/ 1786528 h 2400813"/>
                <a:gd name="connsiteX36" fmla="*/ 1120323 w 3870490"/>
                <a:gd name="connsiteY36" fmla="*/ 1971162 h 2400813"/>
                <a:gd name="connsiteX37" fmla="*/ 1436677 w 3870490"/>
                <a:gd name="connsiteY37" fmla="*/ 2088301 h 2400813"/>
                <a:gd name="connsiteX38" fmla="*/ 1477785 w 3870490"/>
                <a:gd name="connsiteY38" fmla="*/ 2097618 h 2400813"/>
                <a:gd name="connsiteX39" fmla="*/ 1518965 w 3870490"/>
                <a:gd name="connsiteY39" fmla="*/ 2106153 h 2400813"/>
                <a:gd name="connsiteX40" fmla="*/ 1560430 w 3870490"/>
                <a:gd name="connsiteY40" fmla="*/ 2112981 h 2400813"/>
                <a:gd name="connsiteX41" fmla="*/ 1581127 w 3870490"/>
                <a:gd name="connsiteY41" fmla="*/ 2116394 h 2400813"/>
                <a:gd name="connsiteX42" fmla="*/ 1601894 w 3870490"/>
                <a:gd name="connsiteY42" fmla="*/ 2119381 h 2400813"/>
                <a:gd name="connsiteX43" fmla="*/ 1685179 w 3870490"/>
                <a:gd name="connsiteY43" fmla="*/ 2128414 h 2400813"/>
                <a:gd name="connsiteX44" fmla="*/ 1768606 w 3870490"/>
                <a:gd name="connsiteY44" fmla="*/ 2133250 h 2400813"/>
                <a:gd name="connsiteX45" fmla="*/ 1851962 w 3870490"/>
                <a:gd name="connsiteY45" fmla="*/ 2134246 h 2400813"/>
                <a:gd name="connsiteX46" fmla="*/ 1893568 w 3870490"/>
                <a:gd name="connsiteY46" fmla="*/ 2132966 h 2400813"/>
                <a:gd name="connsiteX47" fmla="*/ 1935033 w 3870490"/>
                <a:gd name="connsiteY47" fmla="*/ 2131686 h 2400813"/>
                <a:gd name="connsiteX48" fmla="*/ 1976924 w 3870490"/>
                <a:gd name="connsiteY48" fmla="*/ 2129339 h 2400813"/>
                <a:gd name="connsiteX49" fmla="*/ 2018957 w 3870490"/>
                <a:gd name="connsiteY49" fmla="*/ 2126494 h 2400813"/>
                <a:gd name="connsiteX50" fmla="*/ 2039939 w 3870490"/>
                <a:gd name="connsiteY50" fmla="*/ 2125285 h 2400813"/>
                <a:gd name="connsiteX51" fmla="*/ 2060777 w 3870490"/>
                <a:gd name="connsiteY51" fmla="*/ 2123222 h 2400813"/>
                <a:gd name="connsiteX52" fmla="*/ 2102384 w 3870490"/>
                <a:gd name="connsiteY52" fmla="*/ 2119239 h 2400813"/>
                <a:gd name="connsiteX53" fmla="*/ 2426774 w 3870490"/>
                <a:gd name="connsiteY53" fmla="*/ 2064902 h 2400813"/>
                <a:gd name="connsiteX54" fmla="*/ 2733597 w 3870490"/>
                <a:gd name="connsiteY54" fmla="*/ 1960209 h 2400813"/>
                <a:gd name="connsiteX55" fmla="*/ 2806925 w 3870490"/>
                <a:gd name="connsiteY55" fmla="*/ 1924292 h 2400813"/>
                <a:gd name="connsiteX56" fmla="*/ 2878474 w 3870490"/>
                <a:gd name="connsiteY56" fmla="*/ 1884037 h 2400813"/>
                <a:gd name="connsiteX57" fmla="*/ 2913324 w 3870490"/>
                <a:gd name="connsiteY57" fmla="*/ 1861989 h 2400813"/>
                <a:gd name="connsiteX58" fmla="*/ 2930749 w 3870490"/>
                <a:gd name="connsiteY58" fmla="*/ 1850894 h 2400813"/>
                <a:gd name="connsiteX59" fmla="*/ 2939497 w 3870490"/>
                <a:gd name="connsiteY59" fmla="*/ 1845346 h 2400813"/>
                <a:gd name="connsiteX60" fmla="*/ 2947961 w 3870490"/>
                <a:gd name="connsiteY60" fmla="*/ 1839301 h 2400813"/>
                <a:gd name="connsiteX61" fmla="*/ 2981815 w 3870490"/>
                <a:gd name="connsiteY61" fmla="*/ 1815261 h 2400813"/>
                <a:gd name="connsiteX62" fmla="*/ 3015314 w 3870490"/>
                <a:gd name="connsiteY62" fmla="*/ 1790439 h 2400813"/>
                <a:gd name="connsiteX63" fmla="*/ 3047959 w 3870490"/>
                <a:gd name="connsiteY63" fmla="*/ 1764266 h 2400813"/>
                <a:gd name="connsiteX64" fmla="*/ 3080035 w 3870490"/>
                <a:gd name="connsiteY64" fmla="*/ 1737311 h 2400813"/>
                <a:gd name="connsiteX65" fmla="*/ 3111329 w 3870490"/>
                <a:gd name="connsiteY65" fmla="*/ 1709217 h 2400813"/>
                <a:gd name="connsiteX66" fmla="*/ 3141912 w 3870490"/>
                <a:gd name="connsiteY66" fmla="*/ 1680484 h 2400813"/>
                <a:gd name="connsiteX67" fmla="*/ 3251512 w 3870490"/>
                <a:gd name="connsiteY67" fmla="*/ 1558722 h 2400813"/>
                <a:gd name="connsiteX68" fmla="*/ 3332236 w 3870490"/>
                <a:gd name="connsiteY68" fmla="*/ 1425936 h 2400813"/>
                <a:gd name="connsiteX69" fmla="*/ 3347599 w 3870490"/>
                <a:gd name="connsiteY69" fmla="*/ 1390304 h 2400813"/>
                <a:gd name="connsiteX70" fmla="*/ 3360756 w 3870490"/>
                <a:gd name="connsiteY70" fmla="*/ 1352751 h 2400813"/>
                <a:gd name="connsiteX71" fmla="*/ 3372776 w 3870490"/>
                <a:gd name="connsiteY71" fmla="*/ 1313847 h 2400813"/>
                <a:gd name="connsiteX72" fmla="*/ 3384085 w 3870490"/>
                <a:gd name="connsiteY72" fmla="*/ 1273805 h 2400813"/>
                <a:gd name="connsiteX73" fmla="*/ 3467298 w 3870490"/>
                <a:gd name="connsiteY73" fmla="*/ 927295 h 2400813"/>
                <a:gd name="connsiteX74" fmla="*/ 3576684 w 3870490"/>
                <a:gd name="connsiteY74" fmla="*/ 579150 h 2400813"/>
                <a:gd name="connsiteX75" fmla="*/ 3633583 w 3870490"/>
                <a:gd name="connsiteY75" fmla="*/ 271972 h 2400813"/>
                <a:gd name="connsiteX76" fmla="*/ 3622799 w 3870490"/>
                <a:gd name="connsiteY76" fmla="*/ 113831 h 2400813"/>
                <a:gd name="connsiteX77" fmla="*/ 3597198 w 3870490"/>
                <a:gd name="connsiteY77" fmla="*/ 0 h 2400813"/>
                <a:gd name="connsiteX78" fmla="*/ 3832669 w 3870490"/>
                <a:gd name="connsiteY78" fmla="*/ 0 h 2400813"/>
                <a:gd name="connsiteX79" fmla="*/ 3852116 w 3870490"/>
                <a:gd name="connsiteY79" fmla="*/ 76154 h 2400813"/>
                <a:gd name="connsiteX80" fmla="*/ 3870421 w 3870490"/>
                <a:gd name="connsiteY80" fmla="*/ 272399 h 2400813"/>
                <a:gd name="connsiteX81" fmla="*/ 3854063 w 3870490"/>
                <a:gd name="connsiteY81" fmla="*/ 470475 h 2400813"/>
                <a:gd name="connsiteX82" fmla="*/ 3802357 w 3870490"/>
                <a:gd name="connsiteY82" fmla="*/ 662435 h 2400813"/>
                <a:gd name="connsiteX83" fmla="*/ 3690765 w 3870490"/>
                <a:gd name="connsiteY83" fmla="*/ 990950 h 2400813"/>
                <a:gd name="connsiteX84" fmla="*/ 3665872 w 3870490"/>
                <a:gd name="connsiteY84" fmla="*/ 1074306 h 2400813"/>
                <a:gd name="connsiteX85" fmla="*/ 3641904 w 3870490"/>
                <a:gd name="connsiteY85" fmla="*/ 1158729 h 2400813"/>
                <a:gd name="connsiteX86" fmla="*/ 3618078 w 3870490"/>
                <a:gd name="connsiteY86" fmla="*/ 1244787 h 2400813"/>
                <a:gd name="connsiteX87" fmla="*/ 3605845 w 3870490"/>
                <a:gd name="connsiteY87" fmla="*/ 1288456 h 2400813"/>
                <a:gd name="connsiteX88" fmla="*/ 3592687 w 3870490"/>
                <a:gd name="connsiteY88" fmla="*/ 1333050 h 2400813"/>
                <a:gd name="connsiteX89" fmla="*/ 3578463 w 3870490"/>
                <a:gd name="connsiteY89" fmla="*/ 1378213 h 2400813"/>
                <a:gd name="connsiteX90" fmla="*/ 3562745 w 3870490"/>
                <a:gd name="connsiteY90" fmla="*/ 1423874 h 2400813"/>
                <a:gd name="connsiteX91" fmla="*/ 3545106 w 3870490"/>
                <a:gd name="connsiteY91" fmla="*/ 1469819 h 2400813"/>
                <a:gd name="connsiteX92" fmla="*/ 3524481 w 3870490"/>
                <a:gd name="connsiteY92" fmla="*/ 1515551 h 2400813"/>
                <a:gd name="connsiteX93" fmla="*/ 3420713 w 3870490"/>
                <a:gd name="connsiteY93" fmla="*/ 1686316 h 2400813"/>
                <a:gd name="connsiteX94" fmla="*/ 3296319 w 3870490"/>
                <a:gd name="connsiteY94" fmla="*/ 1832473 h 2400813"/>
                <a:gd name="connsiteX95" fmla="*/ 3263603 w 3870490"/>
                <a:gd name="connsiteY95" fmla="*/ 1866256 h 2400813"/>
                <a:gd name="connsiteX96" fmla="*/ 3230602 w 3870490"/>
                <a:gd name="connsiteY96" fmla="*/ 1899684 h 2400813"/>
                <a:gd name="connsiteX97" fmla="*/ 3196605 w 3870490"/>
                <a:gd name="connsiteY97" fmla="*/ 1932329 h 2400813"/>
                <a:gd name="connsiteX98" fmla="*/ 3162111 w 3870490"/>
                <a:gd name="connsiteY98" fmla="*/ 1964690 h 2400813"/>
                <a:gd name="connsiteX99" fmla="*/ 3126621 w 3870490"/>
                <a:gd name="connsiteY99" fmla="*/ 1996126 h 2400813"/>
                <a:gd name="connsiteX100" fmla="*/ 3090633 w 3870490"/>
                <a:gd name="connsiteY100" fmla="*/ 2027207 h 2400813"/>
                <a:gd name="connsiteX101" fmla="*/ 3081600 w 3870490"/>
                <a:gd name="connsiteY101" fmla="*/ 2034959 h 2400813"/>
                <a:gd name="connsiteX102" fmla="*/ 3072212 w 3870490"/>
                <a:gd name="connsiteY102" fmla="*/ 2042356 h 2400813"/>
                <a:gd name="connsiteX103" fmla="*/ 3053364 w 3870490"/>
                <a:gd name="connsiteY103" fmla="*/ 2057078 h 2400813"/>
                <a:gd name="connsiteX104" fmla="*/ 3015670 w 3870490"/>
                <a:gd name="connsiteY104" fmla="*/ 2086594 h 2400813"/>
                <a:gd name="connsiteX105" fmla="*/ 2937363 w 3870490"/>
                <a:gd name="connsiteY105" fmla="*/ 2142354 h 2400813"/>
                <a:gd name="connsiteX106" fmla="*/ 2855430 w 3870490"/>
                <a:gd name="connsiteY106" fmla="*/ 2193491 h 2400813"/>
                <a:gd name="connsiteX107" fmla="*/ 2498751 w 3870490"/>
                <a:gd name="connsiteY107" fmla="*/ 2342849 h 2400813"/>
                <a:gd name="connsiteX108" fmla="*/ 2120876 w 3870490"/>
                <a:gd name="connsiteY108" fmla="*/ 2399035 h 2400813"/>
                <a:gd name="connsiteX109" fmla="*/ 2073651 w 3870490"/>
                <a:gd name="connsiteY109" fmla="*/ 2400316 h 2400813"/>
                <a:gd name="connsiteX110" fmla="*/ 2050038 w 3870490"/>
                <a:gd name="connsiteY110" fmla="*/ 2400813 h 2400813"/>
                <a:gd name="connsiteX111" fmla="*/ 2026567 w 3870490"/>
                <a:gd name="connsiteY111" fmla="*/ 2400458 h 2400813"/>
                <a:gd name="connsiteX112" fmla="*/ 1979626 w 3870490"/>
                <a:gd name="connsiteY112" fmla="*/ 2399320 h 2400813"/>
                <a:gd name="connsiteX113" fmla="*/ 1932472 w 3870490"/>
                <a:gd name="connsiteY113" fmla="*/ 2397257 h 2400813"/>
                <a:gd name="connsiteX114" fmla="*/ 1837666 w 3870490"/>
                <a:gd name="connsiteY114" fmla="*/ 2389434 h 2400813"/>
                <a:gd name="connsiteX115" fmla="*/ 1743500 w 3870490"/>
                <a:gd name="connsiteY115" fmla="*/ 2376845 h 2400813"/>
                <a:gd name="connsiteX116" fmla="*/ 1650329 w 3870490"/>
                <a:gd name="connsiteY116" fmla="*/ 2359420 h 2400813"/>
                <a:gd name="connsiteX117" fmla="*/ 1558296 w 3870490"/>
                <a:gd name="connsiteY117" fmla="*/ 2337870 h 2400813"/>
                <a:gd name="connsiteX118" fmla="*/ 1467544 w 3870490"/>
                <a:gd name="connsiteY118" fmla="*/ 2312266 h 2400813"/>
                <a:gd name="connsiteX119" fmla="*/ 1422737 w 3870490"/>
                <a:gd name="connsiteY119" fmla="*/ 2297970 h 2400813"/>
                <a:gd name="connsiteX120" fmla="*/ 1378143 w 3870490"/>
                <a:gd name="connsiteY120" fmla="*/ 2283177 h 2400813"/>
                <a:gd name="connsiteX121" fmla="*/ 1035687 w 3870490"/>
                <a:gd name="connsiteY121" fmla="*/ 2133250 h 2400813"/>
                <a:gd name="connsiteX122" fmla="*/ 721894 w 3870490"/>
                <a:gd name="connsiteY122" fmla="*/ 1932187 h 2400813"/>
                <a:gd name="connsiteX123" fmla="*/ 649421 w 3870490"/>
                <a:gd name="connsiteY123" fmla="*/ 1873368 h 2400813"/>
                <a:gd name="connsiteX124" fmla="*/ 579934 w 3870490"/>
                <a:gd name="connsiteY124" fmla="*/ 1810994 h 2400813"/>
                <a:gd name="connsiteX125" fmla="*/ 562864 w 3870490"/>
                <a:gd name="connsiteY125" fmla="*/ 1795062 h 2400813"/>
                <a:gd name="connsiteX126" fmla="*/ 554330 w 3870490"/>
                <a:gd name="connsiteY126" fmla="*/ 1787097 h 2400813"/>
                <a:gd name="connsiteX127" fmla="*/ 546150 w 3870490"/>
                <a:gd name="connsiteY127" fmla="*/ 1778775 h 2400813"/>
                <a:gd name="connsiteX128" fmla="*/ 513434 w 3870490"/>
                <a:gd name="connsiteY128" fmla="*/ 1745419 h 2400813"/>
                <a:gd name="connsiteX129" fmla="*/ 480860 w 3870490"/>
                <a:gd name="connsiteY129" fmla="*/ 1711920 h 2400813"/>
                <a:gd name="connsiteX130" fmla="*/ 449424 w 3870490"/>
                <a:gd name="connsiteY130" fmla="*/ 1677355 h 2400813"/>
                <a:gd name="connsiteX131" fmla="*/ 418130 w 3870490"/>
                <a:gd name="connsiteY131" fmla="*/ 1642576 h 2400813"/>
                <a:gd name="connsiteX132" fmla="*/ 388401 w 3870490"/>
                <a:gd name="connsiteY132" fmla="*/ 1606445 h 2400813"/>
                <a:gd name="connsiteX133" fmla="*/ 358956 w 3870490"/>
                <a:gd name="connsiteY133" fmla="*/ 1570102 h 2400813"/>
                <a:gd name="connsiteX134" fmla="*/ 331431 w 3870490"/>
                <a:gd name="connsiteY134" fmla="*/ 1532264 h 2400813"/>
                <a:gd name="connsiteX135" fmla="*/ 304262 w 3870490"/>
                <a:gd name="connsiteY135" fmla="*/ 1494143 h 2400813"/>
                <a:gd name="connsiteX136" fmla="*/ 279370 w 3870490"/>
                <a:gd name="connsiteY136" fmla="*/ 1454456 h 2400813"/>
                <a:gd name="connsiteX137" fmla="*/ 254832 w 3870490"/>
                <a:gd name="connsiteY137" fmla="*/ 1414628 h 2400813"/>
                <a:gd name="connsiteX138" fmla="*/ 232215 w 3870490"/>
                <a:gd name="connsiteY138" fmla="*/ 1373661 h 2400813"/>
                <a:gd name="connsiteX139" fmla="*/ 91748 w 3870490"/>
                <a:gd name="connsiteY139" fmla="*/ 1029001 h 2400813"/>
                <a:gd name="connsiteX140" fmla="*/ 20341 w 3870490"/>
                <a:gd name="connsiteY140" fmla="*/ 667129 h 2400813"/>
                <a:gd name="connsiteX141" fmla="*/ 10811 w 3870490"/>
                <a:gd name="connsiteY141" fmla="*/ 575879 h 2400813"/>
                <a:gd name="connsiteX142" fmla="*/ 4481 w 3870490"/>
                <a:gd name="connsiteY142" fmla="*/ 484486 h 2400813"/>
                <a:gd name="connsiteX143" fmla="*/ 3627 w 3870490"/>
                <a:gd name="connsiteY143" fmla="*/ 473035 h 2400813"/>
                <a:gd name="connsiteX144" fmla="*/ 3272 w 3870490"/>
                <a:gd name="connsiteY144" fmla="*/ 461585 h 2400813"/>
                <a:gd name="connsiteX145" fmla="*/ 2560 w 3870490"/>
                <a:gd name="connsiteY145" fmla="*/ 438683 h 2400813"/>
                <a:gd name="connsiteX146" fmla="*/ 853 w 3870490"/>
                <a:gd name="connsiteY146" fmla="*/ 392880 h 2400813"/>
                <a:gd name="connsiteX147" fmla="*/ 0 w 3870490"/>
                <a:gd name="connsiteY147" fmla="*/ 369908 h 2400813"/>
                <a:gd name="connsiteX148" fmla="*/ 71 w 3870490"/>
                <a:gd name="connsiteY148" fmla="*/ 346437 h 2400813"/>
                <a:gd name="connsiteX149" fmla="*/ 71 w 3870490"/>
                <a:gd name="connsiteY149" fmla="*/ 322967 h 2400813"/>
                <a:gd name="connsiteX150" fmla="*/ 996 w 3870490"/>
                <a:gd name="connsiteY150" fmla="*/ 299425 h 2400813"/>
                <a:gd name="connsiteX151" fmla="*/ 23470 w 3870490"/>
                <a:gd name="connsiteY151" fmla="*/ 110452 h 2400813"/>
                <a:gd name="connsiteX152" fmla="*/ 47110 w 3870490"/>
                <a:gd name="connsiteY152" fmla="*/ 16784 h 240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3870490" h="2400813">
                  <a:moveTo>
                    <a:pt x="52934" y="0"/>
                  </a:moveTo>
                  <a:lnTo>
                    <a:pt x="225844" y="0"/>
                  </a:lnTo>
                  <a:lnTo>
                    <a:pt x="185052" y="70375"/>
                  </a:lnTo>
                  <a:cubicBezTo>
                    <a:pt x="172882" y="94717"/>
                    <a:pt x="162195" y="119876"/>
                    <a:pt x="153127" y="145729"/>
                  </a:cubicBezTo>
                  <a:cubicBezTo>
                    <a:pt x="134920" y="197435"/>
                    <a:pt x="123255" y="251844"/>
                    <a:pt x="117779" y="307391"/>
                  </a:cubicBezTo>
                  <a:lnTo>
                    <a:pt x="115788" y="328230"/>
                  </a:lnTo>
                  <a:lnTo>
                    <a:pt x="114721" y="349211"/>
                  </a:lnTo>
                  <a:lnTo>
                    <a:pt x="113796" y="370263"/>
                  </a:lnTo>
                  <a:cubicBezTo>
                    <a:pt x="113654" y="377375"/>
                    <a:pt x="113796" y="384630"/>
                    <a:pt x="113867" y="391814"/>
                  </a:cubicBezTo>
                  <a:lnTo>
                    <a:pt x="114436" y="434985"/>
                  </a:lnTo>
                  <a:lnTo>
                    <a:pt x="114863" y="456606"/>
                  </a:lnTo>
                  <a:lnTo>
                    <a:pt x="115076" y="467417"/>
                  </a:lnTo>
                  <a:lnTo>
                    <a:pt x="115930" y="478156"/>
                  </a:lnTo>
                  <a:cubicBezTo>
                    <a:pt x="118135" y="506890"/>
                    <a:pt x="120482" y="535623"/>
                    <a:pt x="123469" y="564215"/>
                  </a:cubicBezTo>
                  <a:cubicBezTo>
                    <a:pt x="127523" y="592735"/>
                    <a:pt x="132004" y="621184"/>
                    <a:pt x="136555" y="649562"/>
                  </a:cubicBezTo>
                  <a:cubicBezTo>
                    <a:pt x="157537" y="762789"/>
                    <a:pt x="193525" y="872531"/>
                    <a:pt x="238332" y="977224"/>
                  </a:cubicBezTo>
                  <a:cubicBezTo>
                    <a:pt x="283281" y="1082058"/>
                    <a:pt x="337335" y="1181843"/>
                    <a:pt x="397220" y="1277361"/>
                  </a:cubicBezTo>
                  <a:cubicBezTo>
                    <a:pt x="404688" y="1289309"/>
                    <a:pt x="411942" y="1301400"/>
                    <a:pt x="419623" y="1313207"/>
                  </a:cubicBezTo>
                  <a:cubicBezTo>
                    <a:pt x="427660" y="1324800"/>
                    <a:pt x="435697" y="1336393"/>
                    <a:pt x="443449" y="1348057"/>
                  </a:cubicBezTo>
                  <a:lnTo>
                    <a:pt x="466991" y="1383049"/>
                  </a:lnTo>
                  <a:lnTo>
                    <a:pt x="491813" y="1417188"/>
                  </a:lnTo>
                  <a:cubicBezTo>
                    <a:pt x="500063" y="1428568"/>
                    <a:pt x="508100" y="1440161"/>
                    <a:pt x="516279" y="1451611"/>
                  </a:cubicBezTo>
                  <a:lnTo>
                    <a:pt x="542025" y="1485039"/>
                  </a:lnTo>
                  <a:lnTo>
                    <a:pt x="567629" y="1518609"/>
                  </a:lnTo>
                  <a:cubicBezTo>
                    <a:pt x="576306" y="1529704"/>
                    <a:pt x="585695" y="1540230"/>
                    <a:pt x="594656" y="1551112"/>
                  </a:cubicBezTo>
                  <a:lnTo>
                    <a:pt x="621896" y="1583401"/>
                  </a:lnTo>
                  <a:cubicBezTo>
                    <a:pt x="631000" y="1594141"/>
                    <a:pt x="641028" y="1604098"/>
                    <a:pt x="650558" y="1614482"/>
                  </a:cubicBezTo>
                  <a:lnTo>
                    <a:pt x="679719" y="1645136"/>
                  </a:lnTo>
                  <a:lnTo>
                    <a:pt x="687044" y="1652817"/>
                  </a:lnTo>
                  <a:lnTo>
                    <a:pt x="694726" y="1660072"/>
                  </a:lnTo>
                  <a:lnTo>
                    <a:pt x="710088" y="1674652"/>
                  </a:lnTo>
                  <a:lnTo>
                    <a:pt x="740742" y="1703812"/>
                  </a:lnTo>
                  <a:lnTo>
                    <a:pt x="748423" y="1711138"/>
                  </a:lnTo>
                  <a:lnTo>
                    <a:pt x="756389" y="1718037"/>
                  </a:lnTo>
                  <a:lnTo>
                    <a:pt x="772320" y="1731906"/>
                  </a:lnTo>
                  <a:cubicBezTo>
                    <a:pt x="793586" y="1750397"/>
                    <a:pt x="814496" y="1769387"/>
                    <a:pt x="836971" y="1786528"/>
                  </a:cubicBezTo>
                  <a:cubicBezTo>
                    <a:pt x="924736" y="1857437"/>
                    <a:pt x="1019329" y="1920452"/>
                    <a:pt x="1120323" y="1971162"/>
                  </a:cubicBezTo>
                  <a:cubicBezTo>
                    <a:pt x="1221175" y="2022014"/>
                    <a:pt x="1327575" y="2061488"/>
                    <a:pt x="1436677" y="2088301"/>
                  </a:cubicBezTo>
                  <a:lnTo>
                    <a:pt x="1477785" y="2097618"/>
                  </a:lnTo>
                  <a:cubicBezTo>
                    <a:pt x="1491512" y="2100534"/>
                    <a:pt x="1505025" y="2104161"/>
                    <a:pt x="1518965" y="2106153"/>
                  </a:cubicBezTo>
                  <a:lnTo>
                    <a:pt x="1560430" y="2112981"/>
                  </a:lnTo>
                  <a:lnTo>
                    <a:pt x="1581127" y="2116394"/>
                  </a:lnTo>
                  <a:cubicBezTo>
                    <a:pt x="1588025" y="2117532"/>
                    <a:pt x="1594924" y="2118741"/>
                    <a:pt x="1601894" y="2119381"/>
                  </a:cubicBezTo>
                  <a:cubicBezTo>
                    <a:pt x="1629774" y="2122369"/>
                    <a:pt x="1657441" y="2125854"/>
                    <a:pt x="1685179" y="2128414"/>
                  </a:cubicBezTo>
                  <a:lnTo>
                    <a:pt x="1768606" y="2133250"/>
                  </a:lnTo>
                  <a:lnTo>
                    <a:pt x="1851962" y="2134246"/>
                  </a:lnTo>
                  <a:cubicBezTo>
                    <a:pt x="1865830" y="2134459"/>
                    <a:pt x="1879699" y="2133321"/>
                    <a:pt x="1893568" y="2132966"/>
                  </a:cubicBezTo>
                  <a:lnTo>
                    <a:pt x="1935033" y="2131686"/>
                  </a:lnTo>
                  <a:cubicBezTo>
                    <a:pt x="1948759" y="2131543"/>
                    <a:pt x="1962913" y="2130263"/>
                    <a:pt x="1976924" y="2129339"/>
                  </a:cubicBezTo>
                  <a:lnTo>
                    <a:pt x="2018957" y="2126494"/>
                  </a:lnTo>
                  <a:lnTo>
                    <a:pt x="2039939" y="2125285"/>
                  </a:lnTo>
                  <a:lnTo>
                    <a:pt x="2060777" y="2123222"/>
                  </a:lnTo>
                  <a:cubicBezTo>
                    <a:pt x="2074646" y="2121800"/>
                    <a:pt x="2088515" y="2120448"/>
                    <a:pt x="2102384" y="2119239"/>
                  </a:cubicBezTo>
                  <a:cubicBezTo>
                    <a:pt x="2213122" y="2108144"/>
                    <a:pt x="2321513" y="2090790"/>
                    <a:pt x="2426774" y="2064902"/>
                  </a:cubicBezTo>
                  <a:cubicBezTo>
                    <a:pt x="2532036" y="2038942"/>
                    <a:pt x="2634595" y="2004945"/>
                    <a:pt x="2733597" y="1960209"/>
                  </a:cubicBezTo>
                  <a:cubicBezTo>
                    <a:pt x="2758063" y="1948474"/>
                    <a:pt x="2782458" y="1936383"/>
                    <a:pt x="2806925" y="1924292"/>
                  </a:cubicBezTo>
                  <a:cubicBezTo>
                    <a:pt x="2830680" y="1910850"/>
                    <a:pt x="2854861" y="1898048"/>
                    <a:pt x="2878474" y="1884037"/>
                  </a:cubicBezTo>
                  <a:lnTo>
                    <a:pt x="2913324" y="1861989"/>
                  </a:lnTo>
                  <a:lnTo>
                    <a:pt x="2930749" y="1850894"/>
                  </a:lnTo>
                  <a:lnTo>
                    <a:pt x="2939497" y="1845346"/>
                  </a:lnTo>
                  <a:lnTo>
                    <a:pt x="2947961" y="1839301"/>
                  </a:lnTo>
                  <a:lnTo>
                    <a:pt x="2981815" y="1815261"/>
                  </a:lnTo>
                  <a:cubicBezTo>
                    <a:pt x="2993124" y="1807224"/>
                    <a:pt x="3004645" y="1799472"/>
                    <a:pt x="3015314" y="1790439"/>
                  </a:cubicBezTo>
                  <a:lnTo>
                    <a:pt x="3047959" y="1764266"/>
                  </a:lnTo>
                  <a:cubicBezTo>
                    <a:pt x="3058841" y="1755518"/>
                    <a:pt x="3069794" y="1746841"/>
                    <a:pt x="3080035" y="1737311"/>
                  </a:cubicBezTo>
                  <a:lnTo>
                    <a:pt x="3111329" y="1709217"/>
                  </a:lnTo>
                  <a:cubicBezTo>
                    <a:pt x="3121642" y="1699758"/>
                    <a:pt x="3132311" y="1690512"/>
                    <a:pt x="3141912" y="1680484"/>
                  </a:cubicBezTo>
                  <a:cubicBezTo>
                    <a:pt x="3181670" y="1641295"/>
                    <a:pt x="3219791" y="1601111"/>
                    <a:pt x="3251512" y="1558722"/>
                  </a:cubicBezTo>
                  <a:cubicBezTo>
                    <a:pt x="3284869" y="1516831"/>
                    <a:pt x="3310330" y="1472664"/>
                    <a:pt x="3332236" y="1425936"/>
                  </a:cubicBezTo>
                  <a:lnTo>
                    <a:pt x="3347599" y="1390304"/>
                  </a:lnTo>
                  <a:lnTo>
                    <a:pt x="3360756" y="1352751"/>
                  </a:lnTo>
                  <a:cubicBezTo>
                    <a:pt x="3365450" y="1340589"/>
                    <a:pt x="3368793" y="1326791"/>
                    <a:pt x="3372776" y="1313847"/>
                  </a:cubicBezTo>
                  <a:cubicBezTo>
                    <a:pt x="3376617" y="1300618"/>
                    <a:pt x="3380671" y="1287816"/>
                    <a:pt x="3384085" y="1273805"/>
                  </a:cubicBezTo>
                  <a:cubicBezTo>
                    <a:pt x="3412107" y="1164418"/>
                    <a:pt x="3435719" y="1044648"/>
                    <a:pt x="3467298" y="927295"/>
                  </a:cubicBezTo>
                  <a:cubicBezTo>
                    <a:pt x="3498165" y="809516"/>
                    <a:pt x="3535362" y="693373"/>
                    <a:pt x="3576684" y="579150"/>
                  </a:cubicBezTo>
                  <a:cubicBezTo>
                    <a:pt x="3612957" y="480503"/>
                    <a:pt x="3632018" y="377020"/>
                    <a:pt x="3633583" y="271972"/>
                  </a:cubicBezTo>
                  <a:cubicBezTo>
                    <a:pt x="3634436" y="219448"/>
                    <a:pt x="3630667" y="166568"/>
                    <a:pt x="3622799" y="113831"/>
                  </a:cubicBezTo>
                  <a:lnTo>
                    <a:pt x="3597198" y="0"/>
                  </a:lnTo>
                  <a:lnTo>
                    <a:pt x="3832669" y="0"/>
                  </a:lnTo>
                  <a:lnTo>
                    <a:pt x="3852116" y="76154"/>
                  </a:lnTo>
                  <a:cubicBezTo>
                    <a:pt x="3863469" y="140520"/>
                    <a:pt x="3869852" y="206184"/>
                    <a:pt x="3870421" y="272399"/>
                  </a:cubicBezTo>
                  <a:cubicBezTo>
                    <a:pt x="3871203" y="338543"/>
                    <a:pt x="3865371" y="405042"/>
                    <a:pt x="3854063" y="470475"/>
                  </a:cubicBezTo>
                  <a:cubicBezTo>
                    <a:pt x="3842612" y="535908"/>
                    <a:pt x="3824974" y="600274"/>
                    <a:pt x="3802357" y="662435"/>
                  </a:cubicBezTo>
                  <a:cubicBezTo>
                    <a:pt x="3762883" y="771395"/>
                    <a:pt x="3724620" y="880355"/>
                    <a:pt x="3690765" y="990950"/>
                  </a:cubicBezTo>
                  <a:lnTo>
                    <a:pt x="3665872" y="1074306"/>
                  </a:lnTo>
                  <a:lnTo>
                    <a:pt x="3641904" y="1158729"/>
                  </a:lnTo>
                  <a:lnTo>
                    <a:pt x="3618078" y="1244787"/>
                  </a:lnTo>
                  <a:lnTo>
                    <a:pt x="3605845" y="1288456"/>
                  </a:lnTo>
                  <a:lnTo>
                    <a:pt x="3592687" y="1333050"/>
                  </a:lnTo>
                  <a:cubicBezTo>
                    <a:pt x="3588633" y="1347772"/>
                    <a:pt x="3583370" y="1363135"/>
                    <a:pt x="3578463" y="1378213"/>
                  </a:cubicBezTo>
                  <a:cubicBezTo>
                    <a:pt x="3573271" y="1393433"/>
                    <a:pt x="3569074" y="1408440"/>
                    <a:pt x="3562745" y="1423874"/>
                  </a:cubicBezTo>
                  <a:lnTo>
                    <a:pt x="3545106" y="1469819"/>
                  </a:lnTo>
                  <a:cubicBezTo>
                    <a:pt x="3538492" y="1485110"/>
                    <a:pt x="3531379" y="1500330"/>
                    <a:pt x="3524481" y="1515551"/>
                  </a:cubicBezTo>
                  <a:cubicBezTo>
                    <a:pt x="3495463" y="1575791"/>
                    <a:pt x="3460683" y="1634752"/>
                    <a:pt x="3420713" y="1686316"/>
                  </a:cubicBezTo>
                  <a:cubicBezTo>
                    <a:pt x="3381809" y="1739373"/>
                    <a:pt x="3338993" y="1786385"/>
                    <a:pt x="3296319" y="1832473"/>
                  </a:cubicBezTo>
                  <a:cubicBezTo>
                    <a:pt x="3285864" y="1844350"/>
                    <a:pt x="3274627" y="1855161"/>
                    <a:pt x="3263603" y="1866256"/>
                  </a:cubicBezTo>
                  <a:lnTo>
                    <a:pt x="3230602" y="1899684"/>
                  </a:lnTo>
                  <a:cubicBezTo>
                    <a:pt x="3219862" y="1911063"/>
                    <a:pt x="3208056" y="1921518"/>
                    <a:pt x="3196605" y="1932329"/>
                  </a:cubicBezTo>
                  <a:lnTo>
                    <a:pt x="3162111" y="1964690"/>
                  </a:lnTo>
                  <a:cubicBezTo>
                    <a:pt x="3150802" y="1975643"/>
                    <a:pt x="3138569" y="1985742"/>
                    <a:pt x="3126621" y="1996126"/>
                  </a:cubicBezTo>
                  <a:lnTo>
                    <a:pt x="3090633" y="2027207"/>
                  </a:lnTo>
                  <a:lnTo>
                    <a:pt x="3081600" y="2034959"/>
                  </a:lnTo>
                  <a:lnTo>
                    <a:pt x="3072212" y="2042356"/>
                  </a:lnTo>
                  <a:lnTo>
                    <a:pt x="3053364" y="2057078"/>
                  </a:lnTo>
                  <a:lnTo>
                    <a:pt x="3015670" y="2086594"/>
                  </a:lnTo>
                  <a:cubicBezTo>
                    <a:pt x="2990065" y="2105726"/>
                    <a:pt x="2963537" y="2123720"/>
                    <a:pt x="2937363" y="2142354"/>
                  </a:cubicBezTo>
                  <a:cubicBezTo>
                    <a:pt x="2910337" y="2159637"/>
                    <a:pt x="2882955" y="2176706"/>
                    <a:pt x="2855430" y="2193491"/>
                  </a:cubicBezTo>
                  <a:cubicBezTo>
                    <a:pt x="2744052" y="2258639"/>
                    <a:pt x="2623215" y="2309279"/>
                    <a:pt x="2498751" y="2342849"/>
                  </a:cubicBezTo>
                  <a:cubicBezTo>
                    <a:pt x="2374286" y="2376561"/>
                    <a:pt x="2246905" y="2394199"/>
                    <a:pt x="2120876" y="2399035"/>
                  </a:cubicBezTo>
                  <a:lnTo>
                    <a:pt x="2073651" y="2400316"/>
                  </a:lnTo>
                  <a:lnTo>
                    <a:pt x="2050038" y="2400813"/>
                  </a:lnTo>
                  <a:lnTo>
                    <a:pt x="2026567" y="2400458"/>
                  </a:lnTo>
                  <a:lnTo>
                    <a:pt x="1979626" y="2399320"/>
                  </a:lnTo>
                  <a:cubicBezTo>
                    <a:pt x="1963980" y="2398893"/>
                    <a:pt x="1948475" y="2398751"/>
                    <a:pt x="1932472" y="2397257"/>
                  </a:cubicBezTo>
                  <a:cubicBezTo>
                    <a:pt x="1900752" y="2394839"/>
                    <a:pt x="1869173" y="2392919"/>
                    <a:pt x="1837666" y="2389434"/>
                  </a:cubicBezTo>
                  <a:lnTo>
                    <a:pt x="1743500" y="2376845"/>
                  </a:lnTo>
                  <a:lnTo>
                    <a:pt x="1650329" y="2359420"/>
                  </a:lnTo>
                  <a:cubicBezTo>
                    <a:pt x="1619533" y="2352450"/>
                    <a:pt x="1588879" y="2344982"/>
                    <a:pt x="1558296" y="2337870"/>
                  </a:cubicBezTo>
                  <a:cubicBezTo>
                    <a:pt x="1527785" y="2330118"/>
                    <a:pt x="1497771" y="2320659"/>
                    <a:pt x="1467544" y="2312266"/>
                  </a:cubicBezTo>
                  <a:cubicBezTo>
                    <a:pt x="1452395" y="2308354"/>
                    <a:pt x="1437601" y="2302807"/>
                    <a:pt x="1422737" y="2297970"/>
                  </a:cubicBezTo>
                  <a:lnTo>
                    <a:pt x="1378143" y="2283177"/>
                  </a:lnTo>
                  <a:cubicBezTo>
                    <a:pt x="1259866" y="2242068"/>
                    <a:pt x="1145430" y="2191926"/>
                    <a:pt x="1035687" y="2133250"/>
                  </a:cubicBezTo>
                  <a:cubicBezTo>
                    <a:pt x="926087" y="2074503"/>
                    <a:pt x="820470" y="2008146"/>
                    <a:pt x="721894" y="1932187"/>
                  </a:cubicBezTo>
                  <a:cubicBezTo>
                    <a:pt x="696717" y="1913837"/>
                    <a:pt x="673247" y="1893354"/>
                    <a:pt x="649421" y="1873368"/>
                  </a:cubicBezTo>
                  <a:cubicBezTo>
                    <a:pt x="625168" y="1853810"/>
                    <a:pt x="602764" y="1832188"/>
                    <a:pt x="579934" y="1810994"/>
                  </a:cubicBezTo>
                  <a:lnTo>
                    <a:pt x="562864" y="1795062"/>
                  </a:lnTo>
                  <a:lnTo>
                    <a:pt x="554330" y="1787097"/>
                  </a:lnTo>
                  <a:lnTo>
                    <a:pt x="546150" y="1778775"/>
                  </a:lnTo>
                  <a:lnTo>
                    <a:pt x="513434" y="1745419"/>
                  </a:lnTo>
                  <a:cubicBezTo>
                    <a:pt x="502623" y="1734181"/>
                    <a:pt x="491244" y="1723584"/>
                    <a:pt x="480860" y="1711920"/>
                  </a:cubicBezTo>
                  <a:lnTo>
                    <a:pt x="449424" y="1677355"/>
                  </a:lnTo>
                  <a:cubicBezTo>
                    <a:pt x="439040" y="1665762"/>
                    <a:pt x="428229" y="1654453"/>
                    <a:pt x="418130" y="1642576"/>
                  </a:cubicBezTo>
                  <a:lnTo>
                    <a:pt x="388401" y="1606445"/>
                  </a:lnTo>
                  <a:cubicBezTo>
                    <a:pt x="378586" y="1594354"/>
                    <a:pt x="368486" y="1582406"/>
                    <a:pt x="358956" y="1570102"/>
                  </a:cubicBezTo>
                  <a:lnTo>
                    <a:pt x="331431" y="1532264"/>
                  </a:lnTo>
                  <a:lnTo>
                    <a:pt x="304262" y="1494143"/>
                  </a:lnTo>
                  <a:lnTo>
                    <a:pt x="279370" y="1454456"/>
                  </a:lnTo>
                  <a:cubicBezTo>
                    <a:pt x="271048" y="1441299"/>
                    <a:pt x="262940" y="1427928"/>
                    <a:pt x="254832" y="1414628"/>
                  </a:cubicBezTo>
                  <a:cubicBezTo>
                    <a:pt x="247080" y="1401114"/>
                    <a:pt x="239754" y="1387316"/>
                    <a:pt x="232215" y="1373661"/>
                  </a:cubicBezTo>
                  <a:cubicBezTo>
                    <a:pt x="172259" y="1264274"/>
                    <a:pt x="125958" y="1147918"/>
                    <a:pt x="91748" y="1029001"/>
                  </a:cubicBezTo>
                  <a:cubicBezTo>
                    <a:pt x="57325" y="910013"/>
                    <a:pt x="35348" y="788606"/>
                    <a:pt x="20341" y="667129"/>
                  </a:cubicBezTo>
                  <a:cubicBezTo>
                    <a:pt x="17354" y="636617"/>
                    <a:pt x="14296" y="606248"/>
                    <a:pt x="10811" y="575879"/>
                  </a:cubicBezTo>
                  <a:cubicBezTo>
                    <a:pt x="8748" y="545367"/>
                    <a:pt x="6899" y="514927"/>
                    <a:pt x="4481" y="484486"/>
                  </a:cubicBezTo>
                  <a:lnTo>
                    <a:pt x="3627" y="473035"/>
                  </a:lnTo>
                  <a:lnTo>
                    <a:pt x="3272" y="461585"/>
                  </a:lnTo>
                  <a:lnTo>
                    <a:pt x="2560" y="438683"/>
                  </a:lnTo>
                  <a:lnTo>
                    <a:pt x="853" y="392880"/>
                  </a:lnTo>
                  <a:cubicBezTo>
                    <a:pt x="640" y="385199"/>
                    <a:pt x="71" y="377660"/>
                    <a:pt x="0" y="369908"/>
                  </a:cubicBezTo>
                  <a:lnTo>
                    <a:pt x="71" y="346437"/>
                  </a:lnTo>
                  <a:lnTo>
                    <a:pt x="71" y="322967"/>
                  </a:lnTo>
                  <a:cubicBezTo>
                    <a:pt x="284" y="315143"/>
                    <a:pt x="711" y="307249"/>
                    <a:pt x="996" y="299425"/>
                  </a:cubicBezTo>
                  <a:cubicBezTo>
                    <a:pt x="3343" y="236624"/>
                    <a:pt x="10526" y="173325"/>
                    <a:pt x="23470" y="110452"/>
                  </a:cubicBezTo>
                  <a:cubicBezTo>
                    <a:pt x="29907" y="79052"/>
                    <a:pt x="37820" y="47776"/>
                    <a:pt x="47110" y="1678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26" name="Freeform: Shape 2125">
              <a:extLst>
                <a:ext uri="{FF2B5EF4-FFF2-40B4-BE49-F238E27FC236}">
                  <a16:creationId xmlns:a16="http://schemas.microsoft.com/office/drawing/2014/main" id="{16CCB46E-D377-4168-9A68-275BCDD258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48279" y="-24157"/>
              <a:ext cx="3952629" cy="2362693"/>
            </a:xfrm>
            <a:custGeom>
              <a:avLst/>
              <a:gdLst>
                <a:gd name="connsiteX0" fmla="*/ 60739 w 3952629"/>
                <a:gd name="connsiteY0" fmla="*/ 0 h 2362693"/>
                <a:gd name="connsiteX1" fmla="*/ 543464 w 3952629"/>
                <a:gd name="connsiteY1" fmla="*/ 0 h 2362693"/>
                <a:gd name="connsiteX2" fmla="*/ 522680 w 3952629"/>
                <a:gd name="connsiteY2" fmla="*/ 26813 h 2362693"/>
                <a:gd name="connsiteX3" fmla="*/ 426807 w 3952629"/>
                <a:gd name="connsiteY3" fmla="*/ 338543 h 2362693"/>
                <a:gd name="connsiteX4" fmla="*/ 554330 w 3952629"/>
                <a:gd name="connsiteY4" fmla="*/ 965276 h 2362693"/>
                <a:gd name="connsiteX5" fmla="*/ 902404 w 3952629"/>
                <a:gd name="connsiteY5" fmla="*/ 1475794 h 2362693"/>
                <a:gd name="connsiteX6" fmla="*/ 2024292 w 3952629"/>
                <a:gd name="connsiteY6" fmla="*/ 1936028 h 2362693"/>
                <a:gd name="connsiteX7" fmla="*/ 3069154 w 3952629"/>
                <a:gd name="connsiteY7" fmla="*/ 1529207 h 2362693"/>
                <a:gd name="connsiteX8" fmla="*/ 3217658 w 3952629"/>
                <a:gd name="connsiteY8" fmla="*/ 1337674 h 2362693"/>
                <a:gd name="connsiteX9" fmla="*/ 3293830 w 3952629"/>
                <a:gd name="connsiteY9" fmla="*/ 1087464 h 2362693"/>
                <a:gd name="connsiteX10" fmla="*/ 3485150 w 3952629"/>
                <a:gd name="connsiteY10" fmla="*/ 456678 h 2362693"/>
                <a:gd name="connsiteX11" fmla="*/ 3513414 w 3952629"/>
                <a:gd name="connsiteY11" fmla="*/ 96310 h 2362693"/>
                <a:gd name="connsiteX12" fmla="*/ 3487933 w 3952629"/>
                <a:gd name="connsiteY12" fmla="*/ 0 h 2362693"/>
                <a:gd name="connsiteX13" fmla="*/ 3928375 w 3952629"/>
                <a:gd name="connsiteY13" fmla="*/ 0 h 2362693"/>
                <a:gd name="connsiteX14" fmla="*/ 3932162 w 3952629"/>
                <a:gd name="connsiteY14" fmla="*/ 14296 h 2362693"/>
                <a:gd name="connsiteX15" fmla="*/ 3885499 w 3952629"/>
                <a:gd name="connsiteY15" fmla="*/ 604400 h 2362693"/>
                <a:gd name="connsiteX16" fmla="*/ 3370856 w 3952629"/>
                <a:gd name="connsiteY16" fmla="*/ 1830909 h 2362693"/>
                <a:gd name="connsiteX17" fmla="*/ 2024220 w 3952629"/>
                <a:gd name="connsiteY17" fmla="*/ 2362693 h 2362693"/>
                <a:gd name="connsiteX18" fmla="*/ 602622 w 3952629"/>
                <a:gd name="connsiteY18" fmla="*/ 1779487 h 2362693"/>
                <a:gd name="connsiteX19" fmla="*/ 0 w 3952629"/>
                <a:gd name="connsiteY19" fmla="*/ 338472 h 2362693"/>
                <a:gd name="connsiteX20" fmla="*/ 18147 w 3952629"/>
                <a:gd name="connsiteY20" fmla="*/ 142893 h 2362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2629" h="2362693">
                  <a:moveTo>
                    <a:pt x="60739" y="0"/>
                  </a:moveTo>
                  <a:lnTo>
                    <a:pt x="543464" y="0"/>
                  </a:lnTo>
                  <a:lnTo>
                    <a:pt x="522680" y="26813"/>
                  </a:lnTo>
                  <a:cubicBezTo>
                    <a:pt x="455469" y="125105"/>
                    <a:pt x="426807" y="218346"/>
                    <a:pt x="426807" y="338543"/>
                  </a:cubicBezTo>
                  <a:cubicBezTo>
                    <a:pt x="426807" y="556321"/>
                    <a:pt x="469694" y="767128"/>
                    <a:pt x="554330" y="965276"/>
                  </a:cubicBezTo>
                  <a:cubicBezTo>
                    <a:pt x="636121" y="1156880"/>
                    <a:pt x="753259" y="1328641"/>
                    <a:pt x="902404" y="1475794"/>
                  </a:cubicBezTo>
                  <a:cubicBezTo>
                    <a:pt x="1203181" y="1772588"/>
                    <a:pt x="1601610" y="1936028"/>
                    <a:pt x="2024292" y="1936028"/>
                  </a:cubicBezTo>
                  <a:cubicBezTo>
                    <a:pt x="2471511" y="1936028"/>
                    <a:pt x="2784023" y="1814337"/>
                    <a:pt x="3069154" y="1529207"/>
                  </a:cubicBezTo>
                  <a:cubicBezTo>
                    <a:pt x="3165525" y="1432836"/>
                    <a:pt x="3198312" y="1378285"/>
                    <a:pt x="3217658" y="1337674"/>
                  </a:cubicBezTo>
                  <a:cubicBezTo>
                    <a:pt x="3245893" y="1278429"/>
                    <a:pt x="3266021" y="1198345"/>
                    <a:pt x="3293830" y="1087464"/>
                  </a:cubicBezTo>
                  <a:cubicBezTo>
                    <a:pt x="3331098" y="939103"/>
                    <a:pt x="3382164" y="735834"/>
                    <a:pt x="3485150" y="456678"/>
                  </a:cubicBezTo>
                  <a:cubicBezTo>
                    <a:pt x="3527397" y="342206"/>
                    <a:pt x="3536838" y="223374"/>
                    <a:pt x="3513414" y="96310"/>
                  </a:cubicBezTo>
                  <a:lnTo>
                    <a:pt x="3487933" y="0"/>
                  </a:lnTo>
                  <a:lnTo>
                    <a:pt x="3928375" y="0"/>
                  </a:lnTo>
                  <a:lnTo>
                    <a:pt x="3932162" y="14296"/>
                  </a:lnTo>
                  <a:cubicBezTo>
                    <a:pt x="3967716" y="203579"/>
                    <a:pt x="3959858" y="402954"/>
                    <a:pt x="3885499" y="604400"/>
                  </a:cubicBezTo>
                  <a:cubicBezTo>
                    <a:pt x="3619571" y="1324872"/>
                    <a:pt x="3737137" y="1464628"/>
                    <a:pt x="3370856" y="1830909"/>
                  </a:cubicBezTo>
                  <a:cubicBezTo>
                    <a:pt x="3004503" y="2197190"/>
                    <a:pt x="2583173" y="2362693"/>
                    <a:pt x="2024220" y="2362693"/>
                  </a:cubicBezTo>
                  <a:cubicBezTo>
                    <a:pt x="1470175" y="2362693"/>
                    <a:pt x="968121" y="2140150"/>
                    <a:pt x="602622" y="1779487"/>
                  </a:cubicBezTo>
                  <a:cubicBezTo>
                    <a:pt x="230580" y="1412424"/>
                    <a:pt x="0" y="902403"/>
                    <a:pt x="0" y="338472"/>
                  </a:cubicBezTo>
                  <a:cubicBezTo>
                    <a:pt x="0" y="268603"/>
                    <a:pt x="6339" y="203698"/>
                    <a:pt x="18147" y="14289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27" name="Freeform: Shape 2126">
              <a:extLst>
                <a:ext uri="{FF2B5EF4-FFF2-40B4-BE49-F238E27FC236}">
                  <a16:creationId xmlns:a16="http://schemas.microsoft.com/office/drawing/2014/main" id="{14C162F3-BDBB-4E50-8067-E8FE902C1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48279" y="-24157"/>
              <a:ext cx="3952599" cy="2355436"/>
            </a:xfrm>
            <a:custGeom>
              <a:avLst/>
              <a:gdLst>
                <a:gd name="connsiteX0" fmla="*/ 58576 w 3952599"/>
                <a:gd name="connsiteY0" fmla="*/ 0 h 2355436"/>
                <a:gd name="connsiteX1" fmla="*/ 451628 w 3952599"/>
                <a:gd name="connsiteY1" fmla="*/ 0 h 2355436"/>
                <a:gd name="connsiteX2" fmla="*/ 415353 w 3952599"/>
                <a:gd name="connsiteY2" fmla="*/ 61589 h 2355436"/>
                <a:gd name="connsiteX3" fmla="*/ 355613 w 3952599"/>
                <a:gd name="connsiteY3" fmla="*/ 331073 h 2355436"/>
                <a:gd name="connsiteX4" fmla="*/ 488826 w 3952599"/>
                <a:gd name="connsiteY4" fmla="*/ 985757 h 2355436"/>
                <a:gd name="connsiteX5" fmla="*/ 852333 w 3952599"/>
                <a:gd name="connsiteY5" fmla="*/ 1518963 h 2355436"/>
                <a:gd name="connsiteX6" fmla="*/ 2024220 w 3952599"/>
                <a:gd name="connsiteY6" fmla="*/ 1999680 h 2355436"/>
                <a:gd name="connsiteX7" fmla="*/ 2639289 w 3952599"/>
                <a:gd name="connsiteY7" fmla="*/ 1895984 h 2355436"/>
                <a:gd name="connsiteX8" fmla="*/ 3119366 w 3952599"/>
                <a:gd name="connsiteY8" fmla="*/ 1572091 h 2355436"/>
                <a:gd name="connsiteX9" fmla="*/ 3281810 w 3952599"/>
                <a:gd name="connsiteY9" fmla="*/ 1360928 h 2355436"/>
                <a:gd name="connsiteX10" fmla="*/ 3362819 w 3952599"/>
                <a:gd name="connsiteY10" fmla="*/ 1097419 h 2355436"/>
                <a:gd name="connsiteX11" fmla="*/ 3551863 w 3952599"/>
                <a:gd name="connsiteY11" fmla="*/ 473958 h 2355436"/>
                <a:gd name="connsiteX12" fmla="*/ 3583808 w 3952599"/>
                <a:gd name="connsiteY12" fmla="*/ 77974 h 2355436"/>
                <a:gd name="connsiteX13" fmla="*/ 3563247 w 3952599"/>
                <a:gd name="connsiteY13" fmla="*/ 0 h 2355436"/>
                <a:gd name="connsiteX14" fmla="*/ 3930266 w 3952599"/>
                <a:gd name="connsiteY14" fmla="*/ 0 h 2355436"/>
                <a:gd name="connsiteX15" fmla="*/ 3932131 w 3952599"/>
                <a:gd name="connsiteY15" fmla="*/ 7039 h 2355436"/>
                <a:gd name="connsiteX16" fmla="*/ 3885499 w 3952599"/>
                <a:gd name="connsiteY16" fmla="*/ 597143 h 2355436"/>
                <a:gd name="connsiteX17" fmla="*/ 3370856 w 3952599"/>
                <a:gd name="connsiteY17" fmla="*/ 1823652 h 2355436"/>
                <a:gd name="connsiteX18" fmla="*/ 2024220 w 3952599"/>
                <a:gd name="connsiteY18" fmla="*/ 2355436 h 2355436"/>
                <a:gd name="connsiteX19" fmla="*/ 602622 w 3952599"/>
                <a:gd name="connsiteY19" fmla="*/ 1772230 h 2355436"/>
                <a:gd name="connsiteX20" fmla="*/ 0 w 3952599"/>
                <a:gd name="connsiteY20" fmla="*/ 331215 h 2355436"/>
                <a:gd name="connsiteX21" fmla="*/ 18147 w 3952599"/>
                <a:gd name="connsiteY21" fmla="*/ 135636 h 235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52599" h="2355436">
                  <a:moveTo>
                    <a:pt x="58576" y="0"/>
                  </a:moveTo>
                  <a:lnTo>
                    <a:pt x="451628" y="0"/>
                  </a:lnTo>
                  <a:lnTo>
                    <a:pt x="415353" y="61589"/>
                  </a:lnTo>
                  <a:cubicBezTo>
                    <a:pt x="374377" y="144576"/>
                    <a:pt x="355613" y="230683"/>
                    <a:pt x="355613" y="331073"/>
                  </a:cubicBezTo>
                  <a:cubicBezTo>
                    <a:pt x="355613" y="558523"/>
                    <a:pt x="400420" y="778790"/>
                    <a:pt x="488826" y="985757"/>
                  </a:cubicBezTo>
                  <a:cubicBezTo>
                    <a:pt x="574244" y="1185896"/>
                    <a:pt x="696575" y="1365267"/>
                    <a:pt x="852333" y="1518963"/>
                  </a:cubicBezTo>
                  <a:cubicBezTo>
                    <a:pt x="1166553" y="1828915"/>
                    <a:pt x="1582762" y="1999680"/>
                    <a:pt x="2024220" y="1999680"/>
                  </a:cubicBezTo>
                  <a:cubicBezTo>
                    <a:pt x="2261130" y="1999680"/>
                    <a:pt x="2462336" y="1965755"/>
                    <a:pt x="2639289" y="1895984"/>
                  </a:cubicBezTo>
                  <a:cubicBezTo>
                    <a:pt x="2812828" y="1827564"/>
                    <a:pt x="2969867" y="1721591"/>
                    <a:pt x="3119366" y="1572091"/>
                  </a:cubicBezTo>
                  <a:cubicBezTo>
                    <a:pt x="3223348" y="1468181"/>
                    <a:pt x="3259833" y="1407016"/>
                    <a:pt x="3281810" y="1360928"/>
                  </a:cubicBezTo>
                  <a:cubicBezTo>
                    <a:pt x="3313104" y="1295282"/>
                    <a:pt x="3333943" y="1212282"/>
                    <a:pt x="3362819" y="1097419"/>
                  </a:cubicBezTo>
                  <a:cubicBezTo>
                    <a:pt x="3399660" y="950622"/>
                    <a:pt x="3450157" y="749487"/>
                    <a:pt x="3551863" y="473958"/>
                  </a:cubicBezTo>
                  <a:cubicBezTo>
                    <a:pt x="3598537" y="347485"/>
                    <a:pt x="3609205" y="216930"/>
                    <a:pt x="3583808" y="77974"/>
                  </a:cubicBezTo>
                  <a:lnTo>
                    <a:pt x="3563247" y="0"/>
                  </a:lnTo>
                  <a:lnTo>
                    <a:pt x="3930266" y="0"/>
                  </a:lnTo>
                  <a:lnTo>
                    <a:pt x="3932131" y="7039"/>
                  </a:lnTo>
                  <a:cubicBezTo>
                    <a:pt x="3967683" y="196322"/>
                    <a:pt x="3959831" y="395697"/>
                    <a:pt x="3885499" y="597143"/>
                  </a:cubicBezTo>
                  <a:cubicBezTo>
                    <a:pt x="3619571" y="1317615"/>
                    <a:pt x="3737137" y="1457371"/>
                    <a:pt x="3370856" y="1823652"/>
                  </a:cubicBezTo>
                  <a:cubicBezTo>
                    <a:pt x="3004503" y="2189933"/>
                    <a:pt x="2583173" y="2355436"/>
                    <a:pt x="2024220" y="2355436"/>
                  </a:cubicBezTo>
                  <a:cubicBezTo>
                    <a:pt x="1470175" y="2355436"/>
                    <a:pt x="968121" y="2132893"/>
                    <a:pt x="602622" y="1772230"/>
                  </a:cubicBezTo>
                  <a:cubicBezTo>
                    <a:pt x="230580" y="1405167"/>
                    <a:pt x="0" y="895146"/>
                    <a:pt x="0" y="331215"/>
                  </a:cubicBezTo>
                  <a:cubicBezTo>
                    <a:pt x="0" y="261346"/>
                    <a:pt x="6339" y="196441"/>
                    <a:pt x="18147" y="13563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28" name="Freeform: Shape 2127">
              <a:extLst>
                <a:ext uri="{FF2B5EF4-FFF2-40B4-BE49-F238E27FC236}">
                  <a16:creationId xmlns:a16="http://schemas.microsoft.com/office/drawing/2014/main" id="{CAFC7818-B47B-4EFA-9E41-0AE3BC65D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23319" y="-24157"/>
              <a:ext cx="4353551" cy="2522814"/>
            </a:xfrm>
            <a:custGeom>
              <a:avLst/>
              <a:gdLst>
                <a:gd name="connsiteX0" fmla="*/ 36983 w 4353551"/>
                <a:gd name="connsiteY0" fmla="*/ 0 h 2522814"/>
                <a:gd name="connsiteX1" fmla="*/ 370548 w 4353551"/>
                <a:gd name="connsiteY1" fmla="*/ 0 h 2522814"/>
                <a:gd name="connsiteX2" fmla="*/ 369138 w 4353551"/>
                <a:gd name="connsiteY2" fmla="*/ 2842 h 2522814"/>
                <a:gd name="connsiteX3" fmla="*/ 338508 w 4353551"/>
                <a:gd name="connsiteY3" fmla="*/ 84383 h 2522814"/>
                <a:gd name="connsiteX4" fmla="*/ 302709 w 4353551"/>
                <a:gd name="connsiteY4" fmla="*/ 256626 h 2522814"/>
                <a:gd name="connsiteX5" fmla="*/ 300389 w 4353551"/>
                <a:gd name="connsiteY5" fmla="*/ 278781 h 2522814"/>
                <a:gd name="connsiteX6" fmla="*/ 299052 w 4353551"/>
                <a:gd name="connsiteY6" fmla="*/ 301076 h 2522814"/>
                <a:gd name="connsiteX7" fmla="*/ 297645 w 4353551"/>
                <a:gd name="connsiteY7" fmla="*/ 323441 h 2522814"/>
                <a:gd name="connsiteX8" fmla="*/ 297293 w 4353551"/>
                <a:gd name="connsiteY8" fmla="*/ 346299 h 2522814"/>
                <a:gd name="connsiteX9" fmla="*/ 296731 w 4353551"/>
                <a:gd name="connsiteY9" fmla="*/ 392156 h 2522814"/>
                <a:gd name="connsiteX10" fmla="*/ 296450 w 4353551"/>
                <a:gd name="connsiteY10" fmla="*/ 415084 h 2522814"/>
                <a:gd name="connsiteX11" fmla="*/ 296309 w 4353551"/>
                <a:gd name="connsiteY11" fmla="*/ 426548 h 2522814"/>
                <a:gd name="connsiteX12" fmla="*/ 296731 w 4353551"/>
                <a:gd name="connsiteY12" fmla="*/ 438012 h 2522814"/>
                <a:gd name="connsiteX13" fmla="*/ 300529 w 4353551"/>
                <a:gd name="connsiteY13" fmla="*/ 529866 h 2522814"/>
                <a:gd name="connsiteX14" fmla="*/ 309250 w 4353551"/>
                <a:gd name="connsiteY14" fmla="*/ 621438 h 2522814"/>
                <a:gd name="connsiteX15" fmla="*/ 322684 w 4353551"/>
                <a:gd name="connsiteY15" fmla="*/ 712589 h 2522814"/>
                <a:gd name="connsiteX16" fmla="*/ 324442 w 4353551"/>
                <a:gd name="connsiteY16" fmla="*/ 723983 h 2522814"/>
                <a:gd name="connsiteX17" fmla="*/ 326763 w 4353551"/>
                <a:gd name="connsiteY17" fmla="*/ 735235 h 2522814"/>
                <a:gd name="connsiteX18" fmla="*/ 331405 w 4353551"/>
                <a:gd name="connsiteY18" fmla="*/ 757813 h 2522814"/>
                <a:gd name="connsiteX19" fmla="*/ 340689 w 4353551"/>
                <a:gd name="connsiteY19" fmla="*/ 803035 h 2522814"/>
                <a:gd name="connsiteX20" fmla="*/ 390414 w 4353551"/>
                <a:gd name="connsiteY20" fmla="*/ 980905 h 2522814"/>
                <a:gd name="connsiteX21" fmla="*/ 397517 w 4353551"/>
                <a:gd name="connsiteY21" fmla="*/ 1002919 h 2522814"/>
                <a:gd name="connsiteX22" fmla="*/ 405535 w 4353551"/>
                <a:gd name="connsiteY22" fmla="*/ 1024582 h 2522814"/>
                <a:gd name="connsiteX23" fmla="*/ 421922 w 4353551"/>
                <a:gd name="connsiteY23" fmla="*/ 1067836 h 2522814"/>
                <a:gd name="connsiteX24" fmla="*/ 458002 w 4353551"/>
                <a:gd name="connsiteY24" fmla="*/ 1153078 h 2522814"/>
                <a:gd name="connsiteX25" fmla="*/ 467427 w 4353551"/>
                <a:gd name="connsiteY25" fmla="*/ 1174247 h 2522814"/>
                <a:gd name="connsiteX26" fmla="*/ 477273 w 4353551"/>
                <a:gd name="connsiteY26" fmla="*/ 1195207 h 2522814"/>
                <a:gd name="connsiteX27" fmla="*/ 498161 w 4353551"/>
                <a:gd name="connsiteY27" fmla="*/ 1236492 h 2522814"/>
                <a:gd name="connsiteX28" fmla="*/ 519613 w 4353551"/>
                <a:gd name="connsiteY28" fmla="*/ 1277566 h 2522814"/>
                <a:gd name="connsiteX29" fmla="*/ 542752 w 4353551"/>
                <a:gd name="connsiteY29" fmla="*/ 1317655 h 2522814"/>
                <a:gd name="connsiteX30" fmla="*/ 760148 w 4353551"/>
                <a:gd name="connsiteY30" fmla="*/ 1616777 h 2522814"/>
                <a:gd name="connsiteX31" fmla="*/ 1349319 w 4353551"/>
                <a:gd name="connsiteY31" fmla="*/ 2050725 h 2522814"/>
                <a:gd name="connsiteX32" fmla="*/ 1692258 w 4353551"/>
                <a:gd name="connsiteY32" fmla="*/ 2171978 h 2522814"/>
                <a:gd name="connsiteX33" fmla="*/ 1736427 w 4353551"/>
                <a:gd name="connsiteY33" fmla="*/ 2182247 h 2522814"/>
                <a:gd name="connsiteX34" fmla="*/ 1780595 w 4353551"/>
                <a:gd name="connsiteY34" fmla="*/ 2192093 h 2522814"/>
                <a:gd name="connsiteX35" fmla="*/ 1825045 w 4353551"/>
                <a:gd name="connsiteY35" fmla="*/ 2200392 h 2522814"/>
                <a:gd name="connsiteX36" fmla="*/ 1847270 w 4353551"/>
                <a:gd name="connsiteY36" fmla="*/ 2204542 h 2522814"/>
                <a:gd name="connsiteX37" fmla="*/ 1869565 w 4353551"/>
                <a:gd name="connsiteY37" fmla="*/ 2208269 h 2522814"/>
                <a:gd name="connsiteX38" fmla="*/ 1958958 w 4353551"/>
                <a:gd name="connsiteY38" fmla="*/ 2220788 h 2522814"/>
                <a:gd name="connsiteX39" fmla="*/ 2048630 w 4353551"/>
                <a:gd name="connsiteY39" fmla="*/ 2229299 h 2522814"/>
                <a:gd name="connsiteX40" fmla="*/ 2138515 w 4353551"/>
                <a:gd name="connsiteY40" fmla="*/ 2233729 h 2522814"/>
                <a:gd name="connsiteX41" fmla="*/ 2228400 w 4353551"/>
                <a:gd name="connsiteY41" fmla="*/ 2234644 h 2522814"/>
                <a:gd name="connsiteX42" fmla="*/ 2409434 w 4353551"/>
                <a:gd name="connsiteY42" fmla="*/ 2226836 h 2522814"/>
                <a:gd name="connsiteX43" fmla="*/ 2763626 w 4353551"/>
                <a:gd name="connsiteY43" fmla="*/ 2172189 h 2522814"/>
                <a:gd name="connsiteX44" fmla="*/ 3098969 w 4353551"/>
                <a:gd name="connsiteY44" fmla="*/ 2053750 h 2522814"/>
                <a:gd name="connsiteX45" fmla="*/ 3405757 w 4353551"/>
                <a:gd name="connsiteY45" fmla="*/ 1866174 h 2522814"/>
                <a:gd name="connsiteX46" fmla="*/ 3441697 w 4353551"/>
                <a:gd name="connsiteY46" fmla="*/ 1838182 h 2522814"/>
                <a:gd name="connsiteX47" fmla="*/ 3477355 w 4353551"/>
                <a:gd name="connsiteY47" fmla="*/ 1809627 h 2522814"/>
                <a:gd name="connsiteX48" fmla="*/ 3512240 w 4353551"/>
                <a:gd name="connsiteY48" fmla="*/ 1779947 h 2522814"/>
                <a:gd name="connsiteX49" fmla="*/ 3546632 w 4353551"/>
                <a:gd name="connsiteY49" fmla="*/ 1749705 h 2522814"/>
                <a:gd name="connsiteX50" fmla="*/ 3674004 w 4353551"/>
                <a:gd name="connsiteY50" fmla="*/ 1620013 h 2522814"/>
                <a:gd name="connsiteX51" fmla="*/ 3776056 w 4353551"/>
                <a:gd name="connsiteY51" fmla="*/ 1472174 h 2522814"/>
                <a:gd name="connsiteX52" fmla="*/ 3796522 w 4353551"/>
                <a:gd name="connsiteY52" fmla="*/ 1431733 h 2522814"/>
                <a:gd name="connsiteX53" fmla="*/ 3814456 w 4353551"/>
                <a:gd name="connsiteY53" fmla="*/ 1389745 h 2522814"/>
                <a:gd name="connsiteX54" fmla="*/ 3830984 w 4353551"/>
                <a:gd name="connsiteY54" fmla="*/ 1346772 h 2522814"/>
                <a:gd name="connsiteX55" fmla="*/ 3846246 w 4353551"/>
                <a:gd name="connsiteY55" fmla="*/ 1302956 h 2522814"/>
                <a:gd name="connsiteX56" fmla="*/ 3900402 w 4353551"/>
                <a:gd name="connsiteY56" fmla="*/ 1123258 h 2522814"/>
                <a:gd name="connsiteX57" fmla="*/ 3926918 w 4353551"/>
                <a:gd name="connsiteY57" fmla="*/ 1032670 h 2522814"/>
                <a:gd name="connsiteX58" fmla="*/ 3954206 w 4353551"/>
                <a:gd name="connsiteY58" fmla="*/ 942223 h 2522814"/>
                <a:gd name="connsiteX59" fmla="*/ 4074685 w 4353551"/>
                <a:gd name="connsiteY59" fmla="*/ 585076 h 2522814"/>
                <a:gd name="connsiteX60" fmla="*/ 4135310 w 4353551"/>
                <a:gd name="connsiteY60" fmla="*/ 219983 h 2522814"/>
                <a:gd name="connsiteX61" fmla="*/ 4114634 w 4353551"/>
                <a:gd name="connsiteY61" fmla="*/ 35994 h 2522814"/>
                <a:gd name="connsiteX62" fmla="*/ 4106672 w 4353551"/>
                <a:gd name="connsiteY62" fmla="*/ 0 h 2522814"/>
                <a:gd name="connsiteX63" fmla="*/ 4316568 w 4353551"/>
                <a:gd name="connsiteY63" fmla="*/ 0 h 2522814"/>
                <a:gd name="connsiteX64" fmla="*/ 4342312 w 4353551"/>
                <a:gd name="connsiteY64" fmla="*/ 168682 h 2522814"/>
                <a:gd name="connsiteX65" fmla="*/ 4353551 w 4353551"/>
                <a:gd name="connsiteY65" fmla="*/ 391242 h 2522814"/>
                <a:gd name="connsiteX66" fmla="*/ 2824077 w 4353551"/>
                <a:gd name="connsiteY66" fmla="*/ 2470152 h 2522814"/>
                <a:gd name="connsiteX67" fmla="*/ 2619271 w 4353551"/>
                <a:gd name="connsiteY67" fmla="*/ 2522814 h 2522814"/>
                <a:gd name="connsiteX68" fmla="*/ 1734280 w 4353551"/>
                <a:gd name="connsiteY68" fmla="*/ 2522814 h 2522814"/>
                <a:gd name="connsiteX69" fmla="*/ 1529475 w 4353551"/>
                <a:gd name="connsiteY69" fmla="*/ 2470152 h 2522814"/>
                <a:gd name="connsiteX70" fmla="*/ 0 w 4353551"/>
                <a:gd name="connsiteY70" fmla="*/ 391242 h 2522814"/>
                <a:gd name="connsiteX71" fmla="*/ 11239 w 4353551"/>
                <a:gd name="connsiteY71" fmla="*/ 168682 h 2522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353551" h="2522814">
                  <a:moveTo>
                    <a:pt x="36983" y="0"/>
                  </a:moveTo>
                  <a:lnTo>
                    <a:pt x="370548" y="0"/>
                  </a:lnTo>
                  <a:lnTo>
                    <a:pt x="369138" y="2842"/>
                  </a:lnTo>
                  <a:cubicBezTo>
                    <a:pt x="357568" y="29436"/>
                    <a:pt x="347335" y="56637"/>
                    <a:pt x="338508" y="84383"/>
                  </a:cubicBezTo>
                  <a:cubicBezTo>
                    <a:pt x="320855" y="139875"/>
                    <a:pt x="309110" y="197688"/>
                    <a:pt x="302709" y="256626"/>
                  </a:cubicBezTo>
                  <a:lnTo>
                    <a:pt x="300389" y="278781"/>
                  </a:lnTo>
                  <a:lnTo>
                    <a:pt x="299052" y="301076"/>
                  </a:lnTo>
                  <a:lnTo>
                    <a:pt x="297645" y="323441"/>
                  </a:lnTo>
                  <a:cubicBezTo>
                    <a:pt x="297364" y="330968"/>
                    <a:pt x="297435" y="338704"/>
                    <a:pt x="297293" y="346299"/>
                  </a:cubicBezTo>
                  <a:lnTo>
                    <a:pt x="296731" y="392156"/>
                  </a:lnTo>
                  <a:lnTo>
                    <a:pt x="296450" y="415084"/>
                  </a:lnTo>
                  <a:lnTo>
                    <a:pt x="296309" y="426548"/>
                  </a:lnTo>
                  <a:lnTo>
                    <a:pt x="296731" y="438012"/>
                  </a:lnTo>
                  <a:cubicBezTo>
                    <a:pt x="298068" y="468606"/>
                    <a:pt x="298981" y="499201"/>
                    <a:pt x="300529" y="529866"/>
                  </a:cubicBezTo>
                  <a:lnTo>
                    <a:pt x="309250" y="621438"/>
                  </a:lnTo>
                  <a:cubicBezTo>
                    <a:pt x="313189" y="651892"/>
                    <a:pt x="318183" y="682205"/>
                    <a:pt x="322684" y="712589"/>
                  </a:cubicBezTo>
                  <a:lnTo>
                    <a:pt x="324442" y="723983"/>
                  </a:lnTo>
                  <a:lnTo>
                    <a:pt x="326763" y="735235"/>
                  </a:lnTo>
                  <a:lnTo>
                    <a:pt x="331405" y="757813"/>
                  </a:lnTo>
                  <a:lnTo>
                    <a:pt x="340689" y="803035"/>
                  </a:lnTo>
                  <a:cubicBezTo>
                    <a:pt x="354754" y="862888"/>
                    <a:pt x="370439" y="922600"/>
                    <a:pt x="390414" y="980905"/>
                  </a:cubicBezTo>
                  <a:lnTo>
                    <a:pt x="397517" y="1002919"/>
                  </a:lnTo>
                  <a:cubicBezTo>
                    <a:pt x="399838" y="1010234"/>
                    <a:pt x="402862" y="1017337"/>
                    <a:pt x="405535" y="1024582"/>
                  </a:cubicBezTo>
                  <a:lnTo>
                    <a:pt x="421922" y="1067836"/>
                  </a:lnTo>
                  <a:cubicBezTo>
                    <a:pt x="432261" y="1096953"/>
                    <a:pt x="445624" y="1124804"/>
                    <a:pt x="458002" y="1153078"/>
                  </a:cubicBezTo>
                  <a:lnTo>
                    <a:pt x="467427" y="1174247"/>
                  </a:lnTo>
                  <a:cubicBezTo>
                    <a:pt x="470451" y="1181352"/>
                    <a:pt x="473687" y="1188384"/>
                    <a:pt x="477273" y="1195207"/>
                  </a:cubicBezTo>
                  <a:lnTo>
                    <a:pt x="498161" y="1236492"/>
                  </a:lnTo>
                  <a:cubicBezTo>
                    <a:pt x="505336" y="1250207"/>
                    <a:pt x="512018" y="1264132"/>
                    <a:pt x="519613" y="1277566"/>
                  </a:cubicBezTo>
                  <a:lnTo>
                    <a:pt x="542752" y="1317655"/>
                  </a:lnTo>
                  <a:cubicBezTo>
                    <a:pt x="604504" y="1424630"/>
                    <a:pt x="677719" y="1524994"/>
                    <a:pt x="760148" y="1616777"/>
                  </a:cubicBezTo>
                  <a:cubicBezTo>
                    <a:pt x="924725" y="1800836"/>
                    <a:pt x="1127914" y="1948533"/>
                    <a:pt x="1349319" y="2050725"/>
                  </a:cubicBezTo>
                  <a:cubicBezTo>
                    <a:pt x="1460022" y="2101927"/>
                    <a:pt x="1574944" y="2142579"/>
                    <a:pt x="1692258" y="2171978"/>
                  </a:cubicBezTo>
                  <a:lnTo>
                    <a:pt x="1736427" y="2182247"/>
                  </a:lnTo>
                  <a:cubicBezTo>
                    <a:pt x="1751127" y="2185551"/>
                    <a:pt x="1765685" y="2189702"/>
                    <a:pt x="1780595" y="2192093"/>
                  </a:cubicBezTo>
                  <a:lnTo>
                    <a:pt x="1825045" y="2200392"/>
                  </a:lnTo>
                  <a:lnTo>
                    <a:pt x="1847270" y="2204542"/>
                  </a:lnTo>
                  <a:cubicBezTo>
                    <a:pt x="1854655" y="2205948"/>
                    <a:pt x="1862040" y="2207425"/>
                    <a:pt x="1869565" y="2208269"/>
                  </a:cubicBezTo>
                  <a:cubicBezTo>
                    <a:pt x="1899456" y="2212418"/>
                    <a:pt x="1929137" y="2216920"/>
                    <a:pt x="1958958" y="2220788"/>
                  </a:cubicBezTo>
                  <a:cubicBezTo>
                    <a:pt x="1988919" y="2223390"/>
                    <a:pt x="2018810" y="2226274"/>
                    <a:pt x="2048630" y="2229299"/>
                  </a:cubicBezTo>
                  <a:lnTo>
                    <a:pt x="2138515" y="2233729"/>
                  </a:lnTo>
                  <a:cubicBezTo>
                    <a:pt x="2168476" y="2234573"/>
                    <a:pt x="2198438" y="2234292"/>
                    <a:pt x="2228400" y="2234644"/>
                  </a:cubicBezTo>
                  <a:cubicBezTo>
                    <a:pt x="2288604" y="2233659"/>
                    <a:pt x="2349511" y="2231479"/>
                    <a:pt x="2409434" y="2226836"/>
                  </a:cubicBezTo>
                  <a:cubicBezTo>
                    <a:pt x="2529561" y="2217835"/>
                    <a:pt x="2648140" y="2200462"/>
                    <a:pt x="2763626" y="2172189"/>
                  </a:cubicBezTo>
                  <a:cubicBezTo>
                    <a:pt x="2879111" y="2143986"/>
                    <a:pt x="2991361" y="2104670"/>
                    <a:pt x="3098969" y="2053750"/>
                  </a:cubicBezTo>
                  <a:cubicBezTo>
                    <a:pt x="3206507" y="2002689"/>
                    <a:pt x="3308910" y="1939179"/>
                    <a:pt x="3405757" y="1866174"/>
                  </a:cubicBezTo>
                  <a:lnTo>
                    <a:pt x="3441697" y="1838182"/>
                  </a:lnTo>
                  <a:cubicBezTo>
                    <a:pt x="3453724" y="1828828"/>
                    <a:pt x="3465961" y="1819755"/>
                    <a:pt x="3477355" y="1809627"/>
                  </a:cubicBezTo>
                  <a:lnTo>
                    <a:pt x="3512240" y="1779947"/>
                  </a:lnTo>
                  <a:cubicBezTo>
                    <a:pt x="3523845" y="1769960"/>
                    <a:pt x="3535731" y="1760254"/>
                    <a:pt x="3546632" y="1749705"/>
                  </a:cubicBezTo>
                  <a:cubicBezTo>
                    <a:pt x="3591574" y="1708420"/>
                    <a:pt x="3635602" y="1666150"/>
                    <a:pt x="3674004" y="1620013"/>
                  </a:cubicBezTo>
                  <a:cubicBezTo>
                    <a:pt x="3713952" y="1574719"/>
                    <a:pt x="3747008" y="1524994"/>
                    <a:pt x="3776056" y="1472174"/>
                  </a:cubicBezTo>
                  <a:cubicBezTo>
                    <a:pt x="3782947" y="1458740"/>
                    <a:pt x="3789840" y="1445307"/>
                    <a:pt x="3796522" y="1431733"/>
                  </a:cubicBezTo>
                  <a:lnTo>
                    <a:pt x="3814456" y="1389745"/>
                  </a:lnTo>
                  <a:cubicBezTo>
                    <a:pt x="3820786" y="1375890"/>
                    <a:pt x="3825499" y="1361120"/>
                    <a:pt x="3830984" y="1346772"/>
                  </a:cubicBezTo>
                  <a:cubicBezTo>
                    <a:pt x="3836330" y="1332284"/>
                    <a:pt x="3841675" y="1317866"/>
                    <a:pt x="3846246" y="1302956"/>
                  </a:cubicBezTo>
                  <a:cubicBezTo>
                    <a:pt x="3865799" y="1244087"/>
                    <a:pt x="3883030" y="1183602"/>
                    <a:pt x="3900402" y="1123258"/>
                  </a:cubicBezTo>
                  <a:lnTo>
                    <a:pt x="3926918" y="1032670"/>
                  </a:lnTo>
                  <a:lnTo>
                    <a:pt x="3954206" y="942223"/>
                  </a:lnTo>
                  <a:cubicBezTo>
                    <a:pt x="3991271" y="821884"/>
                    <a:pt x="4032416" y="702953"/>
                    <a:pt x="4074685" y="585076"/>
                  </a:cubicBezTo>
                  <a:cubicBezTo>
                    <a:pt x="4117376" y="468255"/>
                    <a:pt x="4138265" y="343768"/>
                    <a:pt x="4135310" y="219983"/>
                  </a:cubicBezTo>
                  <a:cubicBezTo>
                    <a:pt x="4134044" y="158091"/>
                    <a:pt x="4126871" y="96480"/>
                    <a:pt x="4114634" y="35994"/>
                  </a:cubicBezTo>
                  <a:lnTo>
                    <a:pt x="4106672" y="0"/>
                  </a:lnTo>
                  <a:lnTo>
                    <a:pt x="4316568" y="0"/>
                  </a:lnTo>
                  <a:lnTo>
                    <a:pt x="4342312" y="168682"/>
                  </a:lnTo>
                  <a:cubicBezTo>
                    <a:pt x="4349744" y="241858"/>
                    <a:pt x="4353551" y="316105"/>
                    <a:pt x="4353551" y="391242"/>
                  </a:cubicBezTo>
                  <a:cubicBezTo>
                    <a:pt x="4353551" y="1368017"/>
                    <a:pt x="3710169" y="2194544"/>
                    <a:pt x="2824077" y="2470152"/>
                  </a:cubicBezTo>
                  <a:lnTo>
                    <a:pt x="2619271" y="2522814"/>
                  </a:lnTo>
                  <a:lnTo>
                    <a:pt x="1734280" y="2522814"/>
                  </a:lnTo>
                  <a:lnTo>
                    <a:pt x="1529475" y="2470152"/>
                  </a:lnTo>
                  <a:cubicBezTo>
                    <a:pt x="643383" y="2194544"/>
                    <a:pt x="0" y="1368017"/>
                    <a:pt x="0" y="391242"/>
                  </a:cubicBezTo>
                  <a:cubicBezTo>
                    <a:pt x="0" y="316105"/>
                    <a:pt x="3807" y="241858"/>
                    <a:pt x="11239" y="16868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55072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626" y="1738344"/>
            <a:ext cx="10672174" cy="975993"/>
          </a:xfrm>
        </p:spPr>
        <p:txBody>
          <a:bodyPr/>
          <a:lstStyle/>
          <a:p>
            <a:pPr algn="ctr"/>
            <a:r>
              <a:rPr lang="en-US" b="0" dirty="0"/>
              <a:t>The SBA works to ignite change and spark action</a:t>
            </a:r>
            <a:br>
              <a:rPr lang="en-US" b="0" dirty="0"/>
            </a:br>
            <a:r>
              <a:rPr lang="en-US" b="0" dirty="0"/>
              <a:t>so small businesses can confidently</a:t>
            </a:r>
          </a:p>
        </p:txBody>
      </p:sp>
      <p:sp>
        <p:nvSpPr>
          <p:cNvPr id="4" name="Title 1"/>
          <p:cNvSpPr txBox="1">
            <a:spLocks/>
          </p:cNvSpPr>
          <p:nvPr/>
        </p:nvSpPr>
        <p:spPr>
          <a:xfrm>
            <a:off x="1982505" y="4733272"/>
            <a:ext cx="7886700" cy="975993"/>
          </a:xfrm>
          <a:prstGeom prst="rect">
            <a:avLst/>
          </a:prstGeom>
        </p:spPr>
        <p:txBody>
          <a:bodyPr vert="horz" lIns="91440" tIns="45720" rIns="91440" bIns="45720" rtlCol="0" anchor="t">
            <a:normAutofit/>
          </a:bodyPr>
          <a:lstStyle>
            <a:lvl1pPr algn="ctr" defTabSz="685749" rtl="0" eaLnBrk="1" latinLnBrk="0" hangingPunct="1">
              <a:lnSpc>
                <a:spcPct val="90000"/>
              </a:lnSpc>
              <a:spcBef>
                <a:spcPct val="0"/>
              </a:spcBef>
              <a:buNone/>
              <a:defRPr sz="2700" b="1" i="0" kern="1200" spc="-75" baseline="0">
                <a:solidFill>
                  <a:srgbClr val="003F80"/>
                </a:solidFill>
                <a:latin typeface="Source Sans Pro" charset="0"/>
                <a:ea typeface="Source Sans Pro" charset="0"/>
                <a:cs typeface="Source Sans Pro" charset="0"/>
              </a:defRPr>
            </a:lvl1pPr>
          </a:lstStyle>
          <a:p>
            <a:r>
              <a:rPr lang="en-US" sz="3600" dirty="0"/>
              <a:t>START </a:t>
            </a:r>
            <a:r>
              <a:rPr lang="en-US" sz="3600" dirty="0">
                <a:solidFill>
                  <a:srgbClr val="CC3538"/>
                </a:solidFill>
              </a:rPr>
              <a:t>•</a:t>
            </a:r>
            <a:r>
              <a:rPr lang="en-US" sz="3600" dirty="0">
                <a:solidFill>
                  <a:schemeClr val="accent5"/>
                </a:solidFill>
              </a:rPr>
              <a:t> </a:t>
            </a:r>
            <a:r>
              <a:rPr lang="en-US" sz="3600" dirty="0"/>
              <a:t>GROW </a:t>
            </a:r>
            <a:r>
              <a:rPr lang="en-US" sz="3600" dirty="0">
                <a:solidFill>
                  <a:srgbClr val="CC3538"/>
                </a:solidFill>
              </a:rPr>
              <a:t>•</a:t>
            </a:r>
            <a:r>
              <a:rPr lang="en-US" sz="3600" dirty="0"/>
              <a:t> RECOVER</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6772"/>
          <a:stretch/>
        </p:blipFill>
        <p:spPr>
          <a:xfrm>
            <a:off x="1353855" y="3056963"/>
            <a:ext cx="9144000" cy="1213484"/>
          </a:xfrm>
          <a:prstGeom prst="rect">
            <a:avLst/>
          </a:prstGeom>
        </p:spPr>
      </p:pic>
      <p:sp>
        <p:nvSpPr>
          <p:cNvPr id="6" name="Title 1">
            <a:extLst>
              <a:ext uri="{FF2B5EF4-FFF2-40B4-BE49-F238E27FC236}">
                <a16:creationId xmlns:a16="http://schemas.microsoft.com/office/drawing/2014/main" id="{43BBC564-F59F-8452-A6A2-E0DC327CB556}"/>
              </a:ext>
            </a:extLst>
          </p:cNvPr>
          <p:cNvSpPr txBox="1">
            <a:spLocks/>
          </p:cNvSpPr>
          <p:nvPr/>
        </p:nvSpPr>
        <p:spPr>
          <a:xfrm>
            <a:off x="838200" y="530650"/>
            <a:ext cx="10515600" cy="598904"/>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4000" b="1" i="0" kern="1200" spc="-100" baseline="0">
                <a:solidFill>
                  <a:srgbClr val="003F80"/>
                </a:solidFill>
                <a:latin typeface="Source Sans Pro" charset="0"/>
                <a:ea typeface="Source Sans Pro" charset="0"/>
                <a:cs typeface="Source Sans Pro" charset="0"/>
              </a:defRPr>
            </a:lvl1pPr>
          </a:lstStyle>
          <a:p>
            <a:pPr algn="ctr"/>
            <a:r>
              <a:rPr lang="en-US" dirty="0">
                <a:latin typeface="Source Sans Pro"/>
                <a:ea typeface="Source Sans Pro"/>
              </a:rPr>
              <a:t>About the U.S. Small Business Administration</a:t>
            </a:r>
            <a:endParaRPr lang="en-US" dirty="0"/>
          </a:p>
        </p:txBody>
      </p:sp>
    </p:spTree>
    <p:extLst>
      <p:ext uri="{BB962C8B-B14F-4D97-AF65-F5344CB8AC3E}">
        <p14:creationId xmlns:p14="http://schemas.microsoft.com/office/powerpoint/2010/main" val="15793533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AAE5261-D403-1E07-3646-B5D63571ACA0}"/>
              </a:ext>
            </a:extLst>
          </p:cNvPr>
          <p:cNvSpPr>
            <a:spLocks noGrp="1"/>
          </p:cNvSpPr>
          <p:nvPr>
            <p:ph sz="half" idx="2"/>
          </p:nvPr>
        </p:nvSpPr>
        <p:spPr>
          <a:xfrm>
            <a:off x="6384519" y="1718908"/>
            <a:ext cx="4995576" cy="3812325"/>
          </a:xfrm>
        </p:spPr>
        <p:txBody>
          <a:bodyPr>
            <a:normAutofit/>
          </a:bodyPr>
          <a:lstStyle/>
          <a:p>
            <a:pPr marL="0" marR="0" indent="0" algn="just">
              <a:lnSpc>
                <a:spcPct val="107000"/>
              </a:lnSpc>
              <a:spcBef>
                <a:spcPts val="0"/>
              </a:spcBef>
              <a:spcAft>
                <a:spcPts val="800"/>
              </a:spcAft>
              <a:buNone/>
            </a:pPr>
            <a:r>
              <a:rPr lang="en-US" sz="1500" b="1" kern="100" dirty="0">
                <a:solidFill>
                  <a:srgbClr val="008000"/>
                </a:solidFill>
                <a:effectLst/>
                <a:latin typeface="Aptos" panose="020B0004020202020204" pitchFamily="34" charset="0"/>
                <a:ea typeface="Aptos" panose="020B0004020202020204" pitchFamily="34" charset="0"/>
                <a:cs typeface="Times New Roman" panose="02020603050405020304" pitchFamily="18" charset="0"/>
              </a:rPr>
              <a:t>Capital Matrix is a CDC located in Boise, Idaho and promotes the SBA 504 loan program to lenders and small businesses in the state of Idaho, Washington, Montana and Utah.</a:t>
            </a:r>
          </a:p>
          <a:p>
            <a:pPr marL="0" marR="0" indent="0" algn="just">
              <a:lnSpc>
                <a:spcPct val="107000"/>
              </a:lnSpc>
              <a:spcBef>
                <a:spcPts val="0"/>
              </a:spcBef>
              <a:spcAft>
                <a:spcPts val="800"/>
              </a:spcAft>
              <a:buNone/>
            </a:pPr>
            <a:r>
              <a:rPr lang="en-US" sz="1500" b="1" kern="100" dirty="0">
                <a:solidFill>
                  <a:srgbClr val="008000"/>
                </a:solidFill>
                <a:effectLst/>
                <a:latin typeface="Aptos" panose="020B0004020202020204" pitchFamily="34" charset="0"/>
                <a:ea typeface="Aptos" panose="020B0004020202020204" pitchFamily="34" charset="0"/>
                <a:cs typeface="Times New Roman" panose="02020603050405020304" pitchFamily="18" charset="0"/>
              </a:rPr>
              <a:t>Over the </a:t>
            </a:r>
            <a:r>
              <a:rPr lang="en-US" sz="1500" b="1" kern="100" dirty="0">
                <a:solidFill>
                  <a:srgbClr val="008000"/>
                </a:solidFill>
                <a:latin typeface="Aptos" panose="020B0004020202020204" pitchFamily="34" charset="0"/>
                <a:ea typeface="Aptos" panose="020B0004020202020204" pitchFamily="34" charset="0"/>
                <a:cs typeface="Times New Roman" panose="02020603050405020304" pitchFamily="18" charset="0"/>
              </a:rPr>
              <a:t>last few years</a:t>
            </a:r>
            <a:r>
              <a:rPr lang="en-US" sz="1500" b="1" kern="100" dirty="0">
                <a:solidFill>
                  <a:srgbClr val="008000"/>
                </a:solidFill>
                <a:effectLst/>
                <a:latin typeface="Aptos" panose="020B0004020202020204" pitchFamily="34" charset="0"/>
                <a:ea typeface="Aptos" panose="020B0004020202020204" pitchFamily="34" charset="0"/>
                <a:cs typeface="Times New Roman" panose="02020603050405020304" pitchFamily="18" charset="0"/>
              </a:rPr>
              <a:t>, Capital Matrix assisted with the financing of severa</a:t>
            </a:r>
            <a:r>
              <a:rPr lang="en-US" sz="1500" b="1" kern="100" dirty="0">
                <a:solidFill>
                  <a:srgbClr val="008000"/>
                </a:solidFill>
                <a:latin typeface="Aptos" panose="020B0004020202020204" pitchFamily="34" charset="0"/>
                <a:ea typeface="Aptos" panose="020B0004020202020204" pitchFamily="34" charset="0"/>
                <a:cs typeface="Times New Roman" panose="02020603050405020304" pitchFamily="18" charset="0"/>
              </a:rPr>
              <a:t>l EPIC Shine car washes. Due to the size of a car wash project, borrower was maxed out on SBA 504 financing after two car washes. To qualify for an additional $5 million in SBA funds, borrower installed solar panels on the third and fourth car wash. The solar panels result in at least 15% of energy consumption from renewable energy sources, meeting SBA green requirement. </a:t>
            </a:r>
            <a:endParaRPr lang="en-US" sz="1500" b="1" kern="100" dirty="0">
              <a:solidFill>
                <a:srgbClr val="008000"/>
              </a:solidFill>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6" name="Picture 5" descr="A green text on a black background&#10;&#10;Description automatically generated">
            <a:extLst>
              <a:ext uri="{FF2B5EF4-FFF2-40B4-BE49-F238E27FC236}">
                <a16:creationId xmlns:a16="http://schemas.microsoft.com/office/drawing/2014/main" id="{30787F49-D1B0-A7BD-0525-B887F3E257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4127" y="272752"/>
            <a:ext cx="6564313" cy="1162051"/>
          </a:xfrm>
          <a:prstGeom prst="rect">
            <a:avLst/>
          </a:prstGeom>
        </p:spPr>
      </p:pic>
      <p:pic>
        <p:nvPicPr>
          <p:cNvPr id="7" name="Picture 6" descr="A green and white logo&#10;&#10;Description automatically generated">
            <a:extLst>
              <a:ext uri="{FF2B5EF4-FFF2-40B4-BE49-F238E27FC236}">
                <a16:creationId xmlns:a16="http://schemas.microsoft.com/office/drawing/2014/main" id="{BCDAECBB-00C9-055C-48D9-DB42E4598E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9846" y="467275"/>
            <a:ext cx="1466215" cy="1162050"/>
          </a:xfrm>
          <a:prstGeom prst="rect">
            <a:avLst/>
          </a:prstGeom>
        </p:spPr>
      </p:pic>
      <p:pic>
        <p:nvPicPr>
          <p:cNvPr id="9" name="Picture 8" descr="A person in a black dress&#10;&#10;Description automatically generated">
            <a:extLst>
              <a:ext uri="{FF2B5EF4-FFF2-40B4-BE49-F238E27FC236}">
                <a16:creationId xmlns:a16="http://schemas.microsoft.com/office/drawing/2014/main" id="{61BC5142-B8AB-7063-DD5C-59DD9F1DB38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067" b="99467" l="4042" r="96875">
                        <a14:foregroundMark x1="57333" y1="10967" x2="42000" y2="7100"/>
                        <a14:foregroundMark x1="27458" y1="62633" x2="6792" y2="93500"/>
                        <a14:foregroundMark x1="6792" y1="93500" x2="61208" y2="97500"/>
                        <a14:foregroundMark x1="61208" y1="97500" x2="88792" y2="71800"/>
                        <a14:foregroundMark x1="88792" y1="71800" x2="35667" y2="66633"/>
                        <a14:foregroundMark x1="35667" y1="66633" x2="29875" y2="64567"/>
                        <a14:foregroundMark x1="10500" y1="70400" x2="4042" y2="85233"/>
                        <a14:foregroundMark x1="90417" y1="74267" x2="91208" y2="75567"/>
                        <a14:foregroundMark x1="93667" y1="82000" x2="90417" y2="79433"/>
                        <a14:foregroundMark x1="96875" y1="81367" x2="93667" y2="87833"/>
                        <a14:foregroundMark x1="4042" y1="97500" x2="12917" y2="99467"/>
                      </a14:backgroundRemoval>
                    </a14:imgEffect>
                  </a14:imgLayer>
                </a14:imgProps>
              </a:ext>
              <a:ext uri="{28A0092B-C50C-407E-A947-70E740481C1C}">
                <a14:useLocalDpi xmlns:a14="http://schemas.microsoft.com/office/drawing/2010/main" val="0"/>
              </a:ext>
            </a:extLst>
          </a:blip>
          <a:stretch>
            <a:fillRect/>
          </a:stretch>
        </p:blipFill>
        <p:spPr>
          <a:xfrm>
            <a:off x="585787" y="5448683"/>
            <a:ext cx="942975" cy="1102360"/>
          </a:xfrm>
          <a:prstGeom prst="rect">
            <a:avLst/>
          </a:prstGeom>
        </p:spPr>
      </p:pic>
      <p:pic>
        <p:nvPicPr>
          <p:cNvPr id="13" name="Picture 12">
            <a:extLst>
              <a:ext uri="{FF2B5EF4-FFF2-40B4-BE49-F238E27FC236}">
                <a16:creationId xmlns:a16="http://schemas.microsoft.com/office/drawing/2014/main" id="{717E7B4F-F62A-1019-BEBA-3C2BE66BA0CF}"/>
              </a:ext>
            </a:extLst>
          </p:cNvPr>
          <p:cNvPicPr>
            <a:picLocks noChangeAspect="1"/>
          </p:cNvPicPr>
          <p:nvPr/>
        </p:nvPicPr>
        <p:blipFill>
          <a:blip r:embed="rId6"/>
          <a:stretch>
            <a:fillRect/>
          </a:stretch>
        </p:blipFill>
        <p:spPr>
          <a:xfrm>
            <a:off x="1732788" y="5531233"/>
            <a:ext cx="8238744" cy="937260"/>
          </a:xfrm>
          <a:prstGeom prst="rect">
            <a:avLst/>
          </a:prstGeom>
        </p:spPr>
      </p:pic>
      <p:pic>
        <p:nvPicPr>
          <p:cNvPr id="14" name="Picture 13">
            <a:extLst>
              <a:ext uri="{FF2B5EF4-FFF2-40B4-BE49-F238E27FC236}">
                <a16:creationId xmlns:a16="http://schemas.microsoft.com/office/drawing/2014/main" id="{31F3DF52-0F5A-1A21-EBB2-CE7BCDEDEE90}"/>
              </a:ext>
            </a:extLst>
          </p:cNvPr>
          <p:cNvPicPr>
            <a:picLocks noChangeAspect="1"/>
          </p:cNvPicPr>
          <p:nvPr/>
        </p:nvPicPr>
        <p:blipFill>
          <a:blip r:embed="rId7"/>
          <a:stretch>
            <a:fillRect/>
          </a:stretch>
        </p:blipFill>
        <p:spPr>
          <a:xfrm>
            <a:off x="4251049" y="5316249"/>
            <a:ext cx="920576" cy="1152244"/>
          </a:xfrm>
          <a:prstGeom prst="rect">
            <a:avLst/>
          </a:prstGeom>
        </p:spPr>
      </p:pic>
      <p:pic>
        <p:nvPicPr>
          <p:cNvPr id="16" name="Picture 15">
            <a:extLst>
              <a:ext uri="{FF2B5EF4-FFF2-40B4-BE49-F238E27FC236}">
                <a16:creationId xmlns:a16="http://schemas.microsoft.com/office/drawing/2014/main" id="{B24E5727-8468-EB5C-5BF3-B9BA316414C4}"/>
              </a:ext>
            </a:extLst>
          </p:cNvPr>
          <p:cNvPicPr>
            <a:picLocks noChangeAspect="1"/>
          </p:cNvPicPr>
          <p:nvPr/>
        </p:nvPicPr>
        <p:blipFill>
          <a:blip r:embed="rId8"/>
          <a:stretch>
            <a:fillRect/>
          </a:stretch>
        </p:blipFill>
        <p:spPr>
          <a:xfrm>
            <a:off x="5381342" y="5480179"/>
            <a:ext cx="8238744" cy="1039368"/>
          </a:xfrm>
          <a:prstGeom prst="rect">
            <a:avLst/>
          </a:prstGeom>
        </p:spPr>
      </p:pic>
      <p:pic>
        <p:nvPicPr>
          <p:cNvPr id="12" name="Picture 11">
            <a:extLst>
              <a:ext uri="{FF2B5EF4-FFF2-40B4-BE49-F238E27FC236}">
                <a16:creationId xmlns:a16="http://schemas.microsoft.com/office/drawing/2014/main" id="{4172550B-5D21-3A8B-0CD2-A1C3B8A11E27}"/>
              </a:ext>
            </a:extLst>
          </p:cNvPr>
          <p:cNvPicPr>
            <a:picLocks noChangeAspect="1"/>
          </p:cNvPicPr>
          <p:nvPr/>
        </p:nvPicPr>
        <p:blipFill>
          <a:blip r:embed="rId9"/>
          <a:stretch>
            <a:fillRect/>
          </a:stretch>
        </p:blipFill>
        <p:spPr>
          <a:xfrm>
            <a:off x="811905" y="1684075"/>
            <a:ext cx="4880908" cy="3489849"/>
          </a:xfrm>
          <a:prstGeom prst="rect">
            <a:avLst/>
          </a:prstGeom>
        </p:spPr>
      </p:pic>
    </p:spTree>
    <p:extLst>
      <p:ext uri="{BB962C8B-B14F-4D97-AF65-F5344CB8AC3E}">
        <p14:creationId xmlns:p14="http://schemas.microsoft.com/office/powerpoint/2010/main" val="32113172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2C802-2E43-4055-23B2-5F758031B26F}"/>
              </a:ext>
            </a:extLst>
          </p:cNvPr>
          <p:cNvSpPr>
            <a:spLocks noGrp="1"/>
          </p:cNvSpPr>
          <p:nvPr>
            <p:ph type="title"/>
          </p:nvPr>
        </p:nvSpPr>
        <p:spPr>
          <a:xfrm>
            <a:off x="757548" y="1060818"/>
            <a:ext cx="6005561" cy="593109"/>
          </a:xfrm>
        </p:spPr>
        <p:txBody>
          <a:bodyPr/>
          <a:lstStyle/>
          <a:p>
            <a:pPr>
              <a:lnSpc>
                <a:spcPct val="80000"/>
              </a:lnSpc>
            </a:pPr>
            <a:r>
              <a:rPr lang="en-US" sz="4800" dirty="0"/>
              <a:t>Who is Evergreen?</a:t>
            </a:r>
          </a:p>
        </p:txBody>
      </p:sp>
      <p:grpSp>
        <p:nvGrpSpPr>
          <p:cNvPr id="17" name="Group 16">
            <a:extLst>
              <a:ext uri="{FF2B5EF4-FFF2-40B4-BE49-F238E27FC236}">
                <a16:creationId xmlns:a16="http://schemas.microsoft.com/office/drawing/2014/main" id="{3385BE89-EA9A-BC02-4F19-DA22F0FDDA0D}"/>
              </a:ext>
            </a:extLst>
          </p:cNvPr>
          <p:cNvGrpSpPr>
            <a:grpSpLocks noChangeAspect="1"/>
          </p:cNvGrpSpPr>
          <p:nvPr/>
        </p:nvGrpSpPr>
        <p:grpSpPr>
          <a:xfrm>
            <a:off x="8041750" y="1060818"/>
            <a:ext cx="3131471" cy="3097813"/>
            <a:chOff x="4613830" y="2464207"/>
            <a:chExt cx="2964339" cy="2932476"/>
          </a:xfrm>
        </p:grpSpPr>
        <p:sp>
          <p:nvSpPr>
            <p:cNvPr id="12" name="Oval 11">
              <a:extLst>
                <a:ext uri="{FF2B5EF4-FFF2-40B4-BE49-F238E27FC236}">
                  <a16:creationId xmlns:a16="http://schemas.microsoft.com/office/drawing/2014/main" id="{F58A2F61-B69B-67F4-A45D-8834B2E09A0E}"/>
                </a:ext>
              </a:extLst>
            </p:cNvPr>
            <p:cNvSpPr/>
            <p:nvPr/>
          </p:nvSpPr>
          <p:spPr>
            <a:xfrm>
              <a:off x="4613830" y="2464207"/>
              <a:ext cx="2964339" cy="2932476"/>
            </a:xfrm>
            <a:prstGeom prst="ellipse">
              <a:avLst/>
            </a:prstGeom>
            <a:solidFill>
              <a:schemeClr val="accent3">
                <a:lumMod val="60000"/>
                <a:lumOff val="40000"/>
              </a:schemeClr>
            </a:solidFill>
            <a:ln w="19050">
              <a:solidFill>
                <a:schemeClr val="tx1">
                  <a:lumMod val="90000"/>
                  <a:lumOff val="10000"/>
                </a:schemeClr>
              </a:solidFill>
              <a:extLst>
                <a:ext uri="{C807C97D-BFC1-408E-A445-0C87EB9F89A2}">
                  <ask:lineSketchStyleProps xmlns:ask="http://schemas.microsoft.com/office/drawing/2018/sketchyshapes" sd="1219033472">
                    <a:custGeom>
                      <a:avLst/>
                      <a:gdLst>
                        <a:gd name="connsiteX0" fmla="*/ 0 w 3595607"/>
                        <a:gd name="connsiteY0" fmla="*/ 1797804 h 3595607"/>
                        <a:gd name="connsiteX1" fmla="*/ 1797804 w 3595607"/>
                        <a:gd name="connsiteY1" fmla="*/ 0 h 3595607"/>
                        <a:gd name="connsiteX2" fmla="*/ 3595608 w 3595607"/>
                        <a:gd name="connsiteY2" fmla="*/ 1797804 h 3595607"/>
                        <a:gd name="connsiteX3" fmla="*/ 1797804 w 3595607"/>
                        <a:gd name="connsiteY3" fmla="*/ 3595608 h 3595607"/>
                        <a:gd name="connsiteX4" fmla="*/ 0 w 3595607"/>
                        <a:gd name="connsiteY4" fmla="*/ 1797804 h 3595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607" h="3595607" fill="none" extrusionOk="0">
                          <a:moveTo>
                            <a:pt x="0" y="1797804"/>
                          </a:moveTo>
                          <a:cubicBezTo>
                            <a:pt x="147734" y="822430"/>
                            <a:pt x="829514" y="-50647"/>
                            <a:pt x="1797804" y="0"/>
                          </a:cubicBezTo>
                          <a:cubicBezTo>
                            <a:pt x="2682838" y="-16518"/>
                            <a:pt x="3572832" y="826347"/>
                            <a:pt x="3595608" y="1797804"/>
                          </a:cubicBezTo>
                          <a:cubicBezTo>
                            <a:pt x="3573652" y="2581319"/>
                            <a:pt x="2695070" y="3728512"/>
                            <a:pt x="1797804" y="3595608"/>
                          </a:cubicBezTo>
                          <a:cubicBezTo>
                            <a:pt x="990942" y="3699760"/>
                            <a:pt x="36433" y="2799464"/>
                            <a:pt x="0" y="1797804"/>
                          </a:cubicBezTo>
                          <a:close/>
                        </a:path>
                        <a:path w="3595607" h="3595607" stroke="0" extrusionOk="0">
                          <a:moveTo>
                            <a:pt x="0" y="1797804"/>
                          </a:moveTo>
                          <a:cubicBezTo>
                            <a:pt x="-155450" y="709019"/>
                            <a:pt x="576466" y="85736"/>
                            <a:pt x="1797804" y="0"/>
                          </a:cubicBezTo>
                          <a:cubicBezTo>
                            <a:pt x="2878524" y="18488"/>
                            <a:pt x="3509570" y="807640"/>
                            <a:pt x="3595608" y="1797804"/>
                          </a:cubicBezTo>
                          <a:cubicBezTo>
                            <a:pt x="3519445" y="2865081"/>
                            <a:pt x="2764502" y="3740434"/>
                            <a:pt x="1797804" y="3595608"/>
                          </a:cubicBezTo>
                          <a:cubicBezTo>
                            <a:pt x="627718" y="3498666"/>
                            <a:pt x="76568" y="2827289"/>
                            <a:pt x="0" y="1797804"/>
                          </a:cubicBezTo>
                          <a:close/>
                        </a:path>
                      </a:pathLst>
                    </a:custGeom>
                    <ask:type>
                      <ask:lineSketchNone/>
                    </ask:type>
                  </ask:lineSketchStyleProps>
                </a:ext>
              </a:extLst>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20037706-D744-A516-1CC9-E901718B3064}"/>
                </a:ext>
              </a:extLst>
            </p:cNvPr>
            <p:cNvGrpSpPr/>
            <p:nvPr/>
          </p:nvGrpSpPr>
          <p:grpSpPr>
            <a:xfrm>
              <a:off x="4981149" y="2706206"/>
              <a:ext cx="2109421" cy="2262921"/>
              <a:chOff x="9091106" y="3149164"/>
              <a:chExt cx="2369116" cy="2569127"/>
            </a:xfrm>
            <a:effectLst>
              <a:outerShdw blurRad="50800" dist="38100" dir="2700000" algn="tl" rotWithShape="0">
                <a:schemeClr val="accent1">
                  <a:alpha val="40000"/>
                </a:schemeClr>
              </a:outerShdw>
            </a:effectLst>
          </p:grpSpPr>
          <p:pic>
            <p:nvPicPr>
              <p:cNvPr id="4" name="Picture 3">
                <a:extLst>
                  <a:ext uri="{FF2B5EF4-FFF2-40B4-BE49-F238E27FC236}">
                    <a16:creationId xmlns:a16="http://schemas.microsoft.com/office/drawing/2014/main" id="{2E3210DF-CFBF-BB2E-2177-1331088B4742}"/>
                  </a:ext>
                </a:extLst>
              </p:cNvPr>
              <p:cNvPicPr>
                <a:picLocks noChangeAspect="1"/>
              </p:cNvPicPr>
              <p:nvPr/>
            </p:nvPicPr>
            <p:blipFill>
              <a:blip r:embed="rId3">
                <a:alphaModFix/>
              </a:blip>
              <a:stretch>
                <a:fillRect/>
              </a:stretch>
            </p:blipFill>
            <p:spPr>
              <a:xfrm>
                <a:off x="9091106" y="4324852"/>
                <a:ext cx="1084409" cy="812124"/>
              </a:xfrm>
              <a:prstGeom prst="rect">
                <a:avLst/>
              </a:prstGeom>
            </p:spPr>
          </p:pic>
          <p:pic>
            <p:nvPicPr>
              <p:cNvPr id="5" name="Picture 4">
                <a:extLst>
                  <a:ext uri="{FF2B5EF4-FFF2-40B4-BE49-F238E27FC236}">
                    <a16:creationId xmlns:a16="http://schemas.microsoft.com/office/drawing/2014/main" id="{1DB512B3-D57B-9FE2-608B-49EABB3CFCC8}"/>
                  </a:ext>
                </a:extLst>
              </p:cNvPr>
              <p:cNvPicPr>
                <a:picLocks noChangeAspect="1"/>
              </p:cNvPicPr>
              <p:nvPr/>
            </p:nvPicPr>
            <p:blipFill>
              <a:blip r:embed="rId4">
                <a:alphaModFix/>
              </a:blip>
              <a:stretch>
                <a:fillRect/>
              </a:stretch>
            </p:blipFill>
            <p:spPr>
              <a:xfrm>
                <a:off x="9153099" y="3487116"/>
                <a:ext cx="1084409" cy="705706"/>
              </a:xfrm>
              <a:prstGeom prst="rect">
                <a:avLst/>
              </a:prstGeom>
            </p:spPr>
          </p:pic>
          <p:pic>
            <p:nvPicPr>
              <p:cNvPr id="8" name="Picture 7">
                <a:extLst>
                  <a:ext uri="{FF2B5EF4-FFF2-40B4-BE49-F238E27FC236}">
                    <a16:creationId xmlns:a16="http://schemas.microsoft.com/office/drawing/2014/main" id="{1824B6F0-A9BA-C0C0-8A68-C492466C887E}"/>
                  </a:ext>
                </a:extLst>
              </p:cNvPr>
              <p:cNvPicPr>
                <a:picLocks noChangeAspect="1"/>
              </p:cNvPicPr>
              <p:nvPr/>
            </p:nvPicPr>
            <p:blipFill>
              <a:blip r:embed="rId5">
                <a:alphaModFix/>
              </a:blip>
              <a:stretch>
                <a:fillRect/>
              </a:stretch>
            </p:blipFill>
            <p:spPr>
              <a:xfrm>
                <a:off x="10014713" y="4629462"/>
                <a:ext cx="1445509" cy="1088829"/>
              </a:xfrm>
              <a:prstGeom prst="rect">
                <a:avLst/>
              </a:prstGeom>
            </p:spPr>
          </p:pic>
          <p:pic>
            <p:nvPicPr>
              <p:cNvPr id="10" name="Picture 9">
                <a:extLst>
                  <a:ext uri="{FF2B5EF4-FFF2-40B4-BE49-F238E27FC236}">
                    <a16:creationId xmlns:a16="http://schemas.microsoft.com/office/drawing/2014/main" id="{2709D6C0-0DD7-6CC2-EC8E-2E22CED3152A}"/>
                  </a:ext>
                </a:extLst>
              </p:cNvPr>
              <p:cNvPicPr>
                <a:picLocks noChangeAspect="1"/>
              </p:cNvPicPr>
              <p:nvPr/>
            </p:nvPicPr>
            <p:blipFill>
              <a:blip r:embed="rId6">
                <a:alphaModFix/>
              </a:blip>
              <a:stretch>
                <a:fillRect/>
              </a:stretch>
            </p:blipFill>
            <p:spPr>
              <a:xfrm>
                <a:off x="10395145" y="3149164"/>
                <a:ext cx="965996" cy="1367770"/>
              </a:xfrm>
              <a:prstGeom prst="rect">
                <a:avLst/>
              </a:prstGeom>
            </p:spPr>
          </p:pic>
        </p:grpSp>
      </p:grpSp>
      <p:sp>
        <p:nvSpPr>
          <p:cNvPr id="15" name="TextBox 14">
            <a:extLst>
              <a:ext uri="{FF2B5EF4-FFF2-40B4-BE49-F238E27FC236}">
                <a16:creationId xmlns:a16="http://schemas.microsoft.com/office/drawing/2014/main" id="{BC3ECCB4-5640-623E-746A-69AAF2DEF132}"/>
              </a:ext>
            </a:extLst>
          </p:cNvPr>
          <p:cNvSpPr txBox="1"/>
          <p:nvPr/>
        </p:nvSpPr>
        <p:spPr>
          <a:xfrm>
            <a:off x="675891" y="1806987"/>
            <a:ext cx="7365859" cy="3002544"/>
          </a:xfrm>
          <a:prstGeom prst="rect">
            <a:avLst/>
          </a:prstGeom>
          <a:noFill/>
        </p:spPr>
        <p:txBody>
          <a:bodyPr wrap="square" rtlCol="0">
            <a:noAutofit/>
          </a:bodyPr>
          <a:lstStyle/>
          <a:p>
            <a:pPr marL="285750" indent="-285750">
              <a:spcAft>
                <a:spcPts val="600"/>
              </a:spcAft>
              <a:buFont typeface="Arial" panose="020B0604020202020204" pitchFamily="34" charset="0"/>
              <a:buChar char="•"/>
            </a:pPr>
            <a:r>
              <a:rPr lang="en-US" altLang="en-US" sz="2400" dirty="0"/>
              <a:t>We facilitate the premier financing tool for owner-occupied commercial real estate:</a:t>
            </a:r>
            <a:r>
              <a:rPr lang="en-US" altLang="en-US" sz="2000" dirty="0"/>
              <a:t> </a:t>
            </a:r>
            <a:br>
              <a:rPr lang="en-US" altLang="en-US" sz="2000" dirty="0"/>
            </a:br>
            <a:r>
              <a:rPr lang="en-US" altLang="en-US" sz="2800" b="1" dirty="0">
                <a:solidFill>
                  <a:schemeClr val="accent6">
                    <a:lumMod val="75000"/>
                    <a:lumOff val="25000"/>
                  </a:schemeClr>
                </a:solidFill>
              </a:rPr>
              <a:t>The SBA 504 Loan</a:t>
            </a:r>
          </a:p>
          <a:p>
            <a:pPr marL="285750" indent="-285750">
              <a:spcBef>
                <a:spcPts val="600"/>
              </a:spcBef>
              <a:spcAft>
                <a:spcPts val="600"/>
              </a:spcAft>
              <a:buFont typeface="Arial" panose="020B0604020202020204" pitchFamily="34" charset="0"/>
              <a:buChar char="•"/>
            </a:pPr>
            <a:r>
              <a:rPr lang="en-US" altLang="en-US" sz="2400" dirty="0"/>
              <a:t>We partner with lenders in Idaho, Washington, Oregon, and Alaska to fund small business growth</a:t>
            </a:r>
          </a:p>
        </p:txBody>
      </p:sp>
      <p:sp>
        <p:nvSpPr>
          <p:cNvPr id="19" name="Title 1">
            <a:extLst>
              <a:ext uri="{FF2B5EF4-FFF2-40B4-BE49-F238E27FC236}">
                <a16:creationId xmlns:a16="http://schemas.microsoft.com/office/drawing/2014/main" id="{253666DD-DBC2-6123-EA7A-43C5F85E45B9}"/>
              </a:ext>
            </a:extLst>
          </p:cNvPr>
          <p:cNvSpPr txBox="1">
            <a:spLocks/>
          </p:cNvSpPr>
          <p:nvPr/>
        </p:nvSpPr>
        <p:spPr>
          <a:xfrm>
            <a:off x="757548" y="4092469"/>
            <a:ext cx="6969330" cy="60143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rgbClr val="768838"/>
                </a:solidFill>
                <a:latin typeface="Georgia Pro" panose="02040502050405020303" pitchFamily="18" charset="0"/>
                <a:ea typeface="Source Sans Pro" panose="020B0503030403020204" pitchFamily="34" charset="0"/>
                <a:cs typeface="+mj-cs"/>
              </a:defRPr>
            </a:lvl1pPr>
          </a:lstStyle>
          <a:p>
            <a:pPr>
              <a:lnSpc>
                <a:spcPct val="100000"/>
              </a:lnSpc>
            </a:pPr>
            <a:r>
              <a:rPr lang="en-US" sz="2400" i="1" dirty="0">
                <a:solidFill>
                  <a:schemeClr val="accent2"/>
                </a:solidFill>
              </a:rPr>
              <a:t>With 44 years of experience, we have…</a:t>
            </a:r>
          </a:p>
        </p:txBody>
      </p:sp>
      <p:sp>
        <p:nvSpPr>
          <p:cNvPr id="20" name="TextBox 19">
            <a:extLst>
              <a:ext uri="{FF2B5EF4-FFF2-40B4-BE49-F238E27FC236}">
                <a16:creationId xmlns:a16="http://schemas.microsoft.com/office/drawing/2014/main" id="{C953338F-1960-D01B-CFA7-0A3A2E9C7636}"/>
              </a:ext>
            </a:extLst>
          </p:cNvPr>
          <p:cNvSpPr txBox="1"/>
          <p:nvPr/>
        </p:nvSpPr>
        <p:spPr>
          <a:xfrm>
            <a:off x="960976" y="4618514"/>
            <a:ext cx="2864426" cy="1258784"/>
          </a:xfrm>
          <a:prstGeom prst="rect">
            <a:avLst/>
          </a:prstGeom>
          <a:solidFill>
            <a:schemeClr val="accent1"/>
          </a:solidFill>
        </p:spPr>
        <p:txBody>
          <a:bodyPr wrap="square" rtlCol="0" anchor="ctr">
            <a:noAutofit/>
          </a:bodyPr>
          <a:lstStyle/>
          <a:p>
            <a:pPr algn="ctr"/>
            <a:r>
              <a:rPr lang="en-US" dirty="0">
                <a:solidFill>
                  <a:schemeClr val="bg1"/>
                </a:solidFill>
              </a:rPr>
              <a:t>Helped create over </a:t>
            </a:r>
            <a:r>
              <a:rPr lang="en-US" sz="2400" dirty="0">
                <a:solidFill>
                  <a:schemeClr val="bg1"/>
                </a:solidFill>
              </a:rPr>
              <a:t>23,760 JOBS</a:t>
            </a:r>
            <a:br>
              <a:rPr lang="en-US" sz="2400" dirty="0">
                <a:solidFill>
                  <a:schemeClr val="bg1"/>
                </a:solidFill>
              </a:rPr>
            </a:br>
            <a:r>
              <a:rPr lang="en-US" dirty="0">
                <a:solidFill>
                  <a:schemeClr val="bg1"/>
                </a:solidFill>
              </a:rPr>
              <a:t>in the PNW</a:t>
            </a:r>
            <a:endParaRPr lang="en-US" sz="2400" dirty="0">
              <a:solidFill>
                <a:schemeClr val="bg1"/>
              </a:solidFill>
            </a:endParaRPr>
          </a:p>
        </p:txBody>
      </p:sp>
      <p:sp>
        <p:nvSpPr>
          <p:cNvPr id="21" name="TextBox 20">
            <a:extLst>
              <a:ext uri="{FF2B5EF4-FFF2-40B4-BE49-F238E27FC236}">
                <a16:creationId xmlns:a16="http://schemas.microsoft.com/office/drawing/2014/main" id="{BFBF62F1-A7E0-29E1-624C-E7CD7933E14F}"/>
              </a:ext>
            </a:extLst>
          </p:cNvPr>
          <p:cNvSpPr txBox="1"/>
          <p:nvPr/>
        </p:nvSpPr>
        <p:spPr>
          <a:xfrm>
            <a:off x="4629708" y="4618514"/>
            <a:ext cx="2864426" cy="1258784"/>
          </a:xfrm>
          <a:prstGeom prst="rect">
            <a:avLst/>
          </a:prstGeom>
          <a:solidFill>
            <a:schemeClr val="accent1"/>
          </a:solidFill>
        </p:spPr>
        <p:txBody>
          <a:bodyPr wrap="square" rtlCol="0" anchor="ctr">
            <a:noAutofit/>
          </a:bodyPr>
          <a:lstStyle/>
          <a:p>
            <a:pPr algn="ctr"/>
            <a:r>
              <a:rPr lang="en-US" dirty="0">
                <a:solidFill>
                  <a:schemeClr val="bg1"/>
                </a:solidFill>
              </a:rPr>
              <a:t>Assisted with nearly</a:t>
            </a:r>
          </a:p>
          <a:p>
            <a:pPr algn="ctr"/>
            <a:r>
              <a:rPr lang="en-US" dirty="0">
                <a:solidFill>
                  <a:schemeClr val="bg1"/>
                </a:solidFill>
              </a:rPr>
              <a:t> </a:t>
            </a:r>
            <a:r>
              <a:rPr lang="en-US" sz="2400" dirty="0">
                <a:solidFill>
                  <a:schemeClr val="bg1"/>
                </a:solidFill>
              </a:rPr>
              <a:t>$6 BILLION</a:t>
            </a:r>
            <a:br>
              <a:rPr lang="en-US" dirty="0">
                <a:solidFill>
                  <a:schemeClr val="bg1"/>
                </a:solidFill>
              </a:rPr>
            </a:br>
            <a:r>
              <a:rPr lang="en-US" dirty="0">
                <a:solidFill>
                  <a:schemeClr val="bg1"/>
                </a:solidFill>
              </a:rPr>
              <a:t>in capital improvements</a:t>
            </a:r>
          </a:p>
        </p:txBody>
      </p:sp>
      <p:sp>
        <p:nvSpPr>
          <p:cNvPr id="22" name="TextBox 21">
            <a:extLst>
              <a:ext uri="{FF2B5EF4-FFF2-40B4-BE49-F238E27FC236}">
                <a16:creationId xmlns:a16="http://schemas.microsoft.com/office/drawing/2014/main" id="{957BBF0A-465E-CE45-CA7F-76B69C2AEF1B}"/>
              </a:ext>
            </a:extLst>
          </p:cNvPr>
          <p:cNvSpPr txBox="1"/>
          <p:nvPr/>
        </p:nvSpPr>
        <p:spPr>
          <a:xfrm>
            <a:off x="8298441" y="4618514"/>
            <a:ext cx="2864426" cy="1258784"/>
          </a:xfrm>
          <a:prstGeom prst="rect">
            <a:avLst/>
          </a:prstGeom>
          <a:solidFill>
            <a:schemeClr val="accent1"/>
          </a:solidFill>
        </p:spPr>
        <p:txBody>
          <a:bodyPr wrap="square" rtlCol="0" anchor="ctr">
            <a:noAutofit/>
          </a:bodyPr>
          <a:lstStyle/>
          <a:p>
            <a:pPr algn="ctr"/>
            <a:r>
              <a:rPr lang="en-US" dirty="0">
                <a:solidFill>
                  <a:schemeClr val="bg1"/>
                </a:solidFill>
              </a:rPr>
              <a:t>Provided over </a:t>
            </a:r>
            <a:br>
              <a:rPr lang="en-US" dirty="0">
                <a:solidFill>
                  <a:schemeClr val="bg1"/>
                </a:solidFill>
              </a:rPr>
            </a:br>
            <a:r>
              <a:rPr lang="en-US" sz="2400" dirty="0">
                <a:solidFill>
                  <a:schemeClr val="bg1"/>
                </a:solidFill>
              </a:rPr>
              <a:t>3,400 LOANS </a:t>
            </a:r>
            <a:br>
              <a:rPr lang="en-US" dirty="0">
                <a:solidFill>
                  <a:schemeClr val="bg1"/>
                </a:solidFill>
              </a:rPr>
            </a:br>
            <a:r>
              <a:rPr lang="en-US" dirty="0">
                <a:solidFill>
                  <a:schemeClr val="bg1"/>
                </a:solidFill>
              </a:rPr>
              <a:t>totaling +$2 billion</a:t>
            </a:r>
          </a:p>
        </p:txBody>
      </p:sp>
      <p:sp>
        <p:nvSpPr>
          <p:cNvPr id="3" name="TextBox 2">
            <a:extLst>
              <a:ext uri="{FF2B5EF4-FFF2-40B4-BE49-F238E27FC236}">
                <a16:creationId xmlns:a16="http://schemas.microsoft.com/office/drawing/2014/main" id="{ED28E76C-BE09-2176-E8E7-14AF51179A26}"/>
              </a:ext>
            </a:extLst>
          </p:cNvPr>
          <p:cNvSpPr txBox="1"/>
          <p:nvPr/>
        </p:nvSpPr>
        <p:spPr>
          <a:xfrm>
            <a:off x="7416799" y="6433774"/>
            <a:ext cx="11859491" cy="185763"/>
          </a:xfrm>
          <a:prstGeom prst="rect">
            <a:avLst/>
          </a:prstGeom>
          <a:noFill/>
        </p:spPr>
        <p:txBody>
          <a:bodyPr wrap="square" rtlCol="0">
            <a:noAutofit/>
          </a:bodyPr>
          <a:lstStyle/>
          <a:p>
            <a:pPr algn="l"/>
            <a:r>
              <a:rPr lang="en-US" sz="1600" dirty="0">
                <a:solidFill>
                  <a:schemeClr val="bg1"/>
                </a:solidFill>
              </a:rPr>
              <a:t>Robin Amrine – VP &amp; Loan Officer  (208) 929-6282</a:t>
            </a:r>
          </a:p>
        </p:txBody>
      </p:sp>
      <p:sp>
        <p:nvSpPr>
          <p:cNvPr id="6" name="TextBox 5">
            <a:extLst>
              <a:ext uri="{FF2B5EF4-FFF2-40B4-BE49-F238E27FC236}">
                <a16:creationId xmlns:a16="http://schemas.microsoft.com/office/drawing/2014/main" id="{C659D746-9F3A-A4AC-7179-B41C648A8922}"/>
              </a:ext>
            </a:extLst>
          </p:cNvPr>
          <p:cNvSpPr txBox="1"/>
          <p:nvPr/>
        </p:nvSpPr>
        <p:spPr>
          <a:xfrm>
            <a:off x="166254" y="6417840"/>
            <a:ext cx="11859491" cy="185763"/>
          </a:xfrm>
          <a:prstGeom prst="rect">
            <a:avLst/>
          </a:prstGeom>
          <a:noFill/>
        </p:spPr>
        <p:txBody>
          <a:bodyPr wrap="square" rtlCol="0">
            <a:noAutofit/>
          </a:bodyPr>
          <a:lstStyle/>
          <a:p>
            <a:pPr algn="l"/>
            <a:r>
              <a:rPr lang="en-US" sz="1600" dirty="0">
                <a:solidFill>
                  <a:schemeClr val="bg1"/>
                </a:solidFill>
              </a:rPr>
              <a:t>www.evergreen504.com</a:t>
            </a:r>
          </a:p>
        </p:txBody>
      </p:sp>
    </p:spTree>
    <p:extLst>
      <p:ext uri="{BB962C8B-B14F-4D97-AF65-F5344CB8AC3E}">
        <p14:creationId xmlns:p14="http://schemas.microsoft.com/office/powerpoint/2010/main" val="1280113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8D12A-7587-AB4E-CC01-FD55830E47E0}"/>
              </a:ext>
            </a:extLst>
          </p:cNvPr>
          <p:cNvSpPr>
            <a:spLocks noGrp="1"/>
          </p:cNvSpPr>
          <p:nvPr>
            <p:ph type="ctrTitle"/>
          </p:nvPr>
        </p:nvSpPr>
        <p:spPr>
          <a:xfrm>
            <a:off x="4061706" y="920135"/>
            <a:ext cx="4682244" cy="553998"/>
          </a:xfrm>
        </p:spPr>
        <p:txBody>
          <a:bodyPr wrap="square" lIns="0" tIns="0" rIns="0" bIns="0" anchor="t">
            <a:spAutoFit/>
          </a:bodyPr>
          <a:lstStyle/>
          <a:p>
            <a:pPr algn="l"/>
            <a:r>
              <a:rPr lang="en-US" sz="4000" dirty="0"/>
              <a:t>SP Petroleum, Inc.</a:t>
            </a:r>
          </a:p>
        </p:txBody>
      </p:sp>
      <p:sp>
        <p:nvSpPr>
          <p:cNvPr id="3" name="Subtitle 2">
            <a:extLst>
              <a:ext uri="{FF2B5EF4-FFF2-40B4-BE49-F238E27FC236}">
                <a16:creationId xmlns:a16="http://schemas.microsoft.com/office/drawing/2014/main" id="{1310E8F3-0687-4E4B-0CB3-8F82DFE62121}"/>
              </a:ext>
            </a:extLst>
          </p:cNvPr>
          <p:cNvSpPr>
            <a:spLocks noGrp="1"/>
          </p:cNvSpPr>
          <p:nvPr>
            <p:ph type="subTitle" idx="1"/>
          </p:nvPr>
        </p:nvSpPr>
        <p:spPr>
          <a:xfrm>
            <a:off x="5057816" y="1497217"/>
            <a:ext cx="4821334" cy="1154533"/>
          </a:xfrm>
        </p:spPr>
        <p:txBody>
          <a:bodyPr lIns="0" tIns="0" rIns="0" bIns="0">
            <a:noAutofit/>
          </a:bodyPr>
          <a:lstStyle/>
          <a:p>
            <a:pPr algn="l">
              <a:lnSpc>
                <a:spcPct val="160000"/>
              </a:lnSpc>
            </a:pPr>
            <a:r>
              <a:rPr lang="en-US" sz="1800" b="0" spc="-30" dirty="0"/>
              <a:t>CDC: Evergreen Business Capital</a:t>
            </a:r>
            <a:br>
              <a:rPr lang="en-US" sz="2000" b="0" spc="-30" dirty="0"/>
            </a:br>
            <a:r>
              <a:rPr lang="en-US" sz="1800" b="0" spc="-30" dirty="0"/>
              <a:t>TPL: Celtic Bank</a:t>
            </a:r>
            <a:endParaRPr lang="en-US" sz="2000" b="0" spc="-30" dirty="0"/>
          </a:p>
        </p:txBody>
      </p:sp>
      <p:sp>
        <p:nvSpPr>
          <p:cNvPr id="5" name="Rectangle 4">
            <a:extLst>
              <a:ext uri="{FF2B5EF4-FFF2-40B4-BE49-F238E27FC236}">
                <a16:creationId xmlns:a16="http://schemas.microsoft.com/office/drawing/2014/main" id="{487348DF-224A-3A58-F935-497C97BFC08B}"/>
              </a:ext>
            </a:extLst>
          </p:cNvPr>
          <p:cNvSpPr/>
          <p:nvPr/>
        </p:nvSpPr>
        <p:spPr>
          <a:xfrm>
            <a:off x="574301" y="992690"/>
            <a:ext cx="3199857" cy="1846729"/>
          </a:xfrm>
          <a:prstGeom prst="rect">
            <a:avLst/>
          </a:prstGeom>
          <a:blipFill>
            <a:blip r:embed="rId2"/>
            <a:stretch>
              <a:fillRect/>
            </a:stretch>
          </a:blip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EB47D69-D059-FDD4-7998-B3F57EE8FF46}"/>
              </a:ext>
            </a:extLst>
          </p:cNvPr>
          <p:cNvSpPr>
            <a:spLocks noChangeAspect="1"/>
          </p:cNvSpPr>
          <p:nvPr/>
        </p:nvSpPr>
        <p:spPr>
          <a:xfrm>
            <a:off x="3948281" y="1958720"/>
            <a:ext cx="935411" cy="440055"/>
          </a:xfrm>
          <a:prstGeom prst="rect">
            <a:avLst/>
          </a:prstGeom>
          <a:blipFill>
            <a:blip r:embed="rId3"/>
            <a:stretch>
              <a:fillRect l="8943" t="6364" r="8943" b="6364"/>
            </a:stretch>
          </a:blip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FD633FE-DE64-4D85-2FA8-7CB432352C3C}"/>
              </a:ext>
            </a:extLst>
          </p:cNvPr>
          <p:cNvSpPr>
            <a:spLocks noChangeAspect="1"/>
          </p:cNvSpPr>
          <p:nvPr/>
        </p:nvSpPr>
        <p:spPr>
          <a:xfrm>
            <a:off x="4042653" y="1517121"/>
            <a:ext cx="910608" cy="427482"/>
          </a:xfrm>
          <a:prstGeom prst="rect">
            <a:avLst/>
          </a:prstGeom>
          <a:blipFill dpi="0" rotWithShape="1">
            <a:blip r:embed="rId4"/>
            <a:srcRect/>
            <a:stretch>
              <a:fillRect l="-11455" t="6364" r="-11455" b="6364"/>
            </a:stretch>
          </a:blip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37CAEEE4-71B9-E29B-CFEA-2ACFC8732FF9}"/>
              </a:ext>
            </a:extLst>
          </p:cNvPr>
          <p:cNvGrpSpPr>
            <a:grpSpLocks noChangeAspect="1"/>
          </p:cNvGrpSpPr>
          <p:nvPr/>
        </p:nvGrpSpPr>
        <p:grpSpPr>
          <a:xfrm>
            <a:off x="4203134" y="2509813"/>
            <a:ext cx="3747631" cy="3747631"/>
            <a:chOff x="7735984" y="934990"/>
            <a:chExt cx="3162300" cy="3162300"/>
          </a:xfrm>
        </p:grpSpPr>
        <p:pic>
          <p:nvPicPr>
            <p:cNvPr id="11" name="Graphic 10">
              <a:extLst>
                <a:ext uri="{FF2B5EF4-FFF2-40B4-BE49-F238E27FC236}">
                  <a16:creationId xmlns:a16="http://schemas.microsoft.com/office/drawing/2014/main" id="{D1354B57-BACE-4C67-03CF-5B577E73F0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35984" y="934990"/>
              <a:ext cx="3162300" cy="3162300"/>
            </a:xfrm>
            <a:prstGeom prst="rect">
              <a:avLst/>
            </a:prstGeom>
          </p:spPr>
        </p:pic>
        <p:sp>
          <p:nvSpPr>
            <p:cNvPr id="13" name="TextBox 12">
              <a:extLst>
                <a:ext uri="{FF2B5EF4-FFF2-40B4-BE49-F238E27FC236}">
                  <a16:creationId xmlns:a16="http://schemas.microsoft.com/office/drawing/2014/main" id="{45D9F198-6A5F-61AF-B729-DC9170F6004E}"/>
                </a:ext>
              </a:extLst>
            </p:cNvPr>
            <p:cNvSpPr txBox="1">
              <a:spLocks/>
            </p:cNvSpPr>
            <p:nvPr/>
          </p:nvSpPr>
          <p:spPr>
            <a:xfrm>
              <a:off x="8198639" y="2089202"/>
              <a:ext cx="716457" cy="881926"/>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uLnTx/>
                  <a:uFillTx/>
                  <a:latin typeface="Trebuchet MS"/>
                  <a:ea typeface="+mn-ea"/>
                  <a:cs typeface="+mn-cs"/>
                </a:rPr>
                <a:t>TPL</a:t>
              </a:r>
              <a:endParaRPr lang="en-US" sz="4400" dirty="0">
                <a:solidFill>
                  <a:schemeClr val="bg1"/>
                </a:solidFill>
                <a:latin typeface="Georgia Pro" panose="02040502050405020303" pitchFamily="18" charset="0"/>
              </a:endParaRPr>
            </a:p>
            <a:p>
              <a:pPr algn="ctr">
                <a:lnSpc>
                  <a:spcPts val="4800"/>
                </a:lnSpc>
              </a:pPr>
              <a:r>
                <a:rPr lang="en-US" sz="4400" dirty="0">
                  <a:solidFill>
                    <a:schemeClr val="bg1"/>
                  </a:solidFill>
                  <a:latin typeface="Georgia Pro" panose="02040502050405020303" pitchFamily="18" charset="0"/>
                </a:rPr>
                <a:t>50</a:t>
              </a:r>
              <a:r>
                <a:rPr lang="en-US" sz="3200" baseline="50000" dirty="0">
                  <a:solidFill>
                    <a:schemeClr val="bg1"/>
                  </a:solidFill>
                  <a:latin typeface="Georgia Pro" panose="02040502050405020303" pitchFamily="18" charset="0"/>
                </a:rPr>
                <a:t>%</a:t>
              </a:r>
              <a:endParaRPr lang="en-US" sz="2400" dirty="0">
                <a:solidFill>
                  <a:schemeClr val="bg1"/>
                </a:solidFill>
              </a:endParaRPr>
            </a:p>
          </p:txBody>
        </p:sp>
        <p:sp>
          <p:nvSpPr>
            <p:cNvPr id="14" name="TextBox 13">
              <a:extLst>
                <a:ext uri="{FF2B5EF4-FFF2-40B4-BE49-F238E27FC236}">
                  <a16:creationId xmlns:a16="http://schemas.microsoft.com/office/drawing/2014/main" id="{B6771956-F4B6-344F-F898-045748AE8245}"/>
                </a:ext>
              </a:extLst>
            </p:cNvPr>
            <p:cNvSpPr txBox="1">
              <a:spLocks/>
            </p:cNvSpPr>
            <p:nvPr/>
          </p:nvSpPr>
          <p:spPr>
            <a:xfrm>
              <a:off x="9655298" y="2530165"/>
              <a:ext cx="809374" cy="881926"/>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uLnTx/>
                  <a:uFillTx/>
                  <a:latin typeface="Trebuchet MS"/>
                  <a:ea typeface="+mn-ea"/>
                  <a:cs typeface="+mn-cs"/>
                </a:rPr>
                <a:t>SBA 504</a:t>
              </a:r>
              <a:endParaRPr lang="en-US" sz="4400" dirty="0">
                <a:solidFill>
                  <a:schemeClr val="bg1"/>
                </a:solidFill>
                <a:latin typeface="Georgia Pro" panose="02040502050405020303" pitchFamily="18" charset="0"/>
              </a:endParaRPr>
            </a:p>
            <a:p>
              <a:pPr algn="ctr">
                <a:lnSpc>
                  <a:spcPts val="4800"/>
                </a:lnSpc>
              </a:pPr>
              <a:r>
                <a:rPr lang="en-US" sz="4400" dirty="0">
                  <a:solidFill>
                    <a:schemeClr val="bg1"/>
                  </a:solidFill>
                  <a:latin typeface="Georgia Pro" panose="02040502050405020303" pitchFamily="18" charset="0"/>
                </a:rPr>
                <a:t>35</a:t>
              </a:r>
              <a:r>
                <a:rPr lang="en-US" sz="3200" baseline="50000" dirty="0">
                  <a:solidFill>
                    <a:schemeClr val="bg1"/>
                  </a:solidFill>
                  <a:latin typeface="Georgia Pro" panose="02040502050405020303" pitchFamily="18" charset="0"/>
                </a:rPr>
                <a:t>%</a:t>
              </a:r>
              <a:endParaRPr lang="en-US" sz="4400" baseline="50000" dirty="0">
                <a:solidFill>
                  <a:schemeClr val="bg1"/>
                </a:solidFill>
                <a:latin typeface="Georgia Pro" panose="02040502050405020303" pitchFamily="18" charset="0"/>
              </a:endParaRPr>
            </a:p>
          </p:txBody>
        </p:sp>
        <p:sp>
          <p:nvSpPr>
            <p:cNvPr id="15" name="TextBox 14">
              <a:extLst>
                <a:ext uri="{FF2B5EF4-FFF2-40B4-BE49-F238E27FC236}">
                  <a16:creationId xmlns:a16="http://schemas.microsoft.com/office/drawing/2014/main" id="{70C2AD63-3C40-08FB-A257-AC31A4CF3BEB}"/>
                </a:ext>
              </a:extLst>
            </p:cNvPr>
            <p:cNvSpPr txBox="1">
              <a:spLocks/>
            </p:cNvSpPr>
            <p:nvPr/>
          </p:nvSpPr>
          <p:spPr>
            <a:xfrm>
              <a:off x="9466918" y="1355513"/>
              <a:ext cx="716457" cy="790693"/>
            </a:xfrm>
            <a:prstGeom prst="rect">
              <a:avLst/>
            </a:prstGeom>
            <a:noFill/>
          </p:spPr>
          <p:txBody>
            <a:bodyPr wrap="none" lIns="0" tIns="0" rIns="0" bIns="0" rtlCol="0">
              <a:noAutofit/>
            </a:bodyPr>
            <a:lstStyle/>
            <a:p>
              <a:pPr marL="0" marR="0" lvl="0" indent="0" algn="l" defTabSz="914400" rtl="0" eaLnBrk="1" fontAlgn="auto" latinLnBrk="0" hangingPunct="1">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outerShdw blurRad="63500" sx="103000" sy="103000" algn="ctr" rotWithShape="0">
                      <a:schemeClr val="accent1">
                        <a:alpha val="24000"/>
                      </a:schemeClr>
                    </a:outerShdw>
                  </a:effectLst>
                  <a:uLnTx/>
                  <a:uFillTx/>
                  <a:latin typeface="Trebuchet MS"/>
                  <a:ea typeface="+mn-ea"/>
                  <a:cs typeface="+mn-cs"/>
                </a:rPr>
                <a:t>BORROWER</a:t>
              </a:r>
              <a:endParaRPr lang="en-US" sz="4400" spc="-300" dirty="0">
                <a:solidFill>
                  <a:schemeClr val="bg1"/>
                </a:solidFill>
                <a:effectLst>
                  <a:outerShdw blurRad="63500" sx="103000" sy="103000" algn="ctr" rotWithShape="0">
                    <a:schemeClr val="accent1">
                      <a:alpha val="24000"/>
                    </a:schemeClr>
                  </a:outerShdw>
                </a:effectLst>
                <a:latin typeface="Georgia Pro" panose="02040502050405020303" pitchFamily="18" charset="0"/>
              </a:endParaRPr>
            </a:p>
            <a:p>
              <a:pPr>
                <a:lnSpc>
                  <a:spcPts val="4800"/>
                </a:lnSpc>
              </a:pPr>
              <a:r>
                <a:rPr lang="en-US" sz="4400" spc="-300" dirty="0">
                  <a:solidFill>
                    <a:schemeClr val="bg1"/>
                  </a:solidFill>
                  <a:effectLst>
                    <a:outerShdw blurRad="63500" sx="103000" sy="103000" algn="ctr" rotWithShape="0">
                      <a:schemeClr val="accent1">
                        <a:alpha val="24000"/>
                      </a:schemeClr>
                    </a:outerShdw>
                  </a:effectLst>
                  <a:latin typeface="Georgia Pro" panose="02040502050405020303" pitchFamily="18" charset="0"/>
                </a:rPr>
                <a:t>15</a:t>
              </a:r>
              <a:r>
                <a:rPr lang="en-US" sz="3200" spc="-300" baseline="50000" dirty="0">
                  <a:solidFill>
                    <a:schemeClr val="bg1"/>
                  </a:solidFill>
                  <a:effectLst>
                    <a:outerShdw blurRad="63500" sx="103000" sy="103000" algn="ctr" rotWithShape="0">
                      <a:schemeClr val="accent1">
                        <a:alpha val="24000"/>
                      </a:schemeClr>
                    </a:outerShdw>
                  </a:effectLst>
                  <a:latin typeface="Georgia Pro" panose="02040502050405020303" pitchFamily="18" charset="0"/>
                </a:rPr>
                <a:t>%</a:t>
              </a:r>
            </a:p>
          </p:txBody>
        </p:sp>
      </p:grpSp>
      <p:graphicFrame>
        <p:nvGraphicFramePr>
          <p:cNvPr id="18" name="Table 17">
            <a:extLst>
              <a:ext uri="{FF2B5EF4-FFF2-40B4-BE49-F238E27FC236}">
                <a16:creationId xmlns:a16="http://schemas.microsoft.com/office/drawing/2014/main" id="{37BB0257-A8B7-8E7C-556C-CD6895CCB2DC}"/>
              </a:ext>
            </a:extLst>
          </p:cNvPr>
          <p:cNvGraphicFramePr>
            <a:graphicFrameLocks noGrp="1"/>
          </p:cNvGraphicFramePr>
          <p:nvPr/>
        </p:nvGraphicFramePr>
        <p:xfrm>
          <a:off x="8417842" y="2651750"/>
          <a:ext cx="3199857" cy="1546286"/>
        </p:xfrm>
        <a:graphic>
          <a:graphicData uri="http://schemas.openxmlformats.org/drawingml/2006/table">
            <a:tbl>
              <a:tblPr firstRow="1" bandRow="1">
                <a:tableStyleId>{5C22544A-7EE6-4342-B048-85BDC9FD1C3A}</a:tableStyleId>
              </a:tblPr>
              <a:tblGrid>
                <a:gridCol w="1758394">
                  <a:extLst>
                    <a:ext uri="{9D8B030D-6E8A-4147-A177-3AD203B41FA5}">
                      <a16:colId xmlns:a16="http://schemas.microsoft.com/office/drawing/2014/main" val="2490000670"/>
                    </a:ext>
                  </a:extLst>
                </a:gridCol>
                <a:gridCol w="1441463">
                  <a:extLst>
                    <a:ext uri="{9D8B030D-6E8A-4147-A177-3AD203B41FA5}">
                      <a16:colId xmlns:a16="http://schemas.microsoft.com/office/drawing/2014/main" val="1248298823"/>
                    </a:ext>
                  </a:extLst>
                </a:gridCol>
              </a:tblGrid>
              <a:tr h="530285">
                <a:tc gridSpan="2">
                  <a:txBody>
                    <a:bodyPr/>
                    <a:lstStyle/>
                    <a:p>
                      <a:pPr algn="ctr"/>
                      <a:r>
                        <a:rPr lang="en-US" sz="1400" dirty="0"/>
                        <a:t>Project Amounts</a:t>
                      </a:r>
                    </a:p>
                  </a:txBody>
                  <a:tcPr anchor="ctr"/>
                </a:tc>
                <a:tc hMerge="1">
                  <a:txBody>
                    <a:bodyPr/>
                    <a:lstStyle/>
                    <a:p>
                      <a:endParaRPr lang="en-US" dirty="0"/>
                    </a:p>
                  </a:txBody>
                  <a:tcPr/>
                </a:tc>
                <a:extLst>
                  <a:ext uri="{0D108BD9-81ED-4DB2-BD59-A6C34878D82A}">
                    <a16:rowId xmlns:a16="http://schemas.microsoft.com/office/drawing/2014/main" val="2834636898"/>
                  </a:ext>
                </a:extLst>
              </a:tr>
              <a:tr h="338667">
                <a:tc>
                  <a:txBody>
                    <a:bodyPr/>
                    <a:lstStyle/>
                    <a:p>
                      <a:pPr algn="r"/>
                      <a:r>
                        <a:rPr lang="en-US" sz="1100" b="1" dirty="0"/>
                        <a:t>Third Party Lender</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$6,385,000.00</a:t>
                      </a:r>
                    </a:p>
                  </a:txBody>
                  <a:tcPr anchor="ctr"/>
                </a:tc>
                <a:extLst>
                  <a:ext uri="{0D108BD9-81ED-4DB2-BD59-A6C34878D82A}">
                    <a16:rowId xmlns:a16="http://schemas.microsoft.com/office/drawing/2014/main" val="2968917305"/>
                  </a:ext>
                </a:extLst>
              </a:tr>
              <a:tr h="338667">
                <a:tc>
                  <a:txBody>
                    <a:bodyPr/>
                    <a:lstStyle/>
                    <a:p>
                      <a:pPr algn="r"/>
                      <a:r>
                        <a:rPr lang="en-US" sz="1100" b="1" dirty="0"/>
                        <a:t>SBA 504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$4,469,500.00</a:t>
                      </a:r>
                    </a:p>
                  </a:txBody>
                  <a:tcPr anchor="ctr"/>
                </a:tc>
                <a:extLst>
                  <a:ext uri="{0D108BD9-81ED-4DB2-BD59-A6C34878D82A}">
                    <a16:rowId xmlns:a16="http://schemas.microsoft.com/office/drawing/2014/main" val="955032019"/>
                  </a:ext>
                </a:extLst>
              </a:tr>
              <a:tr h="338667">
                <a:tc>
                  <a:txBody>
                    <a:bodyPr/>
                    <a:lstStyle/>
                    <a:p>
                      <a:pPr algn="r"/>
                      <a:r>
                        <a:rPr lang="en-US" sz="1100" b="1" dirty="0"/>
                        <a:t>Borrower</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$1,915,500.00</a:t>
                      </a:r>
                    </a:p>
                  </a:txBody>
                  <a:tcPr anchor="ctr"/>
                </a:tc>
                <a:extLst>
                  <a:ext uri="{0D108BD9-81ED-4DB2-BD59-A6C34878D82A}">
                    <a16:rowId xmlns:a16="http://schemas.microsoft.com/office/drawing/2014/main" val="476888957"/>
                  </a:ext>
                </a:extLst>
              </a:tr>
            </a:tbl>
          </a:graphicData>
        </a:graphic>
      </p:graphicFrame>
      <p:graphicFrame>
        <p:nvGraphicFramePr>
          <p:cNvPr id="19" name="Table 18">
            <a:extLst>
              <a:ext uri="{FF2B5EF4-FFF2-40B4-BE49-F238E27FC236}">
                <a16:creationId xmlns:a16="http://schemas.microsoft.com/office/drawing/2014/main" id="{735EE4B9-643D-760E-399F-2B68E3B0A86C}"/>
              </a:ext>
            </a:extLst>
          </p:cNvPr>
          <p:cNvGraphicFramePr>
            <a:graphicFrameLocks noGrp="1"/>
          </p:cNvGraphicFramePr>
          <p:nvPr/>
        </p:nvGraphicFramePr>
        <p:xfrm>
          <a:off x="8417842" y="4464248"/>
          <a:ext cx="3199857" cy="1546353"/>
        </p:xfrm>
        <a:graphic>
          <a:graphicData uri="http://schemas.openxmlformats.org/drawingml/2006/table">
            <a:tbl>
              <a:tblPr firstRow="1" bandRow="1">
                <a:tableStyleId>{5C22544A-7EE6-4342-B048-85BDC9FD1C3A}</a:tableStyleId>
              </a:tblPr>
              <a:tblGrid>
                <a:gridCol w="1758394">
                  <a:extLst>
                    <a:ext uri="{9D8B030D-6E8A-4147-A177-3AD203B41FA5}">
                      <a16:colId xmlns:a16="http://schemas.microsoft.com/office/drawing/2014/main" val="2490000670"/>
                    </a:ext>
                  </a:extLst>
                </a:gridCol>
                <a:gridCol w="1441463">
                  <a:extLst>
                    <a:ext uri="{9D8B030D-6E8A-4147-A177-3AD203B41FA5}">
                      <a16:colId xmlns:a16="http://schemas.microsoft.com/office/drawing/2014/main" val="1248298823"/>
                    </a:ext>
                  </a:extLst>
                </a:gridCol>
              </a:tblGrid>
              <a:tr h="530352">
                <a:tc gridSpan="2">
                  <a:txBody>
                    <a:bodyPr/>
                    <a:lstStyle/>
                    <a:p>
                      <a:pPr algn="ctr"/>
                      <a:r>
                        <a:rPr lang="en-US" sz="1400" dirty="0"/>
                        <a:t>Eligibility</a:t>
                      </a:r>
                    </a:p>
                  </a:txBody>
                  <a:tcPr anchor="ctr"/>
                </a:tc>
                <a:tc hMerge="1">
                  <a:txBody>
                    <a:bodyPr/>
                    <a:lstStyle/>
                    <a:p>
                      <a:endParaRPr lang="en-US" dirty="0"/>
                    </a:p>
                  </a:txBody>
                  <a:tcPr/>
                </a:tc>
                <a:extLst>
                  <a:ext uri="{0D108BD9-81ED-4DB2-BD59-A6C34878D82A}">
                    <a16:rowId xmlns:a16="http://schemas.microsoft.com/office/drawing/2014/main" val="2834636898"/>
                  </a:ext>
                </a:extLst>
              </a:tr>
              <a:tr h="338667">
                <a:tc>
                  <a:txBody>
                    <a:bodyPr/>
                    <a:lstStyle/>
                    <a:p>
                      <a:pPr algn="r"/>
                      <a:r>
                        <a:rPr lang="en-US" sz="1100" b="1" dirty="0"/>
                        <a:t>Public Policy Goal</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Reduce Energy</a:t>
                      </a:r>
                    </a:p>
                  </a:txBody>
                  <a:tcPr anchor="ctr"/>
                </a:tc>
                <a:extLst>
                  <a:ext uri="{0D108BD9-81ED-4DB2-BD59-A6C34878D82A}">
                    <a16:rowId xmlns:a16="http://schemas.microsoft.com/office/drawing/2014/main" val="2968917305"/>
                  </a:ext>
                </a:extLst>
              </a:tr>
              <a:tr h="338667">
                <a:tc>
                  <a:txBody>
                    <a:bodyPr/>
                    <a:lstStyle/>
                    <a:p>
                      <a:pPr algn="r"/>
                      <a:r>
                        <a:rPr lang="en-US" sz="1100" b="1" dirty="0"/>
                        <a:t>Jobs Created/Retained</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12 Created</a:t>
                      </a:r>
                    </a:p>
                  </a:txBody>
                  <a:tcPr anchor="ctr"/>
                </a:tc>
                <a:extLst>
                  <a:ext uri="{0D108BD9-81ED-4DB2-BD59-A6C34878D82A}">
                    <a16:rowId xmlns:a16="http://schemas.microsoft.com/office/drawing/2014/main" val="955032019"/>
                  </a:ext>
                </a:extLst>
              </a:tr>
              <a:tr h="338667">
                <a:tc>
                  <a:txBody>
                    <a:bodyPr/>
                    <a:lstStyle/>
                    <a:p>
                      <a:pPr algn="r"/>
                      <a:r>
                        <a:rPr lang="en-US" sz="1100" b="1" dirty="0"/>
                        <a:t>Est. Energy Reduction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15.25%</a:t>
                      </a:r>
                    </a:p>
                  </a:txBody>
                  <a:tcPr anchor="ctr"/>
                </a:tc>
                <a:extLst>
                  <a:ext uri="{0D108BD9-81ED-4DB2-BD59-A6C34878D82A}">
                    <a16:rowId xmlns:a16="http://schemas.microsoft.com/office/drawing/2014/main" val="476888957"/>
                  </a:ext>
                </a:extLst>
              </a:tr>
            </a:tbl>
          </a:graphicData>
        </a:graphic>
      </p:graphicFrame>
      <p:sp>
        <p:nvSpPr>
          <p:cNvPr id="20" name="TextBox 19">
            <a:extLst>
              <a:ext uri="{FF2B5EF4-FFF2-40B4-BE49-F238E27FC236}">
                <a16:creationId xmlns:a16="http://schemas.microsoft.com/office/drawing/2014/main" id="{A9BCAA12-04E4-BED6-468A-A33EC0658B18}"/>
              </a:ext>
            </a:extLst>
          </p:cNvPr>
          <p:cNvSpPr txBox="1"/>
          <p:nvPr/>
        </p:nvSpPr>
        <p:spPr>
          <a:xfrm>
            <a:off x="474593" y="2998233"/>
            <a:ext cx="3568060" cy="3250167"/>
          </a:xfrm>
          <a:prstGeom prst="rect">
            <a:avLst/>
          </a:prstGeom>
          <a:noFill/>
        </p:spPr>
        <p:txBody>
          <a:bodyPr wrap="square" rtlCol="0">
            <a:noAutofit/>
          </a:bodyPr>
          <a:lstStyle/>
          <a:p>
            <a:pPr marL="0" marR="0">
              <a:spcBef>
                <a:spcPts val="0"/>
              </a:spcBef>
              <a:spcAft>
                <a:spcPts val="1200"/>
              </a:spcAft>
            </a:pPr>
            <a:r>
              <a:rPr lang="en-US" sz="1200" dirty="0">
                <a:effectLst/>
                <a:ea typeface="Aptos" panose="020B0004020202020204" pitchFamily="34" charset="0"/>
                <a:cs typeface="Aptos" panose="020B0004020202020204" pitchFamily="34" charset="0"/>
              </a:rPr>
              <a:t>SP Petroleum, Inc. is a new, minority-owned truck stop/gas station/convenience store in Lynden, WA near the Washington and Canadian border. It is owned and operated by </a:t>
            </a:r>
            <a:r>
              <a:rPr lang="en-US" sz="1200" dirty="0" err="1">
                <a:effectLst/>
                <a:ea typeface="Aptos" panose="020B0004020202020204" pitchFamily="34" charset="0"/>
                <a:cs typeface="Aptos" panose="020B0004020202020204" pitchFamily="34" charset="0"/>
              </a:rPr>
              <a:t>Lakhwinder</a:t>
            </a:r>
            <a:r>
              <a:rPr lang="en-US" sz="1200" dirty="0">
                <a:effectLst/>
                <a:ea typeface="Aptos" panose="020B0004020202020204" pitchFamily="34" charset="0"/>
                <a:cs typeface="Aptos" panose="020B0004020202020204" pitchFamily="34" charset="0"/>
              </a:rPr>
              <a:t> “Lucky” Malhi and his wife Rajvinder.</a:t>
            </a:r>
          </a:p>
          <a:p>
            <a:pPr marL="0" marR="0">
              <a:spcBef>
                <a:spcPts val="0"/>
              </a:spcBef>
              <a:spcAft>
                <a:spcPts val="1200"/>
              </a:spcAft>
            </a:pPr>
            <a:r>
              <a:rPr lang="en-US" sz="1200" dirty="0">
                <a:effectLst/>
                <a:ea typeface="Aptos" panose="020B0004020202020204" pitchFamily="34" charset="0"/>
                <a:cs typeface="Aptos" panose="020B0004020202020204" pitchFamily="34" charset="0"/>
              </a:rPr>
              <a:t>The business is strategically located near many warehouses and shipping/receiving centers that sees hundreds of trucks load and unload daily. The business will also benefit from heavy traffic volume through the nearby Washington and Canadian border.</a:t>
            </a:r>
          </a:p>
          <a:p>
            <a:pPr>
              <a:spcAft>
                <a:spcPts val="1200"/>
              </a:spcAft>
            </a:pPr>
            <a:r>
              <a:rPr lang="en-US" sz="1200" dirty="0">
                <a:effectLst/>
                <a:ea typeface="Aptos" panose="020B0004020202020204" pitchFamily="34" charset="0"/>
                <a:cs typeface="Aptos" panose="020B0004020202020204" pitchFamily="34" charset="0"/>
              </a:rPr>
              <a:t>The project utilized the SBA 504 Green Program. The business installed solar panels on the roof of the canopy that lead to an anticipated energy reduction of 15.25% for the business. </a:t>
            </a:r>
            <a:endParaRPr lang="en-US" sz="800" b="0" dirty="0">
              <a:solidFill>
                <a:srgbClr val="333333"/>
              </a:solidFill>
              <a:effectLst/>
              <a:highlight>
                <a:srgbClr val="FFFF00"/>
              </a:highlight>
            </a:endParaRPr>
          </a:p>
        </p:txBody>
      </p:sp>
      <p:sp>
        <p:nvSpPr>
          <p:cNvPr id="4" name="TextBox 3">
            <a:extLst>
              <a:ext uri="{FF2B5EF4-FFF2-40B4-BE49-F238E27FC236}">
                <a16:creationId xmlns:a16="http://schemas.microsoft.com/office/drawing/2014/main" id="{D53A09A2-F6A7-BE1A-9A7B-AD4A5B13437E}"/>
              </a:ext>
            </a:extLst>
          </p:cNvPr>
          <p:cNvSpPr txBox="1"/>
          <p:nvPr/>
        </p:nvSpPr>
        <p:spPr>
          <a:xfrm>
            <a:off x="7416799" y="6433774"/>
            <a:ext cx="11859491" cy="185763"/>
          </a:xfrm>
          <a:prstGeom prst="rect">
            <a:avLst/>
          </a:prstGeom>
          <a:noFill/>
        </p:spPr>
        <p:txBody>
          <a:bodyPr wrap="square" rtlCol="0">
            <a:noAutofit/>
          </a:bodyPr>
          <a:lstStyle/>
          <a:p>
            <a:pPr algn="l"/>
            <a:r>
              <a:rPr lang="en-US" sz="1600" dirty="0">
                <a:solidFill>
                  <a:schemeClr val="bg1"/>
                </a:solidFill>
              </a:rPr>
              <a:t>Robin Amrine – VP &amp; Loan Officer  (208) 929-6282</a:t>
            </a:r>
          </a:p>
        </p:txBody>
      </p:sp>
      <p:sp>
        <p:nvSpPr>
          <p:cNvPr id="8" name="TextBox 7">
            <a:extLst>
              <a:ext uri="{FF2B5EF4-FFF2-40B4-BE49-F238E27FC236}">
                <a16:creationId xmlns:a16="http://schemas.microsoft.com/office/drawing/2014/main" id="{92B373A1-8B73-CBF0-F9A3-F9ED69643802}"/>
              </a:ext>
            </a:extLst>
          </p:cNvPr>
          <p:cNvSpPr txBox="1"/>
          <p:nvPr/>
        </p:nvSpPr>
        <p:spPr>
          <a:xfrm>
            <a:off x="166254" y="6417840"/>
            <a:ext cx="11859491" cy="185763"/>
          </a:xfrm>
          <a:prstGeom prst="rect">
            <a:avLst/>
          </a:prstGeom>
          <a:noFill/>
        </p:spPr>
        <p:txBody>
          <a:bodyPr wrap="square" rtlCol="0">
            <a:noAutofit/>
          </a:bodyPr>
          <a:lstStyle/>
          <a:p>
            <a:pPr algn="l"/>
            <a:r>
              <a:rPr lang="en-US" sz="1600" dirty="0">
                <a:solidFill>
                  <a:schemeClr val="bg1"/>
                </a:solidFill>
              </a:rPr>
              <a:t>www.evergreen504.com</a:t>
            </a:r>
          </a:p>
        </p:txBody>
      </p:sp>
    </p:spTree>
    <p:extLst>
      <p:ext uri="{BB962C8B-B14F-4D97-AF65-F5344CB8AC3E}">
        <p14:creationId xmlns:p14="http://schemas.microsoft.com/office/powerpoint/2010/main" val="3457958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F1C26751-11CA-91C8-86ED-AC2CD76E90F5}"/>
              </a:ext>
            </a:extLst>
          </p:cNvPr>
          <p:cNvPicPr>
            <a:picLocks noChangeAspect="1"/>
          </p:cNvPicPr>
          <p:nvPr/>
        </p:nvPicPr>
        <p:blipFill>
          <a:blip r:embed="rId3">
            <a:extLst>
              <a:ext uri="{28A0092B-C50C-407E-A947-70E740481C1C}">
                <a14:useLocalDpi xmlns:a14="http://schemas.microsoft.com/office/drawing/2010/main" val="0"/>
              </a:ext>
            </a:extLst>
          </a:blip>
          <a:srcRect l="6514" r="6514"/>
          <a:stretch/>
        </p:blipFill>
        <p:spPr>
          <a:xfrm>
            <a:off x="0" y="0"/>
            <a:ext cx="3404103" cy="2465303"/>
          </a:xfrm>
          <a:custGeom>
            <a:avLst/>
            <a:gdLst>
              <a:gd name="connsiteX0" fmla="*/ 0 w 4742121"/>
              <a:gd name="connsiteY0" fmla="*/ 0 h 3434316"/>
              <a:gd name="connsiteX1" fmla="*/ 4306186 w 4742121"/>
              <a:gd name="connsiteY1" fmla="*/ 0 h 3434316"/>
              <a:gd name="connsiteX2" fmla="*/ 4742121 w 4742121"/>
              <a:gd name="connsiteY2" fmla="*/ 3434316 h 3434316"/>
              <a:gd name="connsiteX3" fmla="*/ 0 w 4742121"/>
              <a:gd name="connsiteY3" fmla="*/ 3434316 h 3434316"/>
            </a:gdLst>
            <a:ahLst/>
            <a:cxnLst>
              <a:cxn ang="0">
                <a:pos x="connsiteX0" y="connsiteY0"/>
              </a:cxn>
              <a:cxn ang="0">
                <a:pos x="connsiteX1" y="connsiteY1"/>
              </a:cxn>
              <a:cxn ang="0">
                <a:pos x="connsiteX2" y="connsiteY2"/>
              </a:cxn>
              <a:cxn ang="0">
                <a:pos x="connsiteX3" y="connsiteY3"/>
              </a:cxn>
            </a:cxnLst>
            <a:rect l="l" t="t" r="r" b="b"/>
            <a:pathLst>
              <a:path w="4742121" h="3434316">
                <a:moveTo>
                  <a:pt x="0" y="0"/>
                </a:moveTo>
                <a:lnTo>
                  <a:pt x="4306186" y="0"/>
                </a:lnTo>
                <a:lnTo>
                  <a:pt x="4742121" y="3434316"/>
                </a:lnTo>
                <a:lnTo>
                  <a:pt x="0" y="3434316"/>
                </a:lnTo>
                <a:close/>
              </a:path>
            </a:pathLst>
          </a:custGeom>
        </p:spPr>
      </p:pic>
      <p:pic>
        <p:nvPicPr>
          <p:cNvPr id="3" name="Picture Placeholder 10" descr="A cartoon of a city&#10;&#10;Description automatically generated">
            <a:extLst>
              <a:ext uri="{FF2B5EF4-FFF2-40B4-BE49-F238E27FC236}">
                <a16:creationId xmlns:a16="http://schemas.microsoft.com/office/drawing/2014/main" id="{ECC3CFF8-5602-5062-8259-0CD2BAB7FB1E}"/>
              </a:ext>
            </a:extLst>
          </p:cNvPr>
          <p:cNvPicPr>
            <a:picLocks noChangeAspect="1"/>
          </p:cNvPicPr>
          <p:nvPr/>
        </p:nvPicPr>
        <p:blipFill>
          <a:blip r:embed="rId4">
            <a:extLst>
              <a:ext uri="{28A0092B-C50C-407E-A947-70E740481C1C}">
                <a14:useLocalDpi xmlns:a14="http://schemas.microsoft.com/office/drawing/2010/main" val="0"/>
              </a:ext>
            </a:extLst>
          </a:blip>
          <a:srcRect l="7487" r="7487"/>
          <a:stretch>
            <a:fillRect/>
          </a:stretch>
        </p:blipFill>
        <p:spPr>
          <a:xfrm>
            <a:off x="-5" y="2465303"/>
            <a:ext cx="3748140" cy="4392697"/>
          </a:xfrm>
          <a:custGeom>
            <a:avLst/>
            <a:gdLst>
              <a:gd name="connsiteX0" fmla="*/ 0 w 5178056"/>
              <a:gd name="connsiteY0" fmla="*/ 0 h 3425380"/>
              <a:gd name="connsiteX1" fmla="*/ 4742581 w 5178056"/>
              <a:gd name="connsiteY1" fmla="*/ 0 h 3425380"/>
              <a:gd name="connsiteX2" fmla="*/ 5178056 w 5178056"/>
              <a:gd name="connsiteY2" fmla="*/ 3425380 h 3425380"/>
              <a:gd name="connsiteX3" fmla="*/ 0 w 5178056"/>
              <a:gd name="connsiteY3" fmla="*/ 3425380 h 3425380"/>
            </a:gdLst>
            <a:ahLst/>
            <a:cxnLst>
              <a:cxn ang="0">
                <a:pos x="connsiteX0" y="connsiteY0"/>
              </a:cxn>
              <a:cxn ang="0">
                <a:pos x="connsiteX1" y="connsiteY1"/>
              </a:cxn>
              <a:cxn ang="0">
                <a:pos x="connsiteX2" y="connsiteY2"/>
              </a:cxn>
              <a:cxn ang="0">
                <a:pos x="connsiteX3" y="connsiteY3"/>
              </a:cxn>
            </a:cxnLst>
            <a:rect l="l" t="t" r="r" b="b"/>
            <a:pathLst>
              <a:path w="5178056" h="3425380">
                <a:moveTo>
                  <a:pt x="0" y="0"/>
                </a:moveTo>
                <a:lnTo>
                  <a:pt x="4742581" y="0"/>
                </a:lnTo>
                <a:lnTo>
                  <a:pt x="5178056" y="3425380"/>
                </a:lnTo>
                <a:lnTo>
                  <a:pt x="0" y="3425380"/>
                </a:lnTo>
                <a:close/>
              </a:path>
            </a:pathLst>
          </a:custGeom>
        </p:spPr>
      </p:pic>
      <p:pic>
        <p:nvPicPr>
          <p:cNvPr id="4" name="Picture 3">
            <a:extLst>
              <a:ext uri="{FF2B5EF4-FFF2-40B4-BE49-F238E27FC236}">
                <a16:creationId xmlns:a16="http://schemas.microsoft.com/office/drawing/2014/main" id="{43295FF9-1524-B692-2B71-9834CE66EC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8079" y="0"/>
            <a:ext cx="7912729" cy="1608748"/>
          </a:xfrm>
          <a:prstGeom prst="rect">
            <a:avLst/>
          </a:prstGeom>
        </p:spPr>
      </p:pic>
      <p:sp>
        <p:nvSpPr>
          <p:cNvPr id="5" name="Content Placeholder 4">
            <a:extLst>
              <a:ext uri="{FF2B5EF4-FFF2-40B4-BE49-F238E27FC236}">
                <a16:creationId xmlns:a16="http://schemas.microsoft.com/office/drawing/2014/main" id="{BED67DE2-9DAB-A36F-5BE4-C8F5DC5E9FAD}"/>
              </a:ext>
            </a:extLst>
          </p:cNvPr>
          <p:cNvSpPr txBox="1">
            <a:spLocks/>
          </p:cNvSpPr>
          <p:nvPr/>
        </p:nvSpPr>
        <p:spPr>
          <a:xfrm>
            <a:off x="4007216" y="1778263"/>
            <a:ext cx="7912728" cy="2465303"/>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dirty="0"/>
              <a:t>Premier SBA 504 Lending Partner</a:t>
            </a:r>
          </a:p>
          <a:p>
            <a:pPr marL="457200" indent="-457200"/>
            <a:r>
              <a:rPr lang="en-US" dirty="0"/>
              <a:t>Certified in 1981 to facilitate the SBA 504 Loan Program. We are license by the U.S. Small Business Administration to originate, fund and service SBA 504 loans. </a:t>
            </a:r>
          </a:p>
          <a:p>
            <a:pPr marL="457200" indent="-457200"/>
            <a:r>
              <a:rPr lang="en-US" dirty="0"/>
              <a:t>Currently serve all of Washington, Oregon and 10 northern counties of Idaho.</a:t>
            </a:r>
          </a:p>
          <a:p>
            <a:pPr marL="457200" indent="-457200"/>
            <a:r>
              <a:rPr lang="en-US" dirty="0"/>
              <a:t>We are non-profit and give back to the communities we serve through economic development. In 2023 NWBDA disbursed $100,000 in the communities we serve to support economic development. Our affiliated company disbursed another $60,000. </a:t>
            </a:r>
          </a:p>
          <a:p>
            <a:pPr marL="0" indent="0">
              <a:buNone/>
            </a:pPr>
            <a:endParaRPr lang="en-US" dirty="0"/>
          </a:p>
        </p:txBody>
      </p:sp>
      <p:sp>
        <p:nvSpPr>
          <p:cNvPr id="6" name="Content Placeholder 2">
            <a:extLst>
              <a:ext uri="{FF2B5EF4-FFF2-40B4-BE49-F238E27FC236}">
                <a16:creationId xmlns:a16="http://schemas.microsoft.com/office/drawing/2014/main" id="{3536F693-9DAB-8757-9447-726B1240AA09}"/>
              </a:ext>
            </a:extLst>
          </p:cNvPr>
          <p:cNvSpPr txBox="1">
            <a:spLocks/>
          </p:cNvSpPr>
          <p:nvPr/>
        </p:nvSpPr>
        <p:spPr>
          <a:xfrm>
            <a:off x="3955986" y="4413080"/>
            <a:ext cx="8015189" cy="199316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0070C0"/>
                </a:solidFill>
              </a:rPr>
              <a:t>Our Mission is to promote small business success, job growth and community economic strength by serving as the Northwest’s premier resource connecting borrowers and lenders as well as the Government to provide small business loans. </a:t>
            </a:r>
          </a:p>
          <a:p>
            <a:pPr marL="0" indent="0">
              <a:buNone/>
            </a:pPr>
            <a:r>
              <a:rPr lang="en-US" sz="1800" dirty="0">
                <a:solidFill>
                  <a:srgbClr val="0070C0"/>
                </a:solidFill>
              </a:rPr>
              <a:t>Our vision is to provide every eligible small business in the Inland Northwest access to capital on reasonable terms. Through this, we can achieve BIG dreams for SMALL businesses! </a:t>
            </a:r>
          </a:p>
        </p:txBody>
      </p:sp>
    </p:spTree>
    <p:extLst>
      <p:ext uri="{BB962C8B-B14F-4D97-AF65-F5344CB8AC3E}">
        <p14:creationId xmlns:p14="http://schemas.microsoft.com/office/powerpoint/2010/main" val="642184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886" y="1093500"/>
            <a:ext cx="5798113" cy="1164788"/>
          </a:xfrm>
        </p:spPr>
        <p:txBody>
          <a:bodyPr>
            <a:normAutofit fontScale="90000"/>
          </a:bodyPr>
          <a:lstStyle/>
          <a:p>
            <a:r>
              <a:rPr lang="en-US" altLang="en-US" b="1" dirty="0">
                <a:solidFill>
                  <a:srgbClr val="00B050"/>
                </a:solidFill>
                <a:cs typeface="Times New Roman" panose="02020603050405020304" pitchFamily="18" charset="0"/>
              </a:rPr>
              <a:t>Kiddie Academy Seattle</a:t>
            </a:r>
            <a:br>
              <a:rPr lang="en-US" altLang="en-US" b="1" dirty="0">
                <a:solidFill>
                  <a:srgbClr val="00B050"/>
                </a:solidFill>
                <a:cs typeface="Times New Roman" panose="02020603050405020304" pitchFamily="18" charset="0"/>
              </a:rPr>
            </a:br>
            <a:r>
              <a:rPr lang="en-US" altLang="en-US" b="1" dirty="0">
                <a:solidFill>
                  <a:srgbClr val="00B050"/>
                </a:solidFill>
                <a:cs typeface="Times New Roman" panose="02020603050405020304" pitchFamily="18" charset="0"/>
              </a:rPr>
              <a:t>Educational Child Care </a:t>
            </a:r>
            <a:endParaRPr lang="en-US" b="1" dirty="0">
              <a:solidFill>
                <a:srgbClr val="00B050"/>
              </a:solidFill>
              <a:cs typeface="Times New Roman" panose="02020603050405020304" pitchFamily="18" charset="0"/>
            </a:endParaRPr>
          </a:p>
        </p:txBody>
      </p:sp>
      <p:sp>
        <p:nvSpPr>
          <p:cNvPr id="3" name="Content Placeholder 2"/>
          <p:cNvSpPr>
            <a:spLocks noGrp="1"/>
          </p:cNvSpPr>
          <p:nvPr>
            <p:ph idx="1"/>
          </p:nvPr>
        </p:nvSpPr>
        <p:spPr>
          <a:xfrm>
            <a:off x="1622728" y="2747900"/>
            <a:ext cx="8125279" cy="3491354"/>
          </a:xfrm>
        </p:spPr>
        <p:txBody>
          <a:bodyPr/>
          <a:lstStyle/>
          <a:p>
            <a:pPr marL="0" indent="0">
              <a:buNone/>
            </a:pPr>
            <a:endParaRPr lang="en-US" dirty="0"/>
          </a:p>
          <a:p>
            <a:pPr marL="0" indent="0" algn="ctr">
              <a:buNone/>
            </a:pPr>
            <a:endParaRPr lang="en-US" dirty="0"/>
          </a:p>
        </p:txBody>
      </p:sp>
      <p:pic>
        <p:nvPicPr>
          <p:cNvPr id="6" name="Picture 5">
            <a:extLst>
              <a:ext uri="{FF2B5EF4-FFF2-40B4-BE49-F238E27FC236}">
                <a16:creationId xmlns:a16="http://schemas.microsoft.com/office/drawing/2014/main" id="{5C9A9EEC-AED1-4CFE-8460-C9394DA3EFB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a:xfrm>
            <a:off x="10326347" y="6223924"/>
            <a:ext cx="1776799" cy="624428"/>
          </a:xfrm>
          <a:prstGeom prst="rect">
            <a:avLst/>
          </a:prstGeom>
          <a:noFill/>
        </p:spPr>
      </p:pic>
      <p:sp>
        <p:nvSpPr>
          <p:cNvPr id="7" name="Title 1">
            <a:extLst>
              <a:ext uri="{FF2B5EF4-FFF2-40B4-BE49-F238E27FC236}">
                <a16:creationId xmlns:a16="http://schemas.microsoft.com/office/drawing/2014/main" id="{D54A36C8-5F54-511B-4F7E-4FC6A7732A2E}"/>
              </a:ext>
            </a:extLst>
          </p:cNvPr>
          <p:cNvSpPr txBox="1">
            <a:spLocks/>
          </p:cNvSpPr>
          <p:nvPr/>
        </p:nvSpPr>
        <p:spPr>
          <a:xfrm>
            <a:off x="207144" y="769121"/>
            <a:ext cx="6757678" cy="580838"/>
          </a:xfrm>
          <a:prstGeom prst="rect">
            <a:avLst/>
          </a:prstGeom>
        </p:spPr>
        <p:txBody>
          <a:bodyPr vert="horz" lIns="91440" tIns="45720" rIns="91440" bIns="45720" rtlCol="0" anchor="t">
            <a:normAutofit fontScale="97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b="1" dirty="0">
              <a:solidFill>
                <a:srgbClr val="00539B"/>
              </a:solidFill>
              <a:cs typeface="Times New Roman" panose="02020603050405020304" pitchFamily="18" charset="0"/>
            </a:endParaRPr>
          </a:p>
        </p:txBody>
      </p:sp>
      <p:pic>
        <p:nvPicPr>
          <p:cNvPr id="9" name="Picture 8">
            <a:extLst>
              <a:ext uri="{FF2B5EF4-FFF2-40B4-BE49-F238E27FC236}">
                <a16:creationId xmlns:a16="http://schemas.microsoft.com/office/drawing/2014/main" id="{DCA52843-0C74-50B3-4156-DD480AE19389}"/>
              </a:ext>
            </a:extLst>
          </p:cNvPr>
          <p:cNvPicPr>
            <a:picLocks noChangeAspect="1"/>
          </p:cNvPicPr>
          <p:nvPr/>
        </p:nvPicPr>
        <p:blipFill>
          <a:blip r:embed="rId3"/>
          <a:stretch>
            <a:fillRect/>
          </a:stretch>
        </p:blipFill>
        <p:spPr>
          <a:xfrm>
            <a:off x="338656" y="4234874"/>
            <a:ext cx="4388469" cy="819150"/>
          </a:xfrm>
          <a:prstGeom prst="rect">
            <a:avLst/>
          </a:prstGeom>
        </p:spPr>
      </p:pic>
      <p:sp>
        <p:nvSpPr>
          <p:cNvPr id="10" name="Title 1">
            <a:extLst>
              <a:ext uri="{FF2B5EF4-FFF2-40B4-BE49-F238E27FC236}">
                <a16:creationId xmlns:a16="http://schemas.microsoft.com/office/drawing/2014/main" id="{BEB0DFEF-514B-3BD6-355E-3949C14593A7}"/>
              </a:ext>
            </a:extLst>
          </p:cNvPr>
          <p:cNvSpPr txBox="1">
            <a:spLocks/>
          </p:cNvSpPr>
          <p:nvPr/>
        </p:nvSpPr>
        <p:spPr>
          <a:xfrm>
            <a:off x="207144" y="1596258"/>
            <a:ext cx="4783600" cy="580838"/>
          </a:xfrm>
          <a:prstGeom prst="rect">
            <a:avLst/>
          </a:prstGeom>
        </p:spPr>
        <p:txBody>
          <a:bodyPr vert="horz" lIns="91440" tIns="45720" rIns="91440" bIns="45720" rtlCol="0" anchor="t">
            <a:normAutofit fontScale="97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b="1" dirty="0">
              <a:solidFill>
                <a:srgbClr val="00539B"/>
              </a:solidFill>
              <a:cs typeface="Times New Roman" panose="02020603050405020304" pitchFamily="18" charset="0"/>
            </a:endParaRPr>
          </a:p>
          <a:p>
            <a:pPr algn="ctr"/>
            <a:endParaRPr lang="en-US" b="1" dirty="0">
              <a:solidFill>
                <a:srgbClr val="00539B"/>
              </a:solidFill>
              <a:cs typeface="Times New Roman" panose="02020603050405020304" pitchFamily="18" charset="0"/>
            </a:endParaRPr>
          </a:p>
          <a:p>
            <a:pPr algn="ctr"/>
            <a:endParaRPr lang="en-US" b="1" dirty="0">
              <a:solidFill>
                <a:srgbClr val="00539B"/>
              </a:solidFill>
              <a:cs typeface="Times New Roman" panose="02020603050405020304" pitchFamily="18" charset="0"/>
            </a:endParaRPr>
          </a:p>
          <a:p>
            <a:pPr algn="ctr"/>
            <a:endParaRPr lang="en-US" b="1" dirty="0">
              <a:solidFill>
                <a:srgbClr val="00539B"/>
              </a:solidFill>
              <a:cs typeface="Times New Roman" panose="02020603050405020304" pitchFamily="18" charset="0"/>
            </a:endParaRPr>
          </a:p>
        </p:txBody>
      </p:sp>
      <p:pic>
        <p:nvPicPr>
          <p:cNvPr id="14" name="Picture 13">
            <a:extLst>
              <a:ext uri="{FF2B5EF4-FFF2-40B4-BE49-F238E27FC236}">
                <a16:creationId xmlns:a16="http://schemas.microsoft.com/office/drawing/2014/main" id="{5628AEF7-4074-365E-F0CA-BED6BE2564D2}"/>
              </a:ext>
            </a:extLst>
          </p:cNvPr>
          <p:cNvPicPr>
            <a:picLocks noChangeAspect="1"/>
          </p:cNvPicPr>
          <p:nvPr/>
        </p:nvPicPr>
        <p:blipFill>
          <a:blip r:embed="rId4"/>
          <a:stretch>
            <a:fillRect/>
          </a:stretch>
        </p:blipFill>
        <p:spPr>
          <a:xfrm>
            <a:off x="6717531" y="162337"/>
            <a:ext cx="5267325" cy="3169388"/>
          </a:xfrm>
          <a:prstGeom prst="rect">
            <a:avLst/>
          </a:prstGeom>
        </p:spPr>
      </p:pic>
      <p:sp>
        <p:nvSpPr>
          <p:cNvPr id="16" name="Title 1">
            <a:extLst>
              <a:ext uri="{FF2B5EF4-FFF2-40B4-BE49-F238E27FC236}">
                <a16:creationId xmlns:a16="http://schemas.microsoft.com/office/drawing/2014/main" id="{6B9E27DC-A40D-FFDE-3903-C2FB64BBAFE2}"/>
              </a:ext>
            </a:extLst>
          </p:cNvPr>
          <p:cNvSpPr txBox="1">
            <a:spLocks/>
          </p:cNvSpPr>
          <p:nvPr/>
        </p:nvSpPr>
        <p:spPr>
          <a:xfrm>
            <a:off x="298583" y="4998981"/>
            <a:ext cx="10027764" cy="1531038"/>
          </a:xfrm>
          <a:prstGeom prst="rect">
            <a:avLst/>
          </a:prstGeom>
        </p:spPr>
        <p:txBody>
          <a:bodyPr vert="horz" lIns="91440" tIns="45720" rIns="91440" bIns="45720" rtlCol="0" anchor="t">
            <a:normAutofit fontScale="67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b="1" dirty="0">
                <a:solidFill>
                  <a:srgbClr val="00B050"/>
                </a:solidFill>
                <a:cs typeface="Times New Roman" panose="02020603050405020304" pitchFamily="18" charset="0"/>
              </a:rPr>
              <a:t>Energy Goal for qualification was the reduction of existing energy consumption through the retrofit of the applicant’s existing leased facility. The retrofit reduced energy consumption of that facility by at least 10%, regardless of the energy usage of any other facilities the applicant operates. </a:t>
            </a:r>
            <a:endParaRPr lang="en-US" b="1" dirty="0">
              <a:solidFill>
                <a:srgbClr val="00B050"/>
              </a:solidFill>
              <a:cs typeface="Times New Roman" panose="02020603050405020304" pitchFamily="18" charset="0"/>
            </a:endParaRPr>
          </a:p>
        </p:txBody>
      </p:sp>
      <p:sp>
        <p:nvSpPr>
          <p:cNvPr id="17" name="Title 1">
            <a:extLst>
              <a:ext uri="{FF2B5EF4-FFF2-40B4-BE49-F238E27FC236}">
                <a16:creationId xmlns:a16="http://schemas.microsoft.com/office/drawing/2014/main" id="{B6261D2B-3124-58A1-0913-B2C51AAF0467}"/>
              </a:ext>
            </a:extLst>
          </p:cNvPr>
          <p:cNvSpPr txBox="1">
            <a:spLocks/>
          </p:cNvSpPr>
          <p:nvPr/>
        </p:nvSpPr>
        <p:spPr>
          <a:xfrm>
            <a:off x="338656" y="6358867"/>
            <a:ext cx="7842994" cy="505260"/>
          </a:xfrm>
          <a:prstGeom prst="rect">
            <a:avLst/>
          </a:prstGeom>
        </p:spPr>
        <p:txBody>
          <a:bodyPr vert="horz" lIns="91440" tIns="45720" rIns="91440" bIns="45720" rtlCol="0" anchor="t">
            <a:normAutofit fontScale="900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a:solidFill>
                  <a:srgbClr val="00539B"/>
                </a:solidFill>
                <a:cs typeface="Times New Roman" panose="02020603050405020304" pitchFamily="18" charset="0"/>
              </a:rPr>
              <a:t>This Green Energy Project created 10 jobs </a:t>
            </a:r>
          </a:p>
        </p:txBody>
      </p:sp>
      <p:sp>
        <p:nvSpPr>
          <p:cNvPr id="5" name="Title 1">
            <a:extLst>
              <a:ext uri="{FF2B5EF4-FFF2-40B4-BE49-F238E27FC236}">
                <a16:creationId xmlns:a16="http://schemas.microsoft.com/office/drawing/2014/main" id="{5066876B-D667-B300-DF68-19CC75E34D23}"/>
              </a:ext>
            </a:extLst>
          </p:cNvPr>
          <p:cNvSpPr txBox="1">
            <a:spLocks/>
          </p:cNvSpPr>
          <p:nvPr/>
        </p:nvSpPr>
        <p:spPr>
          <a:xfrm>
            <a:off x="207144" y="227604"/>
            <a:ext cx="6257030" cy="9584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cs typeface="Times New Roman" panose="02020603050405020304" pitchFamily="18" charset="0"/>
              </a:rPr>
              <a:t>NWBDA Success Story </a:t>
            </a:r>
          </a:p>
        </p:txBody>
      </p:sp>
      <p:graphicFrame>
        <p:nvGraphicFramePr>
          <p:cNvPr id="13" name="Table 12">
            <a:extLst>
              <a:ext uri="{FF2B5EF4-FFF2-40B4-BE49-F238E27FC236}">
                <a16:creationId xmlns:a16="http://schemas.microsoft.com/office/drawing/2014/main" id="{69CA6B5D-E1DC-84F3-8FEE-6D8C7E238A3A}"/>
              </a:ext>
            </a:extLst>
          </p:cNvPr>
          <p:cNvGraphicFramePr>
            <a:graphicFrameLocks noGrp="1"/>
          </p:cNvGraphicFramePr>
          <p:nvPr/>
        </p:nvGraphicFramePr>
        <p:xfrm>
          <a:off x="297887" y="2377901"/>
          <a:ext cx="6256821" cy="1617998"/>
        </p:xfrm>
        <a:graphic>
          <a:graphicData uri="http://schemas.openxmlformats.org/drawingml/2006/table">
            <a:tbl>
              <a:tblPr firstRow="1" bandRow="1">
                <a:tableStyleId>{5C22544A-7EE6-4342-B048-85BDC9FD1C3A}</a:tableStyleId>
              </a:tblPr>
              <a:tblGrid>
                <a:gridCol w="2085607">
                  <a:extLst>
                    <a:ext uri="{9D8B030D-6E8A-4147-A177-3AD203B41FA5}">
                      <a16:colId xmlns:a16="http://schemas.microsoft.com/office/drawing/2014/main" val="1287795220"/>
                    </a:ext>
                  </a:extLst>
                </a:gridCol>
                <a:gridCol w="2085607">
                  <a:extLst>
                    <a:ext uri="{9D8B030D-6E8A-4147-A177-3AD203B41FA5}">
                      <a16:colId xmlns:a16="http://schemas.microsoft.com/office/drawing/2014/main" val="826297331"/>
                    </a:ext>
                  </a:extLst>
                </a:gridCol>
                <a:gridCol w="2085607">
                  <a:extLst>
                    <a:ext uri="{9D8B030D-6E8A-4147-A177-3AD203B41FA5}">
                      <a16:colId xmlns:a16="http://schemas.microsoft.com/office/drawing/2014/main" val="4230523032"/>
                    </a:ext>
                  </a:extLst>
                </a:gridCol>
              </a:tblGrid>
              <a:tr h="297553">
                <a:tc>
                  <a:txBody>
                    <a:bodyPr/>
                    <a:lstStyle/>
                    <a:p>
                      <a:r>
                        <a:rPr lang="en-US" dirty="0"/>
                        <a:t>Total Project </a:t>
                      </a:r>
                    </a:p>
                  </a:txBody>
                  <a:tcPr/>
                </a:tc>
                <a:tc>
                  <a:txBody>
                    <a:bodyPr/>
                    <a:lstStyle/>
                    <a:p>
                      <a:r>
                        <a:rPr lang="en-US" dirty="0"/>
                        <a:t>$12,510,000</a:t>
                      </a:r>
                    </a:p>
                  </a:txBody>
                  <a:tcPr/>
                </a:tc>
                <a:tc>
                  <a:txBody>
                    <a:bodyPr/>
                    <a:lstStyle/>
                    <a:p>
                      <a:r>
                        <a:rPr lang="en-US" dirty="0"/>
                        <a:t>100%</a:t>
                      </a:r>
                    </a:p>
                  </a:txBody>
                  <a:tcPr/>
                </a:tc>
                <a:extLst>
                  <a:ext uri="{0D108BD9-81ED-4DB2-BD59-A6C34878D82A}">
                    <a16:rowId xmlns:a16="http://schemas.microsoft.com/office/drawing/2014/main" val="2881323561"/>
                  </a:ext>
                </a:extLst>
              </a:tr>
              <a:tr h="297553">
                <a:tc>
                  <a:txBody>
                    <a:bodyPr/>
                    <a:lstStyle/>
                    <a:p>
                      <a:r>
                        <a:rPr lang="en-US" dirty="0"/>
                        <a:t>Third Party Lender</a:t>
                      </a:r>
                    </a:p>
                  </a:txBody>
                  <a:tcPr/>
                </a:tc>
                <a:tc>
                  <a:txBody>
                    <a:bodyPr/>
                    <a:lstStyle/>
                    <a:p>
                      <a:r>
                        <a:rPr lang="en-US" dirty="0"/>
                        <a:t>$6,255,000</a:t>
                      </a:r>
                    </a:p>
                  </a:txBody>
                  <a:tcPr/>
                </a:tc>
                <a:tc>
                  <a:txBody>
                    <a:bodyPr/>
                    <a:lstStyle/>
                    <a:p>
                      <a:r>
                        <a:rPr lang="en-US" dirty="0"/>
                        <a:t>50%</a:t>
                      </a:r>
                    </a:p>
                  </a:txBody>
                  <a:tcPr/>
                </a:tc>
                <a:extLst>
                  <a:ext uri="{0D108BD9-81ED-4DB2-BD59-A6C34878D82A}">
                    <a16:rowId xmlns:a16="http://schemas.microsoft.com/office/drawing/2014/main" val="106821054"/>
                  </a:ext>
                </a:extLst>
              </a:tr>
              <a:tr h="520718">
                <a:tc>
                  <a:txBody>
                    <a:bodyPr/>
                    <a:lstStyle/>
                    <a:p>
                      <a:r>
                        <a:rPr lang="en-US" dirty="0"/>
                        <a:t>SBA 504 Debenture </a:t>
                      </a:r>
                    </a:p>
                  </a:txBody>
                  <a:tcPr/>
                </a:tc>
                <a:tc>
                  <a:txBody>
                    <a:bodyPr/>
                    <a:lstStyle/>
                    <a:p>
                      <a:r>
                        <a:rPr lang="en-US" dirty="0"/>
                        <a:t>$5,004,000</a:t>
                      </a:r>
                    </a:p>
                  </a:txBody>
                  <a:tcPr/>
                </a:tc>
                <a:tc>
                  <a:txBody>
                    <a:bodyPr/>
                    <a:lstStyle/>
                    <a:p>
                      <a:r>
                        <a:rPr lang="en-US" dirty="0"/>
                        <a:t>40%</a:t>
                      </a:r>
                    </a:p>
                  </a:txBody>
                  <a:tcPr/>
                </a:tc>
                <a:extLst>
                  <a:ext uri="{0D108BD9-81ED-4DB2-BD59-A6C34878D82A}">
                    <a16:rowId xmlns:a16="http://schemas.microsoft.com/office/drawing/2014/main" val="87694064"/>
                  </a:ext>
                </a:extLst>
              </a:tr>
              <a:tr h="297553">
                <a:tc>
                  <a:txBody>
                    <a:bodyPr/>
                    <a:lstStyle/>
                    <a:p>
                      <a:r>
                        <a:rPr lang="en-US" dirty="0"/>
                        <a:t>Borrower Injection </a:t>
                      </a:r>
                    </a:p>
                  </a:txBody>
                  <a:tcPr/>
                </a:tc>
                <a:tc>
                  <a:txBody>
                    <a:bodyPr/>
                    <a:lstStyle/>
                    <a:p>
                      <a:r>
                        <a:rPr lang="en-US" dirty="0"/>
                        <a:t>$1,251,000</a:t>
                      </a:r>
                    </a:p>
                  </a:txBody>
                  <a:tcPr/>
                </a:tc>
                <a:tc>
                  <a:txBody>
                    <a:bodyPr/>
                    <a:lstStyle/>
                    <a:p>
                      <a:r>
                        <a:rPr lang="en-US" dirty="0"/>
                        <a:t>10%</a:t>
                      </a:r>
                    </a:p>
                  </a:txBody>
                  <a:tcPr/>
                </a:tc>
                <a:extLst>
                  <a:ext uri="{0D108BD9-81ED-4DB2-BD59-A6C34878D82A}">
                    <a16:rowId xmlns:a16="http://schemas.microsoft.com/office/drawing/2014/main" val="2144620387"/>
                  </a:ext>
                </a:extLst>
              </a:tr>
            </a:tbl>
          </a:graphicData>
        </a:graphic>
      </p:graphicFrame>
    </p:spTree>
    <p:extLst>
      <p:ext uri="{BB962C8B-B14F-4D97-AF65-F5344CB8AC3E}">
        <p14:creationId xmlns:p14="http://schemas.microsoft.com/office/powerpoint/2010/main" val="8426420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141C1E-7FB9-4FD0-9195-B9ADFD18ADC1}"/>
              </a:ext>
            </a:extLst>
          </p:cNvPr>
          <p:cNvSpPr>
            <a:spLocks noGrp="1"/>
          </p:cNvSpPr>
          <p:nvPr>
            <p:ph idx="1"/>
          </p:nvPr>
        </p:nvSpPr>
        <p:spPr>
          <a:xfrm>
            <a:off x="193581" y="1883855"/>
            <a:ext cx="7408155" cy="4327815"/>
          </a:xfrm>
        </p:spPr>
        <p:txBody>
          <a:bodyPr>
            <a:normAutofit/>
          </a:bodyPr>
          <a:lstStyle/>
          <a:p>
            <a:pPr marL="285750" indent="-285750">
              <a:buFont typeface="Arial" panose="020B0604020202020204" pitchFamily="34" charset="0"/>
              <a:buChar char="•"/>
            </a:pPr>
            <a:r>
              <a:rPr lang="en-US" sz="2200" dirty="0"/>
              <a:t>A non-profit economic development organization incorporated in 1972, located in Hayden, Idaho with satellite offices in Boise and Twin Falls. </a:t>
            </a:r>
          </a:p>
          <a:p>
            <a:pPr marL="285750" indent="-285750">
              <a:buFont typeface="Arial" panose="020B0604020202020204" pitchFamily="34" charset="0"/>
              <a:buChar char="•"/>
            </a:pPr>
            <a:r>
              <a:rPr lang="en-US" sz="2200" dirty="0"/>
              <a:t>Certified by the SBA to promote and administer the SBA 504 Loan Program </a:t>
            </a:r>
          </a:p>
          <a:p>
            <a:pPr marL="285750" indent="-285750">
              <a:buFont typeface="Arial" panose="020B0604020202020204" pitchFamily="34" charset="0"/>
              <a:buChar char="•"/>
            </a:pPr>
            <a:r>
              <a:rPr lang="en-US" sz="2200" dirty="0"/>
              <a:t>EDA Certified Economic Development District</a:t>
            </a:r>
          </a:p>
          <a:p>
            <a:pPr marL="285750" indent="-285750">
              <a:buFont typeface="Arial" panose="020B0604020202020204" pitchFamily="34" charset="0"/>
              <a:buChar char="•"/>
            </a:pPr>
            <a:r>
              <a:rPr lang="en-US" sz="2200" dirty="0"/>
              <a:t>Community Project Development (grant writing/admin)</a:t>
            </a:r>
          </a:p>
          <a:p>
            <a:pPr marL="285750" indent="-285750">
              <a:buFont typeface="Arial" panose="020B0604020202020204" pitchFamily="34" charset="0"/>
              <a:buChar char="•"/>
            </a:pPr>
            <a:r>
              <a:rPr lang="en-US" sz="2200" dirty="0"/>
              <a:t>Revolving Loan Fund Program for Small Businesses</a:t>
            </a:r>
          </a:p>
          <a:p>
            <a:pPr marL="285750" indent="-285750">
              <a:buFont typeface="Arial" panose="020B0604020202020204" pitchFamily="34" charset="0"/>
              <a:buChar char="•"/>
            </a:pPr>
            <a:r>
              <a:rPr lang="en-US" sz="2200" dirty="0"/>
              <a:t>Operate Incubator/Co-Workspace (12 tenants)</a:t>
            </a:r>
          </a:p>
          <a:p>
            <a:pPr marL="285750" indent="-285750">
              <a:buFont typeface="Arial" panose="020B0604020202020204" pitchFamily="34" charset="0"/>
              <a:buChar char="•"/>
            </a:pPr>
            <a:r>
              <a:rPr lang="en-US" sz="2200" dirty="0"/>
              <a:t>Serving Idaho </a:t>
            </a:r>
          </a:p>
          <a:p>
            <a:pPr lvl="1" indent="0">
              <a:buNone/>
            </a:pPr>
            <a:endParaRPr lang="en-US" dirty="0"/>
          </a:p>
          <a:p>
            <a:endParaRPr lang="en-US" dirty="0"/>
          </a:p>
        </p:txBody>
      </p:sp>
      <p:pic>
        <p:nvPicPr>
          <p:cNvPr id="13" name="Content Placeholder 26">
            <a:extLst>
              <a:ext uri="{FF2B5EF4-FFF2-40B4-BE49-F238E27FC236}">
                <a16:creationId xmlns:a16="http://schemas.microsoft.com/office/drawing/2014/main" id="{214E49BD-5A72-4827-9D21-BA034DB5546A}"/>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t="8992" b="8992"/>
          <a:stretch>
            <a:fillRect/>
          </a:stretch>
        </p:blipFill>
        <p:spPr>
          <a:xfrm rot="16200000">
            <a:off x="7793824" y="-91979"/>
            <a:ext cx="4124325" cy="4508501"/>
          </a:xfrm>
          <a:prstGeom prst="rect">
            <a:avLst/>
          </a:prstGeom>
        </p:spPr>
      </p:pic>
      <p:pic>
        <p:nvPicPr>
          <p:cNvPr id="6" name="7B7F0FEF-E6B0-4958-A859-21CEC892D38A">
            <a:extLst>
              <a:ext uri="{FF2B5EF4-FFF2-40B4-BE49-F238E27FC236}">
                <a16:creationId xmlns:a16="http://schemas.microsoft.com/office/drawing/2014/main" id="{7870722D-C40C-026D-782C-58083030A4AF}"/>
              </a:ext>
            </a:extLst>
          </p:cNvPr>
          <p:cNvPicPr>
            <a:picLocks noGrp="1" noChangeAspect="1" noChangeArrowheads="1"/>
          </p:cNvPicPr>
          <p:nvPr>
            <p:ph type="pic" sz="quarter" idx="13"/>
          </p:nvPr>
        </p:nvPicPr>
        <p:blipFill>
          <a:blip r:embed="rId3"/>
          <a:srcRect t="8110" b="8110"/>
          <a:stretch/>
        </p:blipFill>
        <p:spPr bwMode="auto">
          <a:xfrm>
            <a:off x="7680325" y="4352925"/>
            <a:ext cx="4508500" cy="25050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4AAD322-68B4-B281-492E-2EB41A6D93B0}"/>
              </a:ext>
            </a:extLst>
          </p:cNvPr>
          <p:cNvSpPr txBox="1"/>
          <p:nvPr/>
        </p:nvSpPr>
        <p:spPr>
          <a:xfrm>
            <a:off x="7870989" y="6211670"/>
            <a:ext cx="1399760" cy="646331"/>
          </a:xfrm>
          <a:prstGeom prst="rect">
            <a:avLst/>
          </a:prstGeom>
          <a:solidFill>
            <a:schemeClr val="bg1">
              <a:lumMod val="95000"/>
            </a:schemeClr>
          </a:solidFill>
        </p:spPr>
        <p:txBody>
          <a:bodyPr wrap="square" rtlCol="0">
            <a:spAutoFit/>
          </a:bodyPr>
          <a:lstStyle/>
          <a:p>
            <a:r>
              <a:rPr lang="en-US" dirty="0"/>
              <a:t>CDA Wood</a:t>
            </a:r>
          </a:p>
          <a:p>
            <a:r>
              <a:rPr lang="en-US" dirty="0"/>
              <a:t>Post Falls </a:t>
            </a:r>
          </a:p>
        </p:txBody>
      </p:sp>
      <p:pic>
        <p:nvPicPr>
          <p:cNvPr id="4" name="Picture 3" descr="Logo&#10;&#10;Description automatically generated">
            <a:extLst>
              <a:ext uri="{FF2B5EF4-FFF2-40B4-BE49-F238E27FC236}">
                <a16:creationId xmlns:a16="http://schemas.microsoft.com/office/drawing/2014/main" id="{F8DF22A6-5D84-67F9-4C91-65A07C995CCC}"/>
              </a:ext>
            </a:extLst>
          </p:cNvPr>
          <p:cNvPicPr>
            <a:picLocks noChangeAspect="1"/>
          </p:cNvPicPr>
          <p:nvPr/>
        </p:nvPicPr>
        <p:blipFill>
          <a:blip r:embed="rId4"/>
          <a:stretch>
            <a:fillRect/>
          </a:stretch>
        </p:blipFill>
        <p:spPr>
          <a:xfrm>
            <a:off x="247314" y="324935"/>
            <a:ext cx="2574570" cy="1055574"/>
          </a:xfrm>
          <a:prstGeom prst="rect">
            <a:avLst/>
          </a:prstGeom>
        </p:spPr>
      </p:pic>
      <p:sp>
        <p:nvSpPr>
          <p:cNvPr id="5" name="TextBox 4">
            <a:extLst>
              <a:ext uri="{FF2B5EF4-FFF2-40B4-BE49-F238E27FC236}">
                <a16:creationId xmlns:a16="http://schemas.microsoft.com/office/drawing/2014/main" id="{57842737-9CD5-190F-D8BA-9D3CD39A935B}"/>
              </a:ext>
            </a:extLst>
          </p:cNvPr>
          <p:cNvSpPr txBox="1"/>
          <p:nvPr/>
        </p:nvSpPr>
        <p:spPr>
          <a:xfrm>
            <a:off x="1170064" y="1149676"/>
            <a:ext cx="619995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00B7CB"/>
                </a:solidFill>
                <a:effectLst/>
                <a:uLnTx/>
                <a:uFillTx/>
                <a:latin typeface="Avenir Next LT Pro"/>
                <a:ea typeface="+mn-ea"/>
                <a:cs typeface="+mn-cs"/>
              </a:rPr>
              <a:t>Panhandle Area Council, Inc.</a:t>
            </a:r>
          </a:p>
        </p:txBody>
      </p:sp>
      <p:sp>
        <p:nvSpPr>
          <p:cNvPr id="8" name="Star: 5 Points 7">
            <a:extLst>
              <a:ext uri="{FF2B5EF4-FFF2-40B4-BE49-F238E27FC236}">
                <a16:creationId xmlns:a16="http://schemas.microsoft.com/office/drawing/2014/main" id="{3DE3288B-6DB7-7F29-E57C-596DCF56693A}"/>
              </a:ext>
            </a:extLst>
          </p:cNvPr>
          <p:cNvSpPr/>
          <p:nvPr/>
        </p:nvSpPr>
        <p:spPr>
          <a:xfrm>
            <a:off x="8587411" y="750663"/>
            <a:ext cx="186813" cy="157316"/>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FACF44A5-E186-1808-F131-2EDD27F011A6}"/>
              </a:ext>
            </a:extLst>
          </p:cNvPr>
          <p:cNvSpPr/>
          <p:nvPr/>
        </p:nvSpPr>
        <p:spPr>
          <a:xfrm>
            <a:off x="8774628" y="2762865"/>
            <a:ext cx="196645" cy="159467"/>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C34AEF6E-582B-E252-40DD-7FB7C4569A23}"/>
              </a:ext>
            </a:extLst>
          </p:cNvPr>
          <p:cNvSpPr/>
          <p:nvPr/>
        </p:nvSpPr>
        <p:spPr>
          <a:xfrm>
            <a:off x="9418592" y="3212691"/>
            <a:ext cx="196188" cy="21630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7FBA04E-29AA-E283-51D5-2C9F579E422A}"/>
              </a:ext>
            </a:extLst>
          </p:cNvPr>
          <p:cNvSpPr txBox="1"/>
          <p:nvPr/>
        </p:nvSpPr>
        <p:spPr>
          <a:xfrm>
            <a:off x="4771009" y="6240838"/>
            <a:ext cx="619995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400" b="1" dirty="0">
                <a:solidFill>
                  <a:srgbClr val="00B7CB"/>
                </a:solidFill>
                <a:latin typeface="Avenir Next LT Pro"/>
              </a:rPr>
              <a:t>www.pacni.org</a:t>
            </a:r>
            <a:endParaRPr kumimoji="0" lang="en-US" sz="2400" b="1" i="0" u="none" strike="noStrike" kern="1200" cap="none" spc="0" normalizeH="0" baseline="0" noProof="0" dirty="0">
              <a:ln>
                <a:noFill/>
              </a:ln>
              <a:solidFill>
                <a:srgbClr val="00B7CB"/>
              </a:solidFill>
              <a:effectLst/>
              <a:uLnTx/>
              <a:uFillTx/>
              <a:latin typeface="Avenir Next LT Pro"/>
              <a:ea typeface="+mn-ea"/>
              <a:cs typeface="+mn-cs"/>
            </a:endParaRPr>
          </a:p>
        </p:txBody>
      </p:sp>
    </p:spTree>
    <p:extLst>
      <p:ext uri="{BB962C8B-B14F-4D97-AF65-F5344CB8AC3E}">
        <p14:creationId xmlns:p14="http://schemas.microsoft.com/office/powerpoint/2010/main" val="26694801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141C1E-7FB9-4FD0-9195-B9ADFD18ADC1}"/>
              </a:ext>
            </a:extLst>
          </p:cNvPr>
          <p:cNvSpPr>
            <a:spLocks noGrp="1"/>
          </p:cNvSpPr>
          <p:nvPr>
            <p:ph idx="1"/>
          </p:nvPr>
        </p:nvSpPr>
        <p:spPr>
          <a:xfrm>
            <a:off x="90534" y="1757068"/>
            <a:ext cx="7507705" cy="5520119"/>
          </a:xfrm>
        </p:spPr>
        <p:txBody>
          <a:bodyPr>
            <a:normAutofit/>
          </a:bodyPr>
          <a:lstStyle/>
          <a:p>
            <a:pPr marL="285750" indent="-285750">
              <a:buFont typeface="Arial" panose="020B0604020202020204" pitchFamily="34" charset="0"/>
              <a:buChar char="•"/>
            </a:pPr>
            <a:r>
              <a:rPr lang="en-US" b="1" u="sng" dirty="0"/>
              <a:t>Borrower</a:t>
            </a:r>
            <a:r>
              <a:rPr lang="en-US" dirty="0"/>
              <a:t>: Hayden Market, LLC dba Lancaster Market  ($1,080,226)</a:t>
            </a:r>
            <a:endParaRPr lang="en-US" sz="1800" dirty="0"/>
          </a:p>
          <a:p>
            <a:pPr marL="285750" indent="-285750">
              <a:buFont typeface="Arial" panose="020B0604020202020204" pitchFamily="34" charset="0"/>
              <a:buChar char="•"/>
            </a:pPr>
            <a:r>
              <a:rPr lang="en-US" b="1" u="sng" dirty="0"/>
              <a:t>TPL</a:t>
            </a:r>
            <a:r>
              <a:rPr lang="en-US" dirty="0"/>
              <a:t>: Washington Trust Bank ($3,032,681)</a:t>
            </a:r>
            <a:endParaRPr lang="en-US" sz="1800" dirty="0"/>
          </a:p>
          <a:p>
            <a:pPr marL="285750" indent="-285750">
              <a:buFont typeface="Arial" panose="020B0604020202020204" pitchFamily="34" charset="0"/>
              <a:buChar char="•"/>
            </a:pPr>
            <a:r>
              <a:rPr lang="en-US" b="1" u="sng" dirty="0"/>
              <a:t>CDC</a:t>
            </a:r>
            <a:r>
              <a:rPr lang="en-US" dirty="0"/>
              <a:t>: PAC (Debenture – $1,952,455)</a:t>
            </a:r>
          </a:p>
          <a:p>
            <a:pPr marL="285750" indent="-285750">
              <a:buFont typeface="Arial" panose="020B0604020202020204" pitchFamily="34" charset="0"/>
              <a:buChar char="•"/>
            </a:pPr>
            <a:r>
              <a:rPr lang="en-US" b="1" u="sng" dirty="0"/>
              <a:t>Debenture Funding</a:t>
            </a:r>
            <a:r>
              <a:rPr lang="en-US" dirty="0"/>
              <a:t>: August 2024</a:t>
            </a:r>
            <a:endParaRPr lang="en-US" sz="1800" dirty="0"/>
          </a:p>
          <a:p>
            <a:pPr marL="285750" indent="-285750">
              <a:buFont typeface="Arial" panose="020B0604020202020204" pitchFamily="34" charset="0"/>
              <a:buChar char="•"/>
            </a:pPr>
            <a:r>
              <a:rPr lang="en-US" b="1" u="sng" dirty="0"/>
              <a:t>Jobs Created/Retained</a:t>
            </a:r>
            <a:r>
              <a:rPr lang="en-US" dirty="0"/>
              <a:t>:  11</a:t>
            </a:r>
          </a:p>
          <a:p>
            <a:pPr marL="285750" indent="-285750">
              <a:buFont typeface="Arial" panose="020B0604020202020204" pitchFamily="34" charset="0"/>
              <a:buChar char="•"/>
            </a:pPr>
            <a:r>
              <a:rPr lang="en-US" b="1" u="sng" dirty="0"/>
              <a:t>Success Story</a:t>
            </a:r>
            <a:r>
              <a:rPr lang="en-US" u="sng" dirty="0"/>
              <a:t>: </a:t>
            </a:r>
            <a:r>
              <a:rPr lang="en-US" dirty="0"/>
              <a:t>Lancaster Market is an owner/operator of several upscale gas station/convenience stores in north Idaho.  Lancaster Market financed their first store in 2016 with an SBA 7(a) loan and an SBA 504 loan for this new facility (expansion) would be in excess of SBA’s lending limit to one borrower.  The applicant elected to utilize the SBA Energy Public Policy goal that enabled utilization of a $5,500,000 (maximum) 504 Gross Debenture.  Energy needs for the project will be partially supported by a Solar System.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a:p>
            <a:endParaRPr lang="en-US" dirty="0"/>
          </a:p>
        </p:txBody>
      </p:sp>
      <p:pic>
        <p:nvPicPr>
          <p:cNvPr id="1026" name="Picture 2">
            <a:extLst>
              <a:ext uri="{FF2B5EF4-FFF2-40B4-BE49-F238E27FC236}">
                <a16:creationId xmlns:a16="http://schemas.microsoft.com/office/drawing/2014/main" id="{20F42022-25F8-4EE0-F5B2-F7472D979626}"/>
              </a:ext>
            </a:extLst>
          </p:cNvPr>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l="19255" r="1925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CE9F5775-B4A8-FC2B-0FB7-6653F180CF36}"/>
              </a:ext>
            </a:extLst>
          </p:cNvPr>
          <p:cNvPicPr>
            <a:picLocks noChangeAspect="1"/>
          </p:cNvPicPr>
          <p:nvPr/>
        </p:nvPicPr>
        <p:blipFill>
          <a:blip r:embed="rId3"/>
          <a:stretch>
            <a:fillRect/>
          </a:stretch>
        </p:blipFill>
        <p:spPr>
          <a:xfrm>
            <a:off x="247314" y="324935"/>
            <a:ext cx="2574570" cy="1055574"/>
          </a:xfrm>
          <a:prstGeom prst="rect">
            <a:avLst/>
          </a:prstGeom>
        </p:spPr>
      </p:pic>
      <p:sp>
        <p:nvSpPr>
          <p:cNvPr id="6" name="TextBox 5">
            <a:extLst>
              <a:ext uri="{FF2B5EF4-FFF2-40B4-BE49-F238E27FC236}">
                <a16:creationId xmlns:a16="http://schemas.microsoft.com/office/drawing/2014/main" id="{A612D672-51B3-FC7C-CCD6-BA223E6A11C0}"/>
              </a:ext>
            </a:extLst>
          </p:cNvPr>
          <p:cNvSpPr txBox="1"/>
          <p:nvPr/>
        </p:nvSpPr>
        <p:spPr>
          <a:xfrm>
            <a:off x="1169547" y="1107123"/>
            <a:ext cx="619995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00B7CB"/>
                </a:solidFill>
                <a:effectLst/>
                <a:uLnTx/>
                <a:uFillTx/>
                <a:latin typeface="Avenir Next LT Pro"/>
                <a:ea typeface="+mn-ea"/>
                <a:cs typeface="+mn-cs"/>
              </a:rPr>
              <a:t>Panhandle Area Council, Inc.</a:t>
            </a:r>
          </a:p>
        </p:txBody>
      </p:sp>
      <p:sp>
        <p:nvSpPr>
          <p:cNvPr id="9" name="TextBox 8">
            <a:extLst>
              <a:ext uri="{FF2B5EF4-FFF2-40B4-BE49-F238E27FC236}">
                <a16:creationId xmlns:a16="http://schemas.microsoft.com/office/drawing/2014/main" id="{B9BBC103-347D-912B-CADA-53E2E03BB705}"/>
              </a:ext>
            </a:extLst>
          </p:cNvPr>
          <p:cNvSpPr txBox="1"/>
          <p:nvPr/>
        </p:nvSpPr>
        <p:spPr>
          <a:xfrm>
            <a:off x="7684008" y="4220174"/>
            <a:ext cx="4507992" cy="2246769"/>
          </a:xfrm>
          <a:prstGeom prst="rect">
            <a:avLst/>
          </a:prstGeom>
          <a:noFill/>
        </p:spPr>
        <p:txBody>
          <a:bodyPr wrap="square" rtlCol="0">
            <a:spAutoFit/>
          </a:bodyPr>
          <a:lstStyle/>
          <a:p>
            <a:r>
              <a:rPr lang="en-US" sz="2000" b="1" u="sng" dirty="0"/>
              <a:t>Solar System </a:t>
            </a:r>
          </a:p>
          <a:p>
            <a:r>
              <a:rPr lang="en-US" sz="2000" dirty="0"/>
              <a:t>Lancaster Market engaged Partner Energy to analyze and measure power capacity of a solar system designed to meet the Energy Public Policy requirements.  A 35-kW roof top solar system was selected. </a:t>
            </a:r>
          </a:p>
        </p:txBody>
      </p:sp>
    </p:spTree>
    <p:extLst>
      <p:ext uri="{BB962C8B-B14F-4D97-AF65-F5344CB8AC3E}">
        <p14:creationId xmlns:p14="http://schemas.microsoft.com/office/powerpoint/2010/main" val="19137522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78106-CAAC-3718-3657-756661694F46}"/>
              </a:ext>
            </a:extLst>
          </p:cNvPr>
          <p:cNvSpPr>
            <a:spLocks noGrp="1"/>
          </p:cNvSpPr>
          <p:nvPr>
            <p:ph type="title"/>
          </p:nvPr>
        </p:nvSpPr>
        <p:spPr/>
        <p:txBody>
          <a:bodyPr/>
          <a:lstStyle/>
          <a:p>
            <a:pPr algn="ctr"/>
            <a:r>
              <a:rPr lang="en-US" dirty="0"/>
              <a:t>Questions for our Friendly CDCs? </a:t>
            </a:r>
          </a:p>
        </p:txBody>
      </p:sp>
      <p:pic>
        <p:nvPicPr>
          <p:cNvPr id="1026" name="Picture 2">
            <a:hlinkClick r:id="rId2"/>
            <a:extLst>
              <a:ext uri="{FF2B5EF4-FFF2-40B4-BE49-F238E27FC236}">
                <a16:creationId xmlns:a16="http://schemas.microsoft.com/office/drawing/2014/main" id="{78658BDE-AFA7-79EF-8A38-893EE1B22D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9194" y="1461326"/>
            <a:ext cx="2746629" cy="4544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2507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68ACA-8848-680A-BF9F-B652EE7F1A77}"/>
              </a:ext>
            </a:extLst>
          </p:cNvPr>
          <p:cNvSpPr>
            <a:spLocks noGrp="1"/>
          </p:cNvSpPr>
          <p:nvPr>
            <p:ph type="title"/>
          </p:nvPr>
        </p:nvSpPr>
        <p:spPr/>
        <p:txBody>
          <a:bodyPr/>
          <a:lstStyle/>
          <a:p>
            <a:pPr algn="ctr"/>
            <a:r>
              <a:rPr lang="en-US" sz="4800" dirty="0"/>
              <a:t>How to put this all together!</a:t>
            </a:r>
          </a:p>
        </p:txBody>
      </p:sp>
      <p:sp>
        <p:nvSpPr>
          <p:cNvPr id="3" name="Title 1">
            <a:extLst>
              <a:ext uri="{FF2B5EF4-FFF2-40B4-BE49-F238E27FC236}">
                <a16:creationId xmlns:a16="http://schemas.microsoft.com/office/drawing/2014/main" id="{53BD9A02-B7F6-EBDA-C143-6B46AD38E81E}"/>
              </a:ext>
            </a:extLst>
          </p:cNvPr>
          <p:cNvSpPr txBox="1">
            <a:spLocks/>
          </p:cNvSpPr>
          <p:nvPr/>
        </p:nvSpPr>
        <p:spPr>
          <a:xfrm>
            <a:off x="1082040" y="1270417"/>
            <a:ext cx="10515600" cy="1840695"/>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4000" b="1" i="0" kern="1200" spc="-100" baseline="0">
                <a:solidFill>
                  <a:srgbClr val="003F80"/>
                </a:solidFill>
                <a:latin typeface="Source Sans Pro" charset="0"/>
                <a:ea typeface="Source Sans Pro" charset="0"/>
                <a:cs typeface="Source Sans Pro" charset="0"/>
              </a:defRPr>
            </a:lvl1pPr>
          </a:lstStyle>
          <a:p>
            <a:pPr algn="ctr"/>
            <a:r>
              <a:rPr lang="en-US" sz="3600" dirty="0"/>
              <a:t>Utilize the No Cost High Value SBA Resource Partners Near you! </a:t>
            </a:r>
          </a:p>
        </p:txBody>
      </p:sp>
      <p:pic>
        <p:nvPicPr>
          <p:cNvPr id="2050" name="Picture 2">
            <a:hlinkClick r:id="rId3"/>
            <a:extLst>
              <a:ext uri="{FF2B5EF4-FFF2-40B4-BE49-F238E27FC236}">
                <a16:creationId xmlns:a16="http://schemas.microsoft.com/office/drawing/2014/main" id="{09D7C92E-C443-1815-131D-3040B9BF65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1232" y="2622804"/>
            <a:ext cx="3324225" cy="13906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hlinkClick r:id="rId5"/>
            <a:extLst>
              <a:ext uri="{FF2B5EF4-FFF2-40B4-BE49-F238E27FC236}">
                <a16:creationId xmlns:a16="http://schemas.microsoft.com/office/drawing/2014/main" id="{3AF6FB49-8B30-17CF-3D41-687E9108A7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8085" y="2327527"/>
            <a:ext cx="333375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3">
            <a:extLst>
              <a:ext uri="{FF2B5EF4-FFF2-40B4-BE49-F238E27FC236}">
                <a16:creationId xmlns:a16="http://schemas.microsoft.com/office/drawing/2014/main" id="{4176480A-6274-806A-B221-403423DC65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1232" y="4013454"/>
            <a:ext cx="2986261" cy="2217072"/>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Image result for veterans business outreach centers logo">
            <a:extLst>
              <a:ext uri="{FF2B5EF4-FFF2-40B4-BE49-F238E27FC236}">
                <a16:creationId xmlns:a16="http://schemas.microsoft.com/office/drawing/2014/main" id="{7E6CE9CA-907D-C74E-269C-846964BF43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07517" y="4327015"/>
            <a:ext cx="3313251" cy="1840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114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DF6BB50-2E86-4543-9DCA-1C4105A1B536}"/>
              </a:ext>
            </a:extLst>
          </p:cNvPr>
          <p:cNvSpPr txBox="1"/>
          <p:nvPr/>
        </p:nvSpPr>
        <p:spPr>
          <a:xfrm>
            <a:off x="6274214" y="4243227"/>
            <a:ext cx="4194586" cy="2080057"/>
          </a:xfrm>
          <a:prstGeom prst="rect">
            <a:avLst/>
          </a:prstGeom>
          <a:noFill/>
        </p:spPr>
        <p:txBody>
          <a:bodyPr wrap="square" rtlCol="0">
            <a:spAutoFit/>
          </a:bodyPr>
          <a:lstStyle/>
          <a:p>
            <a:pPr defTabSz="685800">
              <a:spcAft>
                <a:spcPts val="1350"/>
              </a:spcAft>
              <a:defRPr/>
            </a:pPr>
            <a:r>
              <a:rPr lang="en-US" sz="1650" dirty="0">
                <a:latin typeface="Source Sans Pro" panose="020B0503030403020204" pitchFamily="34" charset="0"/>
                <a:ea typeface="Source Sans Pro" panose="020B0503030403020204" pitchFamily="34" charset="0"/>
                <a:hlinkClick r:id="rId3"/>
              </a:rPr>
              <a:t>www.sba.gov/wa</a:t>
            </a:r>
            <a:r>
              <a:rPr lang="en-US" sz="1650" dirty="0">
                <a:latin typeface="Source Sans Pro" panose="020B0503030403020204" pitchFamily="34" charset="0"/>
                <a:ea typeface="Source Sans Pro" panose="020B0503030403020204" pitchFamily="34" charset="0"/>
              </a:rPr>
              <a:t> </a:t>
            </a:r>
          </a:p>
          <a:p>
            <a:pPr marL="128111" indent="-128111" defTabSz="685800">
              <a:spcAft>
                <a:spcPts val="1350"/>
              </a:spcAft>
              <a:defRPr/>
            </a:pPr>
            <a:r>
              <a:rPr lang="en-US" sz="1650" dirty="0">
                <a:solidFill>
                  <a:schemeClr val="accent1"/>
                </a:solidFill>
                <a:latin typeface="Source Sans Pro" panose="020B0503030403020204" pitchFamily="34" charset="0"/>
                <a:ea typeface="Source Sans Pro" panose="020B0503030403020204" pitchFamily="34" charset="0"/>
              </a:rPr>
              <a:t>        </a:t>
            </a:r>
            <a:r>
              <a:rPr lang="en-US" sz="1650" dirty="0">
                <a:latin typeface="Source Sans Pro" panose="020B0503030403020204" pitchFamily="34" charset="0"/>
                <a:ea typeface="Source Sans Pro" panose="020B0503030403020204" pitchFamily="34" charset="0"/>
                <a:hlinkClick r:id="rId4"/>
              </a:rPr>
              <a:t>@SBASeattle</a:t>
            </a:r>
            <a:endParaRPr lang="en-US" sz="1650" dirty="0">
              <a:latin typeface="Source Sans Pro" panose="020B0503030403020204" pitchFamily="34" charset="0"/>
              <a:ea typeface="Source Sans Pro" panose="020B0503030403020204" pitchFamily="34" charset="0"/>
            </a:endParaRPr>
          </a:p>
          <a:p>
            <a:pPr marL="128111" indent="-128111" defTabSz="685800">
              <a:spcAft>
                <a:spcPts val="1350"/>
              </a:spcAft>
              <a:defRPr/>
            </a:pPr>
            <a:r>
              <a:rPr lang="en-US" sz="1650" dirty="0">
                <a:latin typeface="Source Sans Pro" panose="020B0503030403020204" pitchFamily="34" charset="0"/>
                <a:ea typeface="Source Sans Pro" panose="020B0503030403020204" pitchFamily="34" charset="0"/>
              </a:rPr>
              <a:t>         </a:t>
            </a:r>
            <a:r>
              <a:rPr lang="en-US" sz="1650" dirty="0">
                <a:latin typeface="Source Sans Pro" panose="020B0503030403020204" pitchFamily="34" charset="0"/>
                <a:ea typeface="Source Sans Pro" panose="020B0503030403020204" pitchFamily="34" charset="0"/>
                <a:hlinkClick r:id="rId5"/>
              </a:rPr>
              <a:t>linkedin.com/showcase/</a:t>
            </a:r>
            <a:r>
              <a:rPr lang="en-US" sz="1650" dirty="0" err="1">
                <a:latin typeface="Source Sans Pro" panose="020B0503030403020204" pitchFamily="34" charset="0"/>
                <a:ea typeface="Source Sans Pro" panose="020B0503030403020204" pitchFamily="34" charset="0"/>
                <a:hlinkClick r:id="rId5"/>
              </a:rPr>
              <a:t>sbaseattle</a:t>
            </a:r>
            <a:endParaRPr lang="en-US" sz="1650" dirty="0">
              <a:latin typeface="Source Sans Pro" panose="020B0503030403020204" pitchFamily="34" charset="0"/>
              <a:ea typeface="Source Sans Pro" panose="020B0503030403020204" pitchFamily="34" charset="0"/>
            </a:endParaRPr>
          </a:p>
          <a:p>
            <a:pPr marL="128111" indent="-128111" defTabSz="685800">
              <a:spcAft>
                <a:spcPts val="1350"/>
              </a:spcAft>
              <a:defRPr/>
            </a:pPr>
            <a:r>
              <a:rPr lang="en-US" sz="1650" dirty="0">
                <a:latin typeface="Source Sans Pro" panose="020B0503030403020204" pitchFamily="34" charset="0"/>
                <a:ea typeface="Source Sans Pro" panose="020B0503030403020204" pitchFamily="34" charset="0"/>
                <a:hlinkClick r:id="rId6"/>
              </a:rPr>
              <a:t>infosdo@sba.gov</a:t>
            </a:r>
            <a:r>
              <a:rPr lang="en-US" sz="1650" dirty="0">
                <a:latin typeface="Source Sans Pro" panose="020B0503030403020204" pitchFamily="34" charset="0"/>
                <a:ea typeface="Source Sans Pro" panose="020B0503030403020204" pitchFamily="34" charset="0"/>
              </a:rPr>
              <a:t> </a:t>
            </a:r>
          </a:p>
          <a:p>
            <a:pPr marL="128111" indent="-128111" defTabSz="685800">
              <a:spcAft>
                <a:spcPts val="1350"/>
              </a:spcAft>
              <a:defRPr/>
            </a:pPr>
            <a:r>
              <a:rPr lang="en-US" sz="1650" dirty="0">
                <a:latin typeface="Source Sans Pro" panose="020B0503030403020204" pitchFamily="34" charset="0"/>
                <a:ea typeface="Source Sans Pro" panose="020B0503030403020204" pitchFamily="34" charset="0"/>
              </a:rPr>
              <a:t>Email alerts: </a:t>
            </a:r>
            <a:r>
              <a:rPr lang="en-US" sz="1650" dirty="0">
                <a:latin typeface="Source Sans Pro" panose="020B0503030403020204" pitchFamily="34" charset="0"/>
                <a:ea typeface="Source Sans Pro" panose="020B0503030403020204" pitchFamily="34" charset="0"/>
                <a:hlinkClick r:id="rId7"/>
              </a:rPr>
              <a:t>www.sba.gov/updates</a:t>
            </a:r>
            <a:r>
              <a:rPr lang="en-US" sz="1650" dirty="0">
                <a:latin typeface="Source Sans Pro" panose="020B0503030403020204" pitchFamily="34" charset="0"/>
                <a:ea typeface="Source Sans Pro" panose="020B0503030403020204" pitchFamily="34" charset="0"/>
              </a:rPr>
              <a:t> </a:t>
            </a:r>
          </a:p>
        </p:txBody>
      </p:sp>
      <p:sp>
        <p:nvSpPr>
          <p:cNvPr id="2" name="Title 1"/>
          <p:cNvSpPr>
            <a:spLocks noGrp="1"/>
          </p:cNvSpPr>
          <p:nvPr>
            <p:ph type="title"/>
          </p:nvPr>
        </p:nvSpPr>
        <p:spPr>
          <a:xfrm>
            <a:off x="2127915" y="516659"/>
            <a:ext cx="7886700" cy="1351399"/>
          </a:xfrm>
        </p:spPr>
        <p:txBody>
          <a:bodyPr>
            <a:noAutofit/>
          </a:bodyPr>
          <a:lstStyle/>
          <a:p>
            <a:r>
              <a:rPr lang="en-US" sz="3600" dirty="0"/>
              <a:t>Your Local SBA District Office Can Help</a:t>
            </a:r>
            <a:br>
              <a:rPr lang="en-US" sz="3600" dirty="0"/>
            </a:br>
            <a:br>
              <a:rPr lang="en-US" sz="3600" dirty="0"/>
            </a:br>
            <a:endParaRPr lang="en-US" sz="3600" dirty="0"/>
          </a:p>
        </p:txBody>
      </p:sp>
      <p:grpSp>
        <p:nvGrpSpPr>
          <p:cNvPr id="16" name="Group 15">
            <a:extLst>
              <a:ext uri="{FF2B5EF4-FFF2-40B4-BE49-F238E27FC236}">
                <a16:creationId xmlns:a16="http://schemas.microsoft.com/office/drawing/2014/main" id="{B8A73A4D-8348-4075-B366-3F3D8071C454}"/>
              </a:ext>
            </a:extLst>
          </p:cNvPr>
          <p:cNvGrpSpPr/>
          <p:nvPr/>
        </p:nvGrpSpPr>
        <p:grpSpPr>
          <a:xfrm>
            <a:off x="2127916" y="1868058"/>
            <a:ext cx="3014673" cy="3845405"/>
            <a:chOff x="2152650" y="1474603"/>
            <a:chExt cx="4575375" cy="5621495"/>
          </a:xfrm>
        </p:grpSpPr>
        <p:sp>
          <p:nvSpPr>
            <p:cNvPr id="17" name="Content Placeholder 2">
              <a:extLst>
                <a:ext uri="{FF2B5EF4-FFF2-40B4-BE49-F238E27FC236}">
                  <a16:creationId xmlns:a16="http://schemas.microsoft.com/office/drawing/2014/main" id="{6FBDBBED-98EF-47DF-B0B8-9C5D4CCB5DC0}"/>
                </a:ext>
              </a:extLst>
            </p:cNvPr>
            <p:cNvSpPr txBox="1">
              <a:spLocks/>
            </p:cNvSpPr>
            <p:nvPr/>
          </p:nvSpPr>
          <p:spPr>
            <a:xfrm>
              <a:off x="2172151" y="1805076"/>
              <a:ext cx="4555874" cy="5291022"/>
            </a:xfrm>
            <a:prstGeom prst="rect">
              <a:avLst/>
            </a:prstGeom>
          </p:spPr>
          <p:txBody>
            <a:bodyPr vert="horz" lIns="68580" tIns="34290" rIns="68580" bIns="34290" rtlCol="0" anchor="t">
              <a:normAutofit fontScale="25000" lnSpcReduction="20000"/>
            </a:bodyPr>
            <a:lstStyle>
              <a:lvl1pPr marL="171438" indent="-171438" algn="l" defTabSz="685749" rtl="0" eaLnBrk="1" latinLnBrk="0" hangingPunct="1">
                <a:lnSpc>
                  <a:spcPct val="90000"/>
                </a:lnSpc>
                <a:spcBef>
                  <a:spcPts val="750"/>
                </a:spcBef>
                <a:buFont typeface="Arial"/>
                <a:buChar char="•"/>
                <a:defRPr sz="2100" kern="1200">
                  <a:solidFill>
                    <a:schemeClr val="tx1"/>
                  </a:solidFill>
                  <a:latin typeface="Source Sans Pro" charset="0"/>
                  <a:ea typeface="Source Sans Pro" charset="0"/>
                  <a:cs typeface="Source Sans Pro" charset="0"/>
                </a:defRPr>
              </a:lvl1pPr>
              <a:lvl2pPr marL="514313" indent="-171438" algn="l" defTabSz="685749" rtl="0" eaLnBrk="1" latinLnBrk="0" hangingPunct="1">
                <a:lnSpc>
                  <a:spcPct val="90000"/>
                </a:lnSpc>
                <a:spcBef>
                  <a:spcPts val="375"/>
                </a:spcBef>
                <a:buFont typeface="Arial"/>
                <a:buChar char="•"/>
                <a:defRPr sz="1800" kern="1200">
                  <a:solidFill>
                    <a:schemeClr val="tx1"/>
                  </a:solidFill>
                  <a:latin typeface="Source Sans Pro" charset="0"/>
                  <a:ea typeface="Source Sans Pro" charset="0"/>
                  <a:cs typeface="Source Sans Pro" charset="0"/>
                </a:defRPr>
              </a:lvl2pPr>
              <a:lvl3pPr marL="857186" indent="-171438" algn="l" defTabSz="685749" rtl="0" eaLnBrk="1" latinLnBrk="0" hangingPunct="1">
                <a:lnSpc>
                  <a:spcPct val="90000"/>
                </a:lnSpc>
                <a:spcBef>
                  <a:spcPts val="375"/>
                </a:spcBef>
                <a:buFont typeface="Arial"/>
                <a:buChar char="•"/>
                <a:defRPr sz="1500" kern="1200">
                  <a:solidFill>
                    <a:schemeClr val="tx1"/>
                  </a:solidFill>
                  <a:latin typeface="Source Sans Pro" charset="0"/>
                  <a:ea typeface="Source Sans Pro" charset="0"/>
                  <a:cs typeface="Source Sans Pro" charset="0"/>
                </a:defRPr>
              </a:lvl3pPr>
              <a:lvl4pPr marL="1200060"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4pPr>
              <a:lvl5pPr marL="1542935"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5pPr>
              <a:lvl6pPr marL="1885809"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nSpc>
                  <a:spcPct val="100000"/>
                </a:lnSpc>
                <a:spcAft>
                  <a:spcPts val="450"/>
                </a:spcAft>
                <a:buNone/>
              </a:pPr>
              <a:r>
                <a:rPr lang="en-US" sz="6600" b="1" dirty="0"/>
                <a:t>Seattle District Office</a:t>
              </a:r>
            </a:p>
            <a:p>
              <a:pPr marL="0" indent="0">
                <a:lnSpc>
                  <a:spcPct val="100000"/>
                </a:lnSpc>
                <a:spcAft>
                  <a:spcPts val="450"/>
                </a:spcAft>
                <a:buNone/>
              </a:pPr>
              <a:r>
                <a:rPr lang="en-US" sz="6600" dirty="0"/>
                <a:t>2401 4</a:t>
              </a:r>
              <a:r>
                <a:rPr lang="en-US" sz="6600" baseline="30000" dirty="0"/>
                <a:t>th</a:t>
              </a:r>
              <a:r>
                <a:rPr lang="en-US" sz="6600" dirty="0"/>
                <a:t> Ave., Suite 450</a:t>
              </a:r>
            </a:p>
            <a:p>
              <a:pPr marL="0" indent="0">
                <a:lnSpc>
                  <a:spcPct val="100000"/>
                </a:lnSpc>
                <a:spcAft>
                  <a:spcPts val="450"/>
                </a:spcAft>
                <a:buNone/>
              </a:pPr>
              <a:r>
                <a:rPr lang="en-US" sz="6600" dirty="0"/>
                <a:t>Seattle, WA 98121</a:t>
              </a:r>
            </a:p>
            <a:p>
              <a:pPr marL="0" indent="0">
                <a:lnSpc>
                  <a:spcPct val="100000"/>
                </a:lnSpc>
                <a:spcAft>
                  <a:spcPts val="450"/>
                </a:spcAft>
                <a:buNone/>
              </a:pPr>
              <a:r>
                <a:rPr lang="en-US" sz="6600" dirty="0"/>
                <a:t>(206) 553-7310</a:t>
              </a:r>
            </a:p>
            <a:p>
              <a:pPr marL="0" indent="0">
                <a:lnSpc>
                  <a:spcPct val="100000"/>
                </a:lnSpc>
                <a:spcAft>
                  <a:spcPts val="450"/>
                </a:spcAft>
                <a:buNone/>
              </a:pPr>
              <a:endParaRPr lang="en-US" sz="6600" b="1" dirty="0"/>
            </a:p>
            <a:p>
              <a:pPr marL="0" indent="0">
                <a:lnSpc>
                  <a:spcPct val="100000"/>
                </a:lnSpc>
                <a:spcAft>
                  <a:spcPts val="450"/>
                </a:spcAft>
                <a:buNone/>
              </a:pPr>
              <a:r>
                <a:rPr lang="en-US" sz="6600" b="1" dirty="0"/>
                <a:t>Spokane Branch Office</a:t>
              </a:r>
            </a:p>
            <a:p>
              <a:pPr marL="0" indent="0">
                <a:lnSpc>
                  <a:spcPct val="100000"/>
                </a:lnSpc>
                <a:spcAft>
                  <a:spcPts val="450"/>
                </a:spcAft>
                <a:buNone/>
              </a:pPr>
              <a:r>
                <a:rPr lang="en-US" sz="6600" dirty="0"/>
                <a:t>801 W. Riverside Ave., Suite 444</a:t>
              </a:r>
            </a:p>
            <a:p>
              <a:pPr marL="0" indent="0">
                <a:lnSpc>
                  <a:spcPct val="100000"/>
                </a:lnSpc>
                <a:spcAft>
                  <a:spcPts val="450"/>
                </a:spcAft>
                <a:buNone/>
              </a:pPr>
              <a:r>
                <a:rPr lang="en-US" sz="6600" dirty="0"/>
                <a:t>Spokane, WA 99201</a:t>
              </a:r>
            </a:p>
            <a:p>
              <a:pPr marL="0" indent="0">
                <a:lnSpc>
                  <a:spcPct val="100000"/>
                </a:lnSpc>
                <a:spcAft>
                  <a:spcPts val="450"/>
                </a:spcAft>
                <a:buNone/>
              </a:pPr>
              <a:r>
                <a:rPr lang="en-US" sz="6600" dirty="0"/>
                <a:t>(509) 353-2800</a:t>
              </a:r>
            </a:p>
            <a:p>
              <a:pPr marL="0" indent="0">
                <a:lnSpc>
                  <a:spcPct val="100000"/>
                </a:lnSpc>
                <a:spcAft>
                  <a:spcPts val="450"/>
                </a:spcAft>
                <a:buNone/>
              </a:pPr>
              <a:endParaRPr lang="en-US" sz="6600" dirty="0"/>
            </a:p>
            <a:p>
              <a:pPr marL="0" indent="0">
                <a:lnSpc>
                  <a:spcPct val="100000"/>
                </a:lnSpc>
                <a:spcAft>
                  <a:spcPts val="450"/>
                </a:spcAft>
                <a:buNone/>
              </a:pPr>
              <a:endParaRPr lang="en-US" sz="6600" dirty="0"/>
            </a:p>
            <a:p>
              <a:pPr marL="0" indent="0">
                <a:lnSpc>
                  <a:spcPct val="100000"/>
                </a:lnSpc>
                <a:spcAft>
                  <a:spcPts val="450"/>
                </a:spcAft>
                <a:buNone/>
              </a:pPr>
              <a:endParaRPr lang="en-US" sz="6600" dirty="0"/>
            </a:p>
            <a:p>
              <a:pPr marL="0" indent="0">
                <a:lnSpc>
                  <a:spcPct val="100000"/>
                </a:lnSpc>
                <a:spcAft>
                  <a:spcPts val="450"/>
                </a:spcAft>
                <a:buNone/>
              </a:pPr>
              <a:endParaRPr lang="en-US" sz="1650" dirty="0"/>
            </a:p>
            <a:p>
              <a:endParaRPr lang="en-US" sz="1800" dirty="0"/>
            </a:p>
          </p:txBody>
        </p:sp>
        <p:cxnSp>
          <p:nvCxnSpPr>
            <p:cNvPr id="18" name="Straight Connector 17">
              <a:extLst>
                <a:ext uri="{FF2B5EF4-FFF2-40B4-BE49-F238E27FC236}">
                  <a16:creationId xmlns:a16="http://schemas.microsoft.com/office/drawing/2014/main" id="{69375EA9-AE5A-49F2-8948-256DAEDE5C5B}"/>
                </a:ext>
              </a:extLst>
            </p:cNvPr>
            <p:cNvCxnSpPr>
              <a:cxnSpLocks/>
            </p:cNvCxnSpPr>
            <p:nvPr/>
          </p:nvCxnSpPr>
          <p:spPr>
            <a:xfrm>
              <a:off x="2152650" y="1474603"/>
              <a:ext cx="44045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84EB93E-9F00-4350-BD22-D79B90A6E149}"/>
                </a:ext>
              </a:extLst>
            </p:cNvPr>
            <p:cNvCxnSpPr>
              <a:cxnSpLocks/>
            </p:cNvCxnSpPr>
            <p:nvPr/>
          </p:nvCxnSpPr>
          <p:spPr>
            <a:xfrm>
              <a:off x="2152650" y="6944544"/>
              <a:ext cx="4404500" cy="0"/>
            </a:xfrm>
            <a:prstGeom prst="line">
              <a:avLst/>
            </a:prstGeom>
            <a:ln w="28575">
              <a:solidFill>
                <a:srgbClr val="CC3538"/>
              </a:solidFill>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F0E4CF18-564F-4751-8E98-85BD93839655}"/>
              </a:ext>
            </a:extLst>
          </p:cNvPr>
          <p:cNvSpPr txBox="1"/>
          <p:nvPr/>
        </p:nvSpPr>
        <p:spPr>
          <a:xfrm>
            <a:off x="6204701" y="3834459"/>
            <a:ext cx="3148731" cy="415498"/>
          </a:xfrm>
          <a:prstGeom prst="rect">
            <a:avLst/>
          </a:prstGeom>
          <a:noFill/>
        </p:spPr>
        <p:txBody>
          <a:bodyPr wrap="square" rtlCol="0">
            <a:spAutoFit/>
          </a:bodyPr>
          <a:lstStyle/>
          <a:p>
            <a:r>
              <a:rPr lang="en-US" sz="2100" b="1" dirty="0">
                <a:solidFill>
                  <a:srgbClr val="898989"/>
                </a:solidFill>
                <a:latin typeface="Source Sans Pro" charset="0"/>
                <a:ea typeface="Source Sans Pro" charset="0"/>
              </a:rPr>
              <a:t>Connect with Us</a:t>
            </a:r>
          </a:p>
        </p:txBody>
      </p:sp>
      <p:pic>
        <p:nvPicPr>
          <p:cNvPr id="2050" name="Picture 2" descr="Image result for Official LinkedIn Icon">
            <a:extLst>
              <a:ext uri="{FF2B5EF4-FFF2-40B4-BE49-F238E27FC236}">
                <a16:creationId xmlns:a16="http://schemas.microsoft.com/office/drawing/2014/main" id="{201F6096-D4DF-C53F-8730-8465EFDA9D7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3148" t="12683" r="20880" b="29664"/>
          <a:stretch/>
        </p:blipFill>
        <p:spPr bwMode="auto">
          <a:xfrm>
            <a:off x="6296685" y="5057751"/>
            <a:ext cx="372979" cy="3933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056FF7E-3C64-4220-7C4F-3CC235C54809}"/>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5218570" y="1269800"/>
            <a:ext cx="5120990" cy="2668468"/>
          </a:xfrm>
          <a:prstGeom prst="rect">
            <a:avLst/>
          </a:prstGeom>
        </p:spPr>
      </p:pic>
      <p:pic>
        <p:nvPicPr>
          <p:cNvPr id="6" name="Picture 5">
            <a:extLst>
              <a:ext uri="{FF2B5EF4-FFF2-40B4-BE49-F238E27FC236}">
                <a16:creationId xmlns:a16="http://schemas.microsoft.com/office/drawing/2014/main" id="{CB2D3F6C-2A93-CDE8-AA1F-293034964DFE}"/>
              </a:ext>
            </a:extLst>
          </p:cNvPr>
          <p:cNvPicPr>
            <a:picLocks noChangeAspect="1"/>
          </p:cNvPicPr>
          <p:nvPr/>
        </p:nvPicPr>
        <p:blipFill>
          <a:blip r:embed="rId10"/>
          <a:stretch>
            <a:fillRect/>
          </a:stretch>
        </p:blipFill>
        <p:spPr>
          <a:xfrm>
            <a:off x="6320416" y="4677975"/>
            <a:ext cx="325515" cy="318117"/>
          </a:xfrm>
          <a:prstGeom prst="rect">
            <a:avLst/>
          </a:prstGeom>
        </p:spPr>
      </p:pic>
    </p:spTree>
    <p:extLst>
      <p:ext uri="{BB962C8B-B14F-4D97-AF65-F5344CB8AC3E}">
        <p14:creationId xmlns:p14="http://schemas.microsoft.com/office/powerpoint/2010/main" val="3359370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6932924-C2F2-47BB-AEAE-154EDE83D4B0}"/>
              </a:ext>
            </a:extLst>
          </p:cNvPr>
          <p:cNvGrpSpPr/>
          <p:nvPr/>
        </p:nvGrpSpPr>
        <p:grpSpPr>
          <a:xfrm>
            <a:off x="2388407" y="2028695"/>
            <a:ext cx="7786782" cy="3864395"/>
            <a:chOff x="966133" y="1148883"/>
            <a:chExt cx="10382374" cy="5152525"/>
          </a:xfrm>
        </p:grpSpPr>
        <p:sp>
          <p:nvSpPr>
            <p:cNvPr id="150" name="Freeform 144">
              <a:extLst>
                <a:ext uri="{FF2B5EF4-FFF2-40B4-BE49-F238E27FC236}">
                  <a16:creationId xmlns:a16="http://schemas.microsoft.com/office/drawing/2014/main" id="{6A7002F9-97CC-421C-BB0F-A1B4939A2FD6}"/>
                </a:ext>
              </a:extLst>
            </p:cNvPr>
            <p:cNvSpPr>
              <a:spLocks/>
            </p:cNvSpPr>
            <p:nvPr/>
          </p:nvSpPr>
          <p:spPr bwMode="auto">
            <a:xfrm>
              <a:off x="8929954" y="4259405"/>
              <a:ext cx="2418553" cy="2042003"/>
            </a:xfrm>
            <a:custGeom>
              <a:avLst/>
              <a:gdLst>
                <a:gd name="T0" fmla="*/ 53 w 1537"/>
                <a:gd name="T1" fmla="*/ 603 h 1297"/>
                <a:gd name="T2" fmla="*/ 111 w 1537"/>
                <a:gd name="T3" fmla="*/ 568 h 1297"/>
                <a:gd name="T4" fmla="*/ 178 w 1537"/>
                <a:gd name="T5" fmla="*/ 580 h 1297"/>
                <a:gd name="T6" fmla="*/ 206 w 1537"/>
                <a:gd name="T7" fmla="*/ 480 h 1297"/>
                <a:gd name="T8" fmla="*/ 288 w 1537"/>
                <a:gd name="T9" fmla="*/ 441 h 1297"/>
                <a:gd name="T10" fmla="*/ 359 w 1537"/>
                <a:gd name="T11" fmla="*/ 459 h 1297"/>
                <a:gd name="T12" fmla="*/ 451 w 1537"/>
                <a:gd name="T13" fmla="*/ 415 h 1297"/>
                <a:gd name="T14" fmla="*/ 462 w 1537"/>
                <a:gd name="T15" fmla="*/ 367 h 1297"/>
                <a:gd name="T16" fmla="*/ 427 w 1537"/>
                <a:gd name="T17" fmla="*/ 295 h 1297"/>
                <a:gd name="T18" fmla="*/ 543 w 1537"/>
                <a:gd name="T19" fmla="*/ 348 h 1297"/>
                <a:gd name="T20" fmla="*/ 668 w 1537"/>
                <a:gd name="T21" fmla="*/ 312 h 1297"/>
                <a:gd name="T22" fmla="*/ 726 w 1537"/>
                <a:gd name="T23" fmla="*/ 228 h 1297"/>
                <a:gd name="T24" fmla="*/ 977 w 1537"/>
                <a:gd name="T25" fmla="*/ 123 h 1297"/>
                <a:gd name="T26" fmla="*/ 1435 w 1537"/>
                <a:gd name="T27" fmla="*/ 31 h 1297"/>
                <a:gd name="T28" fmla="*/ 1536 w 1537"/>
                <a:gd name="T29" fmla="*/ 14 h 1297"/>
                <a:gd name="T30" fmla="*/ 1526 w 1537"/>
                <a:gd name="T31" fmla="*/ 107 h 1297"/>
                <a:gd name="T32" fmla="*/ 1498 w 1537"/>
                <a:gd name="T33" fmla="*/ 203 h 1297"/>
                <a:gd name="T34" fmla="*/ 1485 w 1537"/>
                <a:gd name="T35" fmla="*/ 300 h 1297"/>
                <a:gd name="T36" fmla="*/ 1479 w 1537"/>
                <a:gd name="T37" fmla="*/ 388 h 1297"/>
                <a:gd name="T38" fmla="*/ 1437 w 1537"/>
                <a:gd name="T39" fmla="*/ 444 h 1297"/>
                <a:gd name="T40" fmla="*/ 1464 w 1537"/>
                <a:gd name="T41" fmla="*/ 488 h 1297"/>
                <a:gd name="T42" fmla="*/ 1500 w 1537"/>
                <a:gd name="T43" fmla="*/ 559 h 1297"/>
                <a:gd name="T44" fmla="*/ 1506 w 1537"/>
                <a:gd name="T45" fmla="*/ 600 h 1297"/>
                <a:gd name="T46" fmla="*/ 1526 w 1537"/>
                <a:gd name="T47" fmla="*/ 627 h 1297"/>
                <a:gd name="T48" fmla="*/ 1468 w 1537"/>
                <a:gd name="T49" fmla="*/ 655 h 1297"/>
                <a:gd name="T50" fmla="*/ 1423 w 1537"/>
                <a:gd name="T51" fmla="*/ 732 h 1297"/>
                <a:gd name="T52" fmla="*/ 1468 w 1537"/>
                <a:gd name="T53" fmla="*/ 782 h 1297"/>
                <a:gd name="T54" fmla="*/ 1461 w 1537"/>
                <a:gd name="T55" fmla="*/ 828 h 1297"/>
                <a:gd name="T56" fmla="*/ 1454 w 1537"/>
                <a:gd name="T57" fmla="*/ 870 h 1297"/>
                <a:gd name="T58" fmla="*/ 1395 w 1537"/>
                <a:gd name="T59" fmla="*/ 949 h 1297"/>
                <a:gd name="T60" fmla="*/ 1361 w 1537"/>
                <a:gd name="T61" fmla="*/ 962 h 1297"/>
                <a:gd name="T62" fmla="*/ 1299 w 1537"/>
                <a:gd name="T63" fmla="*/ 949 h 1297"/>
                <a:gd name="T64" fmla="*/ 1301 w 1537"/>
                <a:gd name="T65" fmla="*/ 1016 h 1297"/>
                <a:gd name="T66" fmla="*/ 1368 w 1537"/>
                <a:gd name="T67" fmla="*/ 1075 h 1297"/>
                <a:gd name="T68" fmla="*/ 1377 w 1537"/>
                <a:gd name="T69" fmla="*/ 1191 h 1297"/>
                <a:gd name="T70" fmla="*/ 619 w 1537"/>
                <a:gd name="T71" fmla="*/ 1221 h 1297"/>
                <a:gd name="T72" fmla="*/ 527 w 1537"/>
                <a:gd name="T73" fmla="*/ 1214 h 1297"/>
                <a:gd name="T74" fmla="*/ 433 w 1537"/>
                <a:gd name="T75" fmla="*/ 1284 h 1297"/>
                <a:gd name="T76" fmla="*/ 368 w 1537"/>
                <a:gd name="T77" fmla="*/ 1297 h 1297"/>
                <a:gd name="T78" fmla="*/ 349 w 1537"/>
                <a:gd name="T79" fmla="*/ 1269 h 1297"/>
                <a:gd name="T80" fmla="*/ 319 w 1537"/>
                <a:gd name="T81" fmla="*/ 1183 h 1297"/>
                <a:gd name="T82" fmla="*/ 106 w 1537"/>
                <a:gd name="T83" fmla="*/ 1170 h 1297"/>
                <a:gd name="T84" fmla="*/ 147 w 1537"/>
                <a:gd name="T85" fmla="*/ 1068 h 1297"/>
                <a:gd name="T86" fmla="*/ 173 w 1537"/>
                <a:gd name="T87" fmla="*/ 1006 h 1297"/>
                <a:gd name="T88" fmla="*/ 189 w 1537"/>
                <a:gd name="T89" fmla="*/ 843 h 1297"/>
                <a:gd name="T90" fmla="*/ 134 w 1537"/>
                <a:gd name="T91" fmla="*/ 767 h 1297"/>
                <a:gd name="T92" fmla="*/ 31 w 1537"/>
                <a:gd name="T93" fmla="*/ 734 h 1297"/>
                <a:gd name="T94" fmla="*/ 41 w 1537"/>
                <a:gd name="T95" fmla="*/ 686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37" h="1297">
                  <a:moveTo>
                    <a:pt x="43" y="658"/>
                  </a:moveTo>
                  <a:cubicBezTo>
                    <a:pt x="30" y="641"/>
                    <a:pt x="31" y="632"/>
                    <a:pt x="42" y="621"/>
                  </a:cubicBezTo>
                  <a:cubicBezTo>
                    <a:pt x="45" y="618"/>
                    <a:pt x="51" y="606"/>
                    <a:pt x="53" y="603"/>
                  </a:cubicBezTo>
                  <a:cubicBezTo>
                    <a:pt x="57" y="597"/>
                    <a:pt x="60" y="592"/>
                    <a:pt x="69" y="595"/>
                  </a:cubicBezTo>
                  <a:cubicBezTo>
                    <a:pt x="92" y="602"/>
                    <a:pt x="101" y="596"/>
                    <a:pt x="100" y="580"/>
                  </a:cubicBezTo>
                  <a:cubicBezTo>
                    <a:pt x="100" y="579"/>
                    <a:pt x="107" y="569"/>
                    <a:pt x="111" y="568"/>
                  </a:cubicBezTo>
                  <a:cubicBezTo>
                    <a:pt x="129" y="567"/>
                    <a:pt x="138" y="579"/>
                    <a:pt x="150" y="586"/>
                  </a:cubicBezTo>
                  <a:cubicBezTo>
                    <a:pt x="156" y="590"/>
                    <a:pt x="160" y="597"/>
                    <a:pt x="170" y="592"/>
                  </a:cubicBezTo>
                  <a:cubicBezTo>
                    <a:pt x="179" y="587"/>
                    <a:pt x="177" y="589"/>
                    <a:pt x="178" y="580"/>
                  </a:cubicBezTo>
                  <a:cubicBezTo>
                    <a:pt x="183" y="548"/>
                    <a:pt x="175" y="527"/>
                    <a:pt x="180" y="501"/>
                  </a:cubicBezTo>
                  <a:cubicBezTo>
                    <a:pt x="181" y="494"/>
                    <a:pt x="185" y="489"/>
                    <a:pt x="195" y="489"/>
                  </a:cubicBezTo>
                  <a:cubicBezTo>
                    <a:pt x="206" y="490"/>
                    <a:pt x="205" y="488"/>
                    <a:pt x="206" y="480"/>
                  </a:cubicBezTo>
                  <a:cubicBezTo>
                    <a:pt x="208" y="463"/>
                    <a:pt x="221" y="450"/>
                    <a:pt x="222" y="434"/>
                  </a:cubicBezTo>
                  <a:cubicBezTo>
                    <a:pt x="222" y="432"/>
                    <a:pt x="227" y="429"/>
                    <a:pt x="232" y="432"/>
                  </a:cubicBezTo>
                  <a:cubicBezTo>
                    <a:pt x="247" y="440"/>
                    <a:pt x="270" y="443"/>
                    <a:pt x="288" y="441"/>
                  </a:cubicBezTo>
                  <a:cubicBezTo>
                    <a:pt x="288" y="441"/>
                    <a:pt x="295" y="445"/>
                    <a:pt x="295" y="446"/>
                  </a:cubicBezTo>
                  <a:cubicBezTo>
                    <a:pt x="300" y="451"/>
                    <a:pt x="306" y="452"/>
                    <a:pt x="315" y="452"/>
                  </a:cubicBezTo>
                  <a:cubicBezTo>
                    <a:pt x="327" y="452"/>
                    <a:pt x="343" y="449"/>
                    <a:pt x="359" y="459"/>
                  </a:cubicBezTo>
                  <a:cubicBezTo>
                    <a:pt x="369" y="465"/>
                    <a:pt x="395" y="460"/>
                    <a:pt x="393" y="448"/>
                  </a:cubicBezTo>
                  <a:cubicBezTo>
                    <a:pt x="392" y="435"/>
                    <a:pt x="404" y="426"/>
                    <a:pt x="408" y="416"/>
                  </a:cubicBezTo>
                  <a:cubicBezTo>
                    <a:pt x="413" y="403"/>
                    <a:pt x="441" y="415"/>
                    <a:pt x="451" y="415"/>
                  </a:cubicBezTo>
                  <a:cubicBezTo>
                    <a:pt x="473" y="416"/>
                    <a:pt x="487" y="405"/>
                    <a:pt x="487" y="405"/>
                  </a:cubicBezTo>
                  <a:cubicBezTo>
                    <a:pt x="492" y="401"/>
                    <a:pt x="493" y="387"/>
                    <a:pt x="488" y="384"/>
                  </a:cubicBezTo>
                  <a:cubicBezTo>
                    <a:pt x="476" y="374"/>
                    <a:pt x="470" y="369"/>
                    <a:pt x="462" y="367"/>
                  </a:cubicBezTo>
                  <a:cubicBezTo>
                    <a:pt x="446" y="362"/>
                    <a:pt x="438" y="347"/>
                    <a:pt x="428" y="335"/>
                  </a:cubicBezTo>
                  <a:cubicBezTo>
                    <a:pt x="424" y="331"/>
                    <a:pt x="417" y="317"/>
                    <a:pt x="415" y="312"/>
                  </a:cubicBezTo>
                  <a:cubicBezTo>
                    <a:pt x="408" y="299"/>
                    <a:pt x="419" y="296"/>
                    <a:pt x="427" y="295"/>
                  </a:cubicBezTo>
                  <a:cubicBezTo>
                    <a:pt x="440" y="292"/>
                    <a:pt x="460" y="290"/>
                    <a:pt x="469" y="305"/>
                  </a:cubicBezTo>
                  <a:cubicBezTo>
                    <a:pt x="472" y="310"/>
                    <a:pt x="473" y="315"/>
                    <a:pt x="477" y="320"/>
                  </a:cubicBezTo>
                  <a:cubicBezTo>
                    <a:pt x="494" y="339"/>
                    <a:pt x="514" y="352"/>
                    <a:pt x="543" y="348"/>
                  </a:cubicBezTo>
                  <a:cubicBezTo>
                    <a:pt x="565" y="346"/>
                    <a:pt x="591" y="350"/>
                    <a:pt x="610" y="357"/>
                  </a:cubicBezTo>
                  <a:cubicBezTo>
                    <a:pt x="634" y="366"/>
                    <a:pt x="653" y="349"/>
                    <a:pt x="660" y="330"/>
                  </a:cubicBezTo>
                  <a:cubicBezTo>
                    <a:pt x="663" y="323"/>
                    <a:pt x="666" y="319"/>
                    <a:pt x="668" y="312"/>
                  </a:cubicBezTo>
                  <a:cubicBezTo>
                    <a:pt x="668" y="307"/>
                    <a:pt x="672" y="285"/>
                    <a:pt x="671" y="279"/>
                  </a:cubicBezTo>
                  <a:cubicBezTo>
                    <a:pt x="670" y="268"/>
                    <a:pt x="677" y="272"/>
                    <a:pt x="692" y="264"/>
                  </a:cubicBezTo>
                  <a:cubicBezTo>
                    <a:pt x="711" y="253"/>
                    <a:pt x="713" y="245"/>
                    <a:pt x="726" y="228"/>
                  </a:cubicBezTo>
                  <a:cubicBezTo>
                    <a:pt x="729" y="224"/>
                    <a:pt x="730" y="216"/>
                    <a:pt x="729" y="211"/>
                  </a:cubicBezTo>
                  <a:cubicBezTo>
                    <a:pt x="726" y="200"/>
                    <a:pt x="737" y="178"/>
                    <a:pt x="749" y="176"/>
                  </a:cubicBezTo>
                  <a:cubicBezTo>
                    <a:pt x="823" y="158"/>
                    <a:pt x="902" y="141"/>
                    <a:pt x="977" y="123"/>
                  </a:cubicBezTo>
                  <a:cubicBezTo>
                    <a:pt x="1111" y="91"/>
                    <a:pt x="1227" y="61"/>
                    <a:pt x="1361" y="29"/>
                  </a:cubicBezTo>
                  <a:cubicBezTo>
                    <a:pt x="1370" y="27"/>
                    <a:pt x="1392" y="31"/>
                    <a:pt x="1400" y="27"/>
                  </a:cubicBezTo>
                  <a:cubicBezTo>
                    <a:pt x="1412" y="23"/>
                    <a:pt x="1424" y="28"/>
                    <a:pt x="1435" y="31"/>
                  </a:cubicBezTo>
                  <a:cubicBezTo>
                    <a:pt x="1454" y="36"/>
                    <a:pt x="1462" y="34"/>
                    <a:pt x="1473" y="19"/>
                  </a:cubicBezTo>
                  <a:cubicBezTo>
                    <a:pt x="1480" y="10"/>
                    <a:pt x="1518" y="0"/>
                    <a:pt x="1529" y="4"/>
                  </a:cubicBezTo>
                  <a:cubicBezTo>
                    <a:pt x="1534" y="6"/>
                    <a:pt x="1537" y="9"/>
                    <a:pt x="1536" y="14"/>
                  </a:cubicBezTo>
                  <a:cubicBezTo>
                    <a:pt x="1535" y="20"/>
                    <a:pt x="1537" y="27"/>
                    <a:pt x="1533" y="32"/>
                  </a:cubicBezTo>
                  <a:cubicBezTo>
                    <a:pt x="1523" y="48"/>
                    <a:pt x="1534" y="66"/>
                    <a:pt x="1526" y="82"/>
                  </a:cubicBezTo>
                  <a:cubicBezTo>
                    <a:pt x="1522" y="89"/>
                    <a:pt x="1523" y="99"/>
                    <a:pt x="1526" y="107"/>
                  </a:cubicBezTo>
                  <a:cubicBezTo>
                    <a:pt x="1529" y="116"/>
                    <a:pt x="1523" y="115"/>
                    <a:pt x="1518" y="115"/>
                  </a:cubicBezTo>
                  <a:cubicBezTo>
                    <a:pt x="1492" y="119"/>
                    <a:pt x="1484" y="140"/>
                    <a:pt x="1500" y="159"/>
                  </a:cubicBezTo>
                  <a:cubicBezTo>
                    <a:pt x="1512" y="173"/>
                    <a:pt x="1511" y="190"/>
                    <a:pt x="1498" y="203"/>
                  </a:cubicBezTo>
                  <a:cubicBezTo>
                    <a:pt x="1488" y="213"/>
                    <a:pt x="1480" y="223"/>
                    <a:pt x="1490" y="238"/>
                  </a:cubicBezTo>
                  <a:cubicBezTo>
                    <a:pt x="1496" y="246"/>
                    <a:pt x="1493" y="257"/>
                    <a:pt x="1489" y="267"/>
                  </a:cubicBezTo>
                  <a:cubicBezTo>
                    <a:pt x="1485" y="277"/>
                    <a:pt x="1477" y="288"/>
                    <a:pt x="1485" y="300"/>
                  </a:cubicBezTo>
                  <a:cubicBezTo>
                    <a:pt x="1487" y="303"/>
                    <a:pt x="1485" y="306"/>
                    <a:pt x="1479" y="307"/>
                  </a:cubicBezTo>
                  <a:cubicBezTo>
                    <a:pt x="1460" y="312"/>
                    <a:pt x="1453" y="330"/>
                    <a:pt x="1467" y="344"/>
                  </a:cubicBezTo>
                  <a:cubicBezTo>
                    <a:pt x="1480" y="357"/>
                    <a:pt x="1476" y="374"/>
                    <a:pt x="1479" y="388"/>
                  </a:cubicBezTo>
                  <a:cubicBezTo>
                    <a:pt x="1481" y="394"/>
                    <a:pt x="1473" y="394"/>
                    <a:pt x="1467" y="395"/>
                  </a:cubicBezTo>
                  <a:cubicBezTo>
                    <a:pt x="1457" y="395"/>
                    <a:pt x="1444" y="391"/>
                    <a:pt x="1438" y="401"/>
                  </a:cubicBezTo>
                  <a:cubicBezTo>
                    <a:pt x="1429" y="415"/>
                    <a:pt x="1428" y="430"/>
                    <a:pt x="1437" y="444"/>
                  </a:cubicBezTo>
                  <a:cubicBezTo>
                    <a:pt x="1441" y="451"/>
                    <a:pt x="1450" y="452"/>
                    <a:pt x="1457" y="455"/>
                  </a:cubicBezTo>
                  <a:cubicBezTo>
                    <a:pt x="1474" y="460"/>
                    <a:pt x="1477" y="475"/>
                    <a:pt x="1466" y="486"/>
                  </a:cubicBezTo>
                  <a:cubicBezTo>
                    <a:pt x="1465" y="487"/>
                    <a:pt x="1464" y="487"/>
                    <a:pt x="1464" y="488"/>
                  </a:cubicBezTo>
                  <a:cubicBezTo>
                    <a:pt x="1456" y="494"/>
                    <a:pt x="1445" y="504"/>
                    <a:pt x="1448" y="510"/>
                  </a:cubicBezTo>
                  <a:cubicBezTo>
                    <a:pt x="1455" y="525"/>
                    <a:pt x="1460" y="542"/>
                    <a:pt x="1472" y="553"/>
                  </a:cubicBezTo>
                  <a:cubicBezTo>
                    <a:pt x="1477" y="559"/>
                    <a:pt x="1490" y="558"/>
                    <a:pt x="1500" y="559"/>
                  </a:cubicBezTo>
                  <a:cubicBezTo>
                    <a:pt x="1507" y="559"/>
                    <a:pt x="1512" y="561"/>
                    <a:pt x="1514" y="567"/>
                  </a:cubicBezTo>
                  <a:cubicBezTo>
                    <a:pt x="1517" y="572"/>
                    <a:pt x="1512" y="574"/>
                    <a:pt x="1509" y="577"/>
                  </a:cubicBezTo>
                  <a:cubicBezTo>
                    <a:pt x="1501" y="585"/>
                    <a:pt x="1499" y="591"/>
                    <a:pt x="1506" y="600"/>
                  </a:cubicBezTo>
                  <a:cubicBezTo>
                    <a:pt x="1506" y="600"/>
                    <a:pt x="1506" y="601"/>
                    <a:pt x="1507" y="601"/>
                  </a:cubicBezTo>
                  <a:cubicBezTo>
                    <a:pt x="1514" y="609"/>
                    <a:pt x="1517" y="619"/>
                    <a:pt x="1525" y="627"/>
                  </a:cubicBezTo>
                  <a:cubicBezTo>
                    <a:pt x="1525" y="627"/>
                    <a:pt x="1525" y="627"/>
                    <a:pt x="1526" y="627"/>
                  </a:cubicBezTo>
                  <a:cubicBezTo>
                    <a:pt x="1530" y="633"/>
                    <a:pt x="1524" y="642"/>
                    <a:pt x="1515" y="642"/>
                  </a:cubicBezTo>
                  <a:cubicBezTo>
                    <a:pt x="1515" y="642"/>
                    <a:pt x="1515" y="642"/>
                    <a:pt x="1515" y="642"/>
                  </a:cubicBezTo>
                  <a:cubicBezTo>
                    <a:pt x="1498" y="643"/>
                    <a:pt x="1485" y="653"/>
                    <a:pt x="1468" y="655"/>
                  </a:cubicBezTo>
                  <a:cubicBezTo>
                    <a:pt x="1450" y="658"/>
                    <a:pt x="1451" y="677"/>
                    <a:pt x="1444" y="688"/>
                  </a:cubicBezTo>
                  <a:cubicBezTo>
                    <a:pt x="1438" y="697"/>
                    <a:pt x="1434" y="707"/>
                    <a:pt x="1427" y="716"/>
                  </a:cubicBezTo>
                  <a:cubicBezTo>
                    <a:pt x="1423" y="721"/>
                    <a:pt x="1419" y="727"/>
                    <a:pt x="1423" y="732"/>
                  </a:cubicBezTo>
                  <a:cubicBezTo>
                    <a:pt x="1435" y="743"/>
                    <a:pt x="1436" y="760"/>
                    <a:pt x="1451" y="769"/>
                  </a:cubicBezTo>
                  <a:cubicBezTo>
                    <a:pt x="1452" y="770"/>
                    <a:pt x="1453" y="771"/>
                    <a:pt x="1455" y="772"/>
                  </a:cubicBezTo>
                  <a:cubicBezTo>
                    <a:pt x="1463" y="774"/>
                    <a:pt x="1468" y="778"/>
                    <a:pt x="1468" y="782"/>
                  </a:cubicBezTo>
                  <a:cubicBezTo>
                    <a:pt x="1468" y="785"/>
                    <a:pt x="1466" y="789"/>
                    <a:pt x="1461" y="794"/>
                  </a:cubicBezTo>
                  <a:cubicBezTo>
                    <a:pt x="1458" y="797"/>
                    <a:pt x="1458" y="801"/>
                    <a:pt x="1461" y="804"/>
                  </a:cubicBezTo>
                  <a:cubicBezTo>
                    <a:pt x="1471" y="812"/>
                    <a:pt x="1471" y="826"/>
                    <a:pt x="1461" y="828"/>
                  </a:cubicBezTo>
                  <a:cubicBezTo>
                    <a:pt x="1444" y="832"/>
                    <a:pt x="1442" y="843"/>
                    <a:pt x="1448" y="852"/>
                  </a:cubicBezTo>
                  <a:cubicBezTo>
                    <a:pt x="1449" y="853"/>
                    <a:pt x="1458" y="862"/>
                    <a:pt x="1457" y="867"/>
                  </a:cubicBezTo>
                  <a:cubicBezTo>
                    <a:pt x="1456" y="869"/>
                    <a:pt x="1456" y="870"/>
                    <a:pt x="1454" y="870"/>
                  </a:cubicBezTo>
                  <a:cubicBezTo>
                    <a:pt x="1447" y="874"/>
                    <a:pt x="1445" y="880"/>
                    <a:pt x="1446" y="887"/>
                  </a:cubicBezTo>
                  <a:cubicBezTo>
                    <a:pt x="1446" y="898"/>
                    <a:pt x="1450" y="910"/>
                    <a:pt x="1431" y="916"/>
                  </a:cubicBezTo>
                  <a:cubicBezTo>
                    <a:pt x="1418" y="920"/>
                    <a:pt x="1400" y="939"/>
                    <a:pt x="1395" y="949"/>
                  </a:cubicBezTo>
                  <a:cubicBezTo>
                    <a:pt x="1394" y="952"/>
                    <a:pt x="1393" y="959"/>
                    <a:pt x="1390" y="965"/>
                  </a:cubicBezTo>
                  <a:cubicBezTo>
                    <a:pt x="1388" y="972"/>
                    <a:pt x="1384" y="977"/>
                    <a:pt x="1377" y="972"/>
                  </a:cubicBezTo>
                  <a:cubicBezTo>
                    <a:pt x="1374" y="970"/>
                    <a:pt x="1365" y="961"/>
                    <a:pt x="1361" y="962"/>
                  </a:cubicBezTo>
                  <a:cubicBezTo>
                    <a:pt x="1355" y="964"/>
                    <a:pt x="1350" y="966"/>
                    <a:pt x="1345" y="966"/>
                  </a:cubicBezTo>
                  <a:cubicBezTo>
                    <a:pt x="1342" y="966"/>
                    <a:pt x="1339" y="965"/>
                    <a:pt x="1336" y="961"/>
                  </a:cubicBezTo>
                  <a:cubicBezTo>
                    <a:pt x="1328" y="953"/>
                    <a:pt x="1309" y="946"/>
                    <a:pt x="1299" y="949"/>
                  </a:cubicBezTo>
                  <a:cubicBezTo>
                    <a:pt x="1289" y="952"/>
                    <a:pt x="1285" y="952"/>
                    <a:pt x="1285" y="960"/>
                  </a:cubicBezTo>
                  <a:cubicBezTo>
                    <a:pt x="1285" y="977"/>
                    <a:pt x="1288" y="994"/>
                    <a:pt x="1290" y="1011"/>
                  </a:cubicBezTo>
                  <a:cubicBezTo>
                    <a:pt x="1290" y="1013"/>
                    <a:pt x="1299" y="1015"/>
                    <a:pt x="1301" y="1016"/>
                  </a:cubicBezTo>
                  <a:cubicBezTo>
                    <a:pt x="1303" y="1018"/>
                    <a:pt x="1306" y="1020"/>
                    <a:pt x="1308" y="1022"/>
                  </a:cubicBezTo>
                  <a:cubicBezTo>
                    <a:pt x="1325" y="1035"/>
                    <a:pt x="1337" y="1050"/>
                    <a:pt x="1345" y="1053"/>
                  </a:cubicBezTo>
                  <a:cubicBezTo>
                    <a:pt x="1353" y="1056"/>
                    <a:pt x="1363" y="1067"/>
                    <a:pt x="1368" y="1075"/>
                  </a:cubicBezTo>
                  <a:cubicBezTo>
                    <a:pt x="1378" y="1093"/>
                    <a:pt x="1404" y="1101"/>
                    <a:pt x="1420" y="1114"/>
                  </a:cubicBezTo>
                  <a:cubicBezTo>
                    <a:pt x="1425" y="1118"/>
                    <a:pt x="1424" y="1128"/>
                    <a:pt x="1418" y="1134"/>
                  </a:cubicBezTo>
                  <a:cubicBezTo>
                    <a:pt x="1400" y="1152"/>
                    <a:pt x="1380" y="1165"/>
                    <a:pt x="1377" y="1191"/>
                  </a:cubicBezTo>
                  <a:cubicBezTo>
                    <a:pt x="1376" y="1199"/>
                    <a:pt x="1357" y="1202"/>
                    <a:pt x="1352" y="1203"/>
                  </a:cubicBezTo>
                  <a:cubicBezTo>
                    <a:pt x="1287" y="1205"/>
                    <a:pt x="1219" y="1209"/>
                    <a:pt x="1154" y="1211"/>
                  </a:cubicBezTo>
                  <a:cubicBezTo>
                    <a:pt x="973" y="1217"/>
                    <a:pt x="801" y="1218"/>
                    <a:pt x="619" y="1221"/>
                  </a:cubicBezTo>
                  <a:cubicBezTo>
                    <a:pt x="605" y="1221"/>
                    <a:pt x="593" y="1220"/>
                    <a:pt x="578" y="1222"/>
                  </a:cubicBezTo>
                  <a:cubicBezTo>
                    <a:pt x="571" y="1223"/>
                    <a:pt x="559" y="1216"/>
                    <a:pt x="554" y="1209"/>
                  </a:cubicBezTo>
                  <a:cubicBezTo>
                    <a:pt x="550" y="1202"/>
                    <a:pt x="527" y="1214"/>
                    <a:pt x="527" y="1214"/>
                  </a:cubicBezTo>
                  <a:cubicBezTo>
                    <a:pt x="517" y="1234"/>
                    <a:pt x="492" y="1236"/>
                    <a:pt x="477" y="1251"/>
                  </a:cubicBezTo>
                  <a:cubicBezTo>
                    <a:pt x="474" y="1254"/>
                    <a:pt x="472" y="1258"/>
                    <a:pt x="468" y="1258"/>
                  </a:cubicBezTo>
                  <a:cubicBezTo>
                    <a:pt x="446" y="1255"/>
                    <a:pt x="434" y="1264"/>
                    <a:pt x="433" y="1284"/>
                  </a:cubicBezTo>
                  <a:cubicBezTo>
                    <a:pt x="433" y="1286"/>
                    <a:pt x="433" y="1287"/>
                    <a:pt x="432" y="1288"/>
                  </a:cubicBezTo>
                  <a:cubicBezTo>
                    <a:pt x="431" y="1295"/>
                    <a:pt x="427" y="1295"/>
                    <a:pt x="416" y="1295"/>
                  </a:cubicBezTo>
                  <a:cubicBezTo>
                    <a:pt x="399" y="1295"/>
                    <a:pt x="385" y="1296"/>
                    <a:pt x="368" y="1297"/>
                  </a:cubicBezTo>
                  <a:cubicBezTo>
                    <a:pt x="364" y="1297"/>
                    <a:pt x="358" y="1297"/>
                    <a:pt x="358" y="1293"/>
                  </a:cubicBezTo>
                  <a:cubicBezTo>
                    <a:pt x="358" y="1293"/>
                    <a:pt x="358" y="1293"/>
                    <a:pt x="358" y="1293"/>
                  </a:cubicBezTo>
                  <a:cubicBezTo>
                    <a:pt x="359" y="1284"/>
                    <a:pt x="357" y="1276"/>
                    <a:pt x="349" y="1269"/>
                  </a:cubicBezTo>
                  <a:cubicBezTo>
                    <a:pt x="347" y="1267"/>
                    <a:pt x="349" y="1257"/>
                    <a:pt x="349" y="1255"/>
                  </a:cubicBezTo>
                  <a:cubicBezTo>
                    <a:pt x="349" y="1229"/>
                    <a:pt x="332" y="1213"/>
                    <a:pt x="322" y="1190"/>
                  </a:cubicBezTo>
                  <a:cubicBezTo>
                    <a:pt x="321" y="1188"/>
                    <a:pt x="320" y="1186"/>
                    <a:pt x="319" y="1183"/>
                  </a:cubicBezTo>
                  <a:cubicBezTo>
                    <a:pt x="316" y="1173"/>
                    <a:pt x="308" y="1167"/>
                    <a:pt x="297" y="1167"/>
                  </a:cubicBezTo>
                  <a:cubicBezTo>
                    <a:pt x="240" y="1169"/>
                    <a:pt x="190" y="1171"/>
                    <a:pt x="133" y="1172"/>
                  </a:cubicBezTo>
                  <a:cubicBezTo>
                    <a:pt x="125" y="1173"/>
                    <a:pt x="108" y="1175"/>
                    <a:pt x="106" y="1170"/>
                  </a:cubicBezTo>
                  <a:cubicBezTo>
                    <a:pt x="101" y="1162"/>
                    <a:pt x="98" y="1155"/>
                    <a:pt x="102" y="1146"/>
                  </a:cubicBezTo>
                  <a:cubicBezTo>
                    <a:pt x="112" y="1122"/>
                    <a:pt x="123" y="1098"/>
                    <a:pt x="141" y="1076"/>
                  </a:cubicBezTo>
                  <a:cubicBezTo>
                    <a:pt x="143" y="1074"/>
                    <a:pt x="147" y="1071"/>
                    <a:pt x="147" y="1068"/>
                  </a:cubicBezTo>
                  <a:cubicBezTo>
                    <a:pt x="149" y="1060"/>
                    <a:pt x="151" y="1053"/>
                    <a:pt x="155" y="1047"/>
                  </a:cubicBezTo>
                  <a:cubicBezTo>
                    <a:pt x="159" y="1040"/>
                    <a:pt x="164" y="1034"/>
                    <a:pt x="172" y="1029"/>
                  </a:cubicBezTo>
                  <a:cubicBezTo>
                    <a:pt x="180" y="1024"/>
                    <a:pt x="172" y="1014"/>
                    <a:pt x="173" y="1006"/>
                  </a:cubicBezTo>
                  <a:cubicBezTo>
                    <a:pt x="178" y="981"/>
                    <a:pt x="190" y="959"/>
                    <a:pt x="210" y="941"/>
                  </a:cubicBezTo>
                  <a:cubicBezTo>
                    <a:pt x="231" y="922"/>
                    <a:pt x="234" y="902"/>
                    <a:pt x="220" y="879"/>
                  </a:cubicBezTo>
                  <a:cubicBezTo>
                    <a:pt x="211" y="866"/>
                    <a:pt x="201" y="854"/>
                    <a:pt x="189" y="843"/>
                  </a:cubicBezTo>
                  <a:cubicBezTo>
                    <a:pt x="181" y="835"/>
                    <a:pt x="180" y="826"/>
                    <a:pt x="181" y="816"/>
                  </a:cubicBezTo>
                  <a:cubicBezTo>
                    <a:pt x="183" y="798"/>
                    <a:pt x="177" y="799"/>
                    <a:pt x="161" y="788"/>
                  </a:cubicBezTo>
                  <a:cubicBezTo>
                    <a:pt x="147" y="779"/>
                    <a:pt x="148" y="773"/>
                    <a:pt x="134" y="767"/>
                  </a:cubicBezTo>
                  <a:cubicBezTo>
                    <a:pt x="132" y="766"/>
                    <a:pt x="107" y="762"/>
                    <a:pt x="105" y="763"/>
                  </a:cubicBezTo>
                  <a:cubicBezTo>
                    <a:pt x="86" y="772"/>
                    <a:pt x="75" y="751"/>
                    <a:pt x="68" y="739"/>
                  </a:cubicBezTo>
                  <a:cubicBezTo>
                    <a:pt x="57" y="721"/>
                    <a:pt x="51" y="725"/>
                    <a:pt x="31" y="734"/>
                  </a:cubicBezTo>
                  <a:cubicBezTo>
                    <a:pt x="25" y="737"/>
                    <a:pt x="13" y="733"/>
                    <a:pt x="11" y="728"/>
                  </a:cubicBezTo>
                  <a:cubicBezTo>
                    <a:pt x="9" y="723"/>
                    <a:pt x="0" y="710"/>
                    <a:pt x="9" y="708"/>
                  </a:cubicBezTo>
                  <a:cubicBezTo>
                    <a:pt x="25" y="703"/>
                    <a:pt x="35" y="698"/>
                    <a:pt x="41" y="686"/>
                  </a:cubicBezTo>
                  <a:cubicBezTo>
                    <a:pt x="46" y="677"/>
                    <a:pt x="49" y="666"/>
                    <a:pt x="43" y="658"/>
                  </a:cubicBezTo>
                  <a:close/>
                </a:path>
              </a:pathLst>
            </a:custGeom>
            <a:solidFill>
              <a:srgbClr val="007DBC"/>
            </a:solidFill>
            <a:ln>
              <a:solidFill>
                <a:schemeClr val="bg2"/>
              </a:solidFill>
            </a:ln>
          </p:spPr>
          <p:txBody>
            <a:bodyPr vert="horz" wrap="square" lIns="68580" tIns="34290" rIns="68580" bIns="34290" numCol="1" anchor="t" anchorCtr="0" compatLnSpc="1">
              <a:prstTxWarp prst="textNoShape">
                <a:avLst/>
              </a:prstTxWarp>
            </a:bodyPr>
            <a:lstStyle/>
            <a:p>
              <a:endParaRPr lang="en-US" sz="1350" dirty="0">
                <a:solidFill>
                  <a:srgbClr val="002E6D"/>
                </a:solidFill>
              </a:endParaRPr>
            </a:p>
          </p:txBody>
        </p:sp>
        <p:grpSp>
          <p:nvGrpSpPr>
            <p:cNvPr id="6" name="Group 5">
              <a:extLst>
                <a:ext uri="{FF2B5EF4-FFF2-40B4-BE49-F238E27FC236}">
                  <a16:creationId xmlns:a16="http://schemas.microsoft.com/office/drawing/2014/main" id="{A43A28ED-5174-4844-B094-230E02A156C2}"/>
                </a:ext>
              </a:extLst>
            </p:cNvPr>
            <p:cNvGrpSpPr/>
            <p:nvPr/>
          </p:nvGrpSpPr>
          <p:grpSpPr>
            <a:xfrm>
              <a:off x="966133" y="1148883"/>
              <a:ext cx="10089602" cy="4513192"/>
              <a:chOff x="966133" y="1148883"/>
              <a:chExt cx="10089602" cy="4513192"/>
            </a:xfrm>
          </p:grpSpPr>
          <p:sp>
            <p:nvSpPr>
              <p:cNvPr id="143" name="Freeform 137">
                <a:extLst>
                  <a:ext uri="{FF2B5EF4-FFF2-40B4-BE49-F238E27FC236}">
                    <a16:creationId xmlns:a16="http://schemas.microsoft.com/office/drawing/2014/main" id="{F04FC6EA-9B4D-4EE2-A334-AF49F4B3ACF5}"/>
                  </a:ext>
                </a:extLst>
              </p:cNvPr>
              <p:cNvSpPr>
                <a:spLocks/>
              </p:cNvSpPr>
              <p:nvPr/>
            </p:nvSpPr>
            <p:spPr bwMode="auto">
              <a:xfrm>
                <a:off x="9232373" y="3892599"/>
                <a:ext cx="1823362" cy="884013"/>
              </a:xfrm>
              <a:custGeom>
                <a:avLst/>
                <a:gdLst>
                  <a:gd name="T0" fmla="*/ 91 w 1158"/>
                  <a:gd name="T1" fmla="*/ 420 h 562"/>
                  <a:gd name="T2" fmla="*/ 15 w 1158"/>
                  <a:gd name="T3" fmla="*/ 385 h 562"/>
                  <a:gd name="T4" fmla="*/ 7 w 1158"/>
                  <a:gd name="T5" fmla="*/ 282 h 562"/>
                  <a:gd name="T6" fmla="*/ 84 w 1158"/>
                  <a:gd name="T7" fmla="*/ 275 h 562"/>
                  <a:gd name="T8" fmla="*/ 81 w 1158"/>
                  <a:gd name="T9" fmla="*/ 61 h 562"/>
                  <a:gd name="T10" fmla="*/ 84 w 1158"/>
                  <a:gd name="T11" fmla="*/ 24 h 562"/>
                  <a:gd name="T12" fmla="*/ 907 w 1158"/>
                  <a:gd name="T13" fmla="*/ 1 h 562"/>
                  <a:gd name="T14" fmla="*/ 947 w 1158"/>
                  <a:gd name="T15" fmla="*/ 16 h 562"/>
                  <a:gd name="T16" fmla="*/ 944 w 1158"/>
                  <a:gd name="T17" fmla="*/ 55 h 562"/>
                  <a:gd name="T18" fmla="*/ 951 w 1158"/>
                  <a:gd name="T19" fmla="*/ 70 h 562"/>
                  <a:gd name="T20" fmla="*/ 972 w 1158"/>
                  <a:gd name="T21" fmla="*/ 90 h 562"/>
                  <a:gd name="T22" fmla="*/ 994 w 1158"/>
                  <a:gd name="T23" fmla="*/ 102 h 562"/>
                  <a:gd name="T24" fmla="*/ 1004 w 1158"/>
                  <a:gd name="T25" fmla="*/ 106 h 562"/>
                  <a:gd name="T26" fmla="*/ 1033 w 1158"/>
                  <a:gd name="T27" fmla="*/ 120 h 562"/>
                  <a:gd name="T28" fmla="*/ 1052 w 1158"/>
                  <a:gd name="T29" fmla="*/ 129 h 562"/>
                  <a:gd name="T30" fmla="*/ 1057 w 1158"/>
                  <a:gd name="T31" fmla="*/ 140 h 562"/>
                  <a:gd name="T32" fmla="*/ 1051 w 1158"/>
                  <a:gd name="T33" fmla="*/ 168 h 562"/>
                  <a:gd name="T34" fmla="*/ 1067 w 1158"/>
                  <a:gd name="T35" fmla="*/ 185 h 562"/>
                  <a:gd name="T36" fmla="*/ 1084 w 1158"/>
                  <a:gd name="T37" fmla="*/ 173 h 562"/>
                  <a:gd name="T38" fmla="*/ 1100 w 1158"/>
                  <a:gd name="T39" fmla="*/ 171 h 562"/>
                  <a:gd name="T40" fmla="*/ 1109 w 1158"/>
                  <a:gd name="T41" fmla="*/ 157 h 562"/>
                  <a:gd name="T42" fmla="*/ 1114 w 1158"/>
                  <a:gd name="T43" fmla="*/ 152 h 562"/>
                  <a:gd name="T44" fmla="*/ 1138 w 1158"/>
                  <a:gd name="T45" fmla="*/ 161 h 562"/>
                  <a:gd name="T46" fmla="*/ 1145 w 1158"/>
                  <a:gd name="T47" fmla="*/ 196 h 562"/>
                  <a:gd name="T48" fmla="*/ 1153 w 1158"/>
                  <a:gd name="T49" fmla="*/ 220 h 562"/>
                  <a:gd name="T50" fmla="*/ 1139 w 1158"/>
                  <a:gd name="T51" fmla="*/ 232 h 562"/>
                  <a:gd name="T52" fmla="*/ 529 w 1158"/>
                  <a:gd name="T53" fmla="*/ 379 h 562"/>
                  <a:gd name="T54" fmla="*/ 518 w 1158"/>
                  <a:gd name="T55" fmla="*/ 417 h 562"/>
                  <a:gd name="T56" fmla="*/ 499 w 1158"/>
                  <a:gd name="T57" fmla="*/ 453 h 562"/>
                  <a:gd name="T58" fmla="*/ 475 w 1158"/>
                  <a:gd name="T59" fmla="*/ 466 h 562"/>
                  <a:gd name="T60" fmla="*/ 462 w 1158"/>
                  <a:gd name="T61" fmla="*/ 494 h 562"/>
                  <a:gd name="T62" fmla="*/ 451 w 1158"/>
                  <a:gd name="T63" fmla="*/ 534 h 562"/>
                  <a:gd name="T64" fmla="*/ 415 w 1158"/>
                  <a:gd name="T65" fmla="*/ 557 h 562"/>
                  <a:gd name="T66" fmla="*/ 340 w 1158"/>
                  <a:gd name="T67" fmla="*/ 548 h 562"/>
                  <a:gd name="T68" fmla="*/ 287 w 1158"/>
                  <a:gd name="T69" fmla="*/ 525 h 562"/>
                  <a:gd name="T70" fmla="*/ 256 w 1158"/>
                  <a:gd name="T71" fmla="*/ 495 h 562"/>
                  <a:gd name="T72" fmla="*/ 228 w 1158"/>
                  <a:gd name="T73" fmla="*/ 493 h 562"/>
                  <a:gd name="T74" fmla="*/ 200 w 1158"/>
                  <a:gd name="T75" fmla="*/ 482 h 562"/>
                  <a:gd name="T76" fmla="*/ 158 w 1158"/>
                  <a:gd name="T77" fmla="*/ 441 h 562"/>
                  <a:gd name="T78" fmla="*/ 156 w 1158"/>
                  <a:gd name="T79" fmla="*/ 441 h 562"/>
                  <a:gd name="T80" fmla="*/ 151 w 1158"/>
                  <a:gd name="T81" fmla="*/ 441 h 562"/>
                  <a:gd name="T82" fmla="*/ 91 w 1158"/>
                  <a:gd name="T83" fmla="*/ 42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58" h="562">
                    <a:moveTo>
                      <a:pt x="91" y="420"/>
                    </a:moveTo>
                    <a:cubicBezTo>
                      <a:pt x="50" y="379"/>
                      <a:pt x="18" y="392"/>
                      <a:pt x="15" y="385"/>
                    </a:cubicBezTo>
                    <a:cubicBezTo>
                      <a:pt x="13" y="381"/>
                      <a:pt x="0" y="290"/>
                      <a:pt x="7" y="282"/>
                    </a:cubicBezTo>
                    <a:cubicBezTo>
                      <a:pt x="12" y="275"/>
                      <a:pt x="74" y="278"/>
                      <a:pt x="84" y="275"/>
                    </a:cubicBezTo>
                    <a:cubicBezTo>
                      <a:pt x="89" y="274"/>
                      <a:pt x="81" y="130"/>
                      <a:pt x="81" y="61"/>
                    </a:cubicBezTo>
                    <a:cubicBezTo>
                      <a:pt x="81" y="38"/>
                      <a:pt x="82" y="24"/>
                      <a:pt x="84" y="24"/>
                    </a:cubicBezTo>
                    <a:cubicBezTo>
                      <a:pt x="94" y="22"/>
                      <a:pt x="844" y="3"/>
                      <a:pt x="907" y="1"/>
                    </a:cubicBezTo>
                    <a:cubicBezTo>
                      <a:pt x="923" y="0"/>
                      <a:pt x="945" y="2"/>
                      <a:pt x="947" y="16"/>
                    </a:cubicBezTo>
                    <a:cubicBezTo>
                      <a:pt x="948" y="26"/>
                      <a:pt x="949" y="47"/>
                      <a:pt x="944" y="55"/>
                    </a:cubicBezTo>
                    <a:cubicBezTo>
                      <a:pt x="942" y="58"/>
                      <a:pt x="949" y="69"/>
                      <a:pt x="951" y="70"/>
                    </a:cubicBezTo>
                    <a:cubicBezTo>
                      <a:pt x="960" y="76"/>
                      <a:pt x="966" y="83"/>
                      <a:pt x="972" y="90"/>
                    </a:cubicBezTo>
                    <a:cubicBezTo>
                      <a:pt x="979" y="98"/>
                      <a:pt x="991" y="91"/>
                      <a:pt x="994" y="102"/>
                    </a:cubicBezTo>
                    <a:cubicBezTo>
                      <a:pt x="995" y="107"/>
                      <a:pt x="1000" y="109"/>
                      <a:pt x="1004" y="106"/>
                    </a:cubicBezTo>
                    <a:cubicBezTo>
                      <a:pt x="1013" y="100"/>
                      <a:pt x="1026" y="118"/>
                      <a:pt x="1033" y="120"/>
                    </a:cubicBezTo>
                    <a:cubicBezTo>
                      <a:pt x="1046" y="122"/>
                      <a:pt x="1041" y="124"/>
                      <a:pt x="1052" y="129"/>
                    </a:cubicBezTo>
                    <a:cubicBezTo>
                      <a:pt x="1056" y="130"/>
                      <a:pt x="1057" y="134"/>
                      <a:pt x="1057" y="140"/>
                    </a:cubicBezTo>
                    <a:cubicBezTo>
                      <a:pt x="1057" y="148"/>
                      <a:pt x="1055" y="158"/>
                      <a:pt x="1051" y="168"/>
                    </a:cubicBezTo>
                    <a:cubicBezTo>
                      <a:pt x="1047" y="176"/>
                      <a:pt x="1057" y="181"/>
                      <a:pt x="1067" y="185"/>
                    </a:cubicBezTo>
                    <a:cubicBezTo>
                      <a:pt x="1076" y="190"/>
                      <a:pt x="1078" y="184"/>
                      <a:pt x="1084" y="173"/>
                    </a:cubicBezTo>
                    <a:cubicBezTo>
                      <a:pt x="1087" y="168"/>
                      <a:pt x="1092" y="171"/>
                      <a:pt x="1100" y="171"/>
                    </a:cubicBezTo>
                    <a:cubicBezTo>
                      <a:pt x="1107" y="171"/>
                      <a:pt x="1107" y="161"/>
                      <a:pt x="1109" y="157"/>
                    </a:cubicBezTo>
                    <a:cubicBezTo>
                      <a:pt x="1110" y="154"/>
                      <a:pt x="1112" y="153"/>
                      <a:pt x="1114" y="152"/>
                    </a:cubicBezTo>
                    <a:cubicBezTo>
                      <a:pt x="1121" y="150"/>
                      <a:pt x="1132" y="155"/>
                      <a:pt x="1138" y="161"/>
                    </a:cubicBezTo>
                    <a:cubicBezTo>
                      <a:pt x="1147" y="169"/>
                      <a:pt x="1158" y="183"/>
                      <a:pt x="1145" y="196"/>
                    </a:cubicBezTo>
                    <a:cubicBezTo>
                      <a:pt x="1138" y="202"/>
                      <a:pt x="1143" y="210"/>
                      <a:pt x="1153" y="220"/>
                    </a:cubicBezTo>
                    <a:cubicBezTo>
                      <a:pt x="1157" y="224"/>
                      <a:pt x="1144" y="231"/>
                      <a:pt x="1139" y="232"/>
                    </a:cubicBezTo>
                    <a:cubicBezTo>
                      <a:pt x="1040" y="256"/>
                      <a:pt x="571" y="369"/>
                      <a:pt x="529" y="379"/>
                    </a:cubicBezTo>
                    <a:cubicBezTo>
                      <a:pt x="521" y="381"/>
                      <a:pt x="520" y="408"/>
                      <a:pt x="518" y="417"/>
                    </a:cubicBezTo>
                    <a:cubicBezTo>
                      <a:pt x="514" y="436"/>
                      <a:pt x="512" y="437"/>
                      <a:pt x="499" y="453"/>
                    </a:cubicBezTo>
                    <a:cubicBezTo>
                      <a:pt x="495" y="457"/>
                      <a:pt x="491" y="455"/>
                      <a:pt x="475" y="466"/>
                    </a:cubicBezTo>
                    <a:cubicBezTo>
                      <a:pt x="461" y="477"/>
                      <a:pt x="462" y="478"/>
                      <a:pt x="462" y="494"/>
                    </a:cubicBezTo>
                    <a:cubicBezTo>
                      <a:pt x="463" y="509"/>
                      <a:pt x="455" y="520"/>
                      <a:pt x="451" y="534"/>
                    </a:cubicBezTo>
                    <a:cubicBezTo>
                      <a:pt x="447" y="547"/>
                      <a:pt x="429" y="562"/>
                      <a:pt x="415" y="557"/>
                    </a:cubicBezTo>
                    <a:cubicBezTo>
                      <a:pt x="389" y="549"/>
                      <a:pt x="367" y="548"/>
                      <a:pt x="340" y="548"/>
                    </a:cubicBezTo>
                    <a:cubicBezTo>
                      <a:pt x="320" y="548"/>
                      <a:pt x="296" y="540"/>
                      <a:pt x="287" y="525"/>
                    </a:cubicBezTo>
                    <a:cubicBezTo>
                      <a:pt x="278" y="511"/>
                      <a:pt x="274" y="498"/>
                      <a:pt x="256" y="495"/>
                    </a:cubicBezTo>
                    <a:cubicBezTo>
                      <a:pt x="248" y="494"/>
                      <a:pt x="235" y="490"/>
                      <a:pt x="228" y="493"/>
                    </a:cubicBezTo>
                    <a:cubicBezTo>
                      <a:pt x="211" y="502"/>
                      <a:pt x="206" y="498"/>
                      <a:pt x="200" y="482"/>
                    </a:cubicBezTo>
                    <a:cubicBezTo>
                      <a:pt x="196" y="469"/>
                      <a:pt x="183" y="437"/>
                      <a:pt x="158" y="441"/>
                    </a:cubicBezTo>
                    <a:cubicBezTo>
                      <a:pt x="157" y="441"/>
                      <a:pt x="157" y="441"/>
                      <a:pt x="156" y="441"/>
                    </a:cubicBezTo>
                    <a:cubicBezTo>
                      <a:pt x="155" y="441"/>
                      <a:pt x="153" y="441"/>
                      <a:pt x="151" y="441"/>
                    </a:cubicBezTo>
                    <a:cubicBezTo>
                      <a:pt x="128" y="441"/>
                      <a:pt x="112" y="443"/>
                      <a:pt x="91" y="420"/>
                    </a:cubicBezTo>
                    <a:close/>
                  </a:path>
                </a:pathLst>
              </a:custGeom>
              <a:solidFill>
                <a:srgbClr val="007DBC"/>
              </a:solidFill>
              <a:ln>
                <a:solidFill>
                  <a:schemeClr val="bg2"/>
                </a:solidFill>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145" name="Freeform 139">
                <a:extLst>
                  <a:ext uri="{FF2B5EF4-FFF2-40B4-BE49-F238E27FC236}">
                    <a16:creationId xmlns:a16="http://schemas.microsoft.com/office/drawing/2014/main" id="{B1F97E92-98EE-4117-9175-A8C0B7BCA22E}"/>
                  </a:ext>
                </a:extLst>
              </p:cNvPr>
              <p:cNvSpPr>
                <a:spLocks/>
              </p:cNvSpPr>
              <p:nvPr/>
            </p:nvSpPr>
            <p:spPr bwMode="auto">
              <a:xfrm>
                <a:off x="9269111" y="2471529"/>
                <a:ext cx="1379331" cy="1436016"/>
              </a:xfrm>
              <a:custGeom>
                <a:avLst/>
                <a:gdLst>
                  <a:gd name="T0" fmla="*/ 19 w 876"/>
                  <a:gd name="T1" fmla="*/ 461 h 912"/>
                  <a:gd name="T2" fmla="*/ 10 w 876"/>
                  <a:gd name="T3" fmla="*/ 94 h 912"/>
                  <a:gd name="T4" fmla="*/ 6 w 876"/>
                  <a:gd name="T5" fmla="*/ 68 h 912"/>
                  <a:gd name="T6" fmla="*/ 30 w 876"/>
                  <a:gd name="T7" fmla="*/ 7 h 912"/>
                  <a:gd name="T8" fmla="*/ 64 w 876"/>
                  <a:gd name="T9" fmla="*/ 9 h 912"/>
                  <a:gd name="T10" fmla="*/ 165 w 876"/>
                  <a:gd name="T11" fmla="*/ 56 h 912"/>
                  <a:gd name="T12" fmla="*/ 205 w 876"/>
                  <a:gd name="T13" fmla="*/ 103 h 912"/>
                  <a:gd name="T14" fmla="*/ 229 w 876"/>
                  <a:gd name="T15" fmla="*/ 130 h 912"/>
                  <a:gd name="T16" fmla="*/ 252 w 876"/>
                  <a:gd name="T17" fmla="*/ 159 h 912"/>
                  <a:gd name="T18" fmla="*/ 283 w 876"/>
                  <a:gd name="T19" fmla="*/ 175 h 912"/>
                  <a:gd name="T20" fmla="*/ 298 w 876"/>
                  <a:gd name="T21" fmla="*/ 208 h 912"/>
                  <a:gd name="T22" fmla="*/ 308 w 876"/>
                  <a:gd name="T23" fmla="*/ 233 h 912"/>
                  <a:gd name="T24" fmla="*/ 331 w 876"/>
                  <a:gd name="T25" fmla="*/ 240 h 912"/>
                  <a:gd name="T26" fmla="*/ 334 w 876"/>
                  <a:gd name="T27" fmla="*/ 239 h 912"/>
                  <a:gd name="T28" fmla="*/ 343 w 876"/>
                  <a:gd name="T29" fmla="*/ 259 h 912"/>
                  <a:gd name="T30" fmla="*/ 368 w 876"/>
                  <a:gd name="T31" fmla="*/ 275 h 912"/>
                  <a:gd name="T32" fmla="*/ 373 w 876"/>
                  <a:gd name="T33" fmla="*/ 303 h 912"/>
                  <a:gd name="T34" fmla="*/ 370 w 876"/>
                  <a:gd name="T35" fmla="*/ 323 h 912"/>
                  <a:gd name="T36" fmla="*/ 393 w 876"/>
                  <a:gd name="T37" fmla="*/ 344 h 912"/>
                  <a:gd name="T38" fmla="*/ 383 w 876"/>
                  <a:gd name="T39" fmla="*/ 385 h 912"/>
                  <a:gd name="T40" fmla="*/ 365 w 876"/>
                  <a:gd name="T41" fmla="*/ 402 h 912"/>
                  <a:gd name="T42" fmla="*/ 386 w 876"/>
                  <a:gd name="T43" fmla="*/ 420 h 912"/>
                  <a:gd name="T44" fmla="*/ 397 w 876"/>
                  <a:gd name="T45" fmla="*/ 434 h 912"/>
                  <a:gd name="T46" fmla="*/ 407 w 876"/>
                  <a:gd name="T47" fmla="*/ 452 h 912"/>
                  <a:gd name="T48" fmla="*/ 434 w 876"/>
                  <a:gd name="T49" fmla="*/ 469 h 912"/>
                  <a:gd name="T50" fmla="*/ 402 w 876"/>
                  <a:gd name="T51" fmla="*/ 481 h 912"/>
                  <a:gd name="T52" fmla="*/ 389 w 876"/>
                  <a:gd name="T53" fmla="*/ 489 h 912"/>
                  <a:gd name="T54" fmla="*/ 390 w 876"/>
                  <a:gd name="T55" fmla="*/ 512 h 912"/>
                  <a:gd name="T56" fmla="*/ 412 w 876"/>
                  <a:gd name="T57" fmla="*/ 524 h 912"/>
                  <a:gd name="T58" fmla="*/ 447 w 876"/>
                  <a:gd name="T59" fmla="*/ 540 h 912"/>
                  <a:gd name="T60" fmla="*/ 503 w 876"/>
                  <a:gd name="T61" fmla="*/ 582 h 912"/>
                  <a:gd name="T62" fmla="*/ 520 w 876"/>
                  <a:gd name="T63" fmla="*/ 612 h 912"/>
                  <a:gd name="T64" fmla="*/ 570 w 876"/>
                  <a:gd name="T65" fmla="*/ 621 h 912"/>
                  <a:gd name="T66" fmla="*/ 595 w 876"/>
                  <a:gd name="T67" fmla="*/ 631 h 912"/>
                  <a:gd name="T68" fmla="*/ 617 w 876"/>
                  <a:gd name="T69" fmla="*/ 633 h 912"/>
                  <a:gd name="T70" fmla="*/ 621 w 876"/>
                  <a:gd name="T71" fmla="*/ 633 h 912"/>
                  <a:gd name="T72" fmla="*/ 637 w 876"/>
                  <a:gd name="T73" fmla="*/ 639 h 912"/>
                  <a:gd name="T74" fmla="*/ 648 w 876"/>
                  <a:gd name="T75" fmla="*/ 658 h 912"/>
                  <a:gd name="T76" fmla="*/ 658 w 876"/>
                  <a:gd name="T77" fmla="*/ 689 h 912"/>
                  <a:gd name="T78" fmla="*/ 678 w 876"/>
                  <a:gd name="T79" fmla="*/ 700 h 912"/>
                  <a:gd name="T80" fmla="*/ 690 w 876"/>
                  <a:gd name="T81" fmla="*/ 708 h 912"/>
                  <a:gd name="T82" fmla="*/ 695 w 876"/>
                  <a:gd name="T83" fmla="*/ 718 h 912"/>
                  <a:gd name="T84" fmla="*/ 721 w 876"/>
                  <a:gd name="T85" fmla="*/ 731 h 912"/>
                  <a:gd name="T86" fmla="*/ 741 w 876"/>
                  <a:gd name="T87" fmla="*/ 755 h 912"/>
                  <a:gd name="T88" fmla="*/ 789 w 876"/>
                  <a:gd name="T89" fmla="*/ 800 h 912"/>
                  <a:gd name="T90" fmla="*/ 806 w 876"/>
                  <a:gd name="T91" fmla="*/ 823 h 912"/>
                  <a:gd name="T92" fmla="*/ 817 w 876"/>
                  <a:gd name="T93" fmla="*/ 853 h 912"/>
                  <a:gd name="T94" fmla="*/ 849 w 876"/>
                  <a:gd name="T95" fmla="*/ 863 h 912"/>
                  <a:gd name="T96" fmla="*/ 869 w 876"/>
                  <a:gd name="T97" fmla="*/ 884 h 912"/>
                  <a:gd name="T98" fmla="*/ 842 w 876"/>
                  <a:gd name="T99" fmla="*/ 885 h 912"/>
                  <a:gd name="T100" fmla="*/ 841 w 876"/>
                  <a:gd name="T101" fmla="*/ 885 h 912"/>
                  <a:gd name="T102" fmla="*/ 381 w 876"/>
                  <a:gd name="T103" fmla="*/ 900 h 912"/>
                  <a:gd name="T104" fmla="*/ 38 w 876"/>
                  <a:gd name="T105" fmla="*/ 909 h 912"/>
                  <a:gd name="T106" fmla="*/ 22 w 876"/>
                  <a:gd name="T107" fmla="*/ 610 h 912"/>
                  <a:gd name="T108" fmla="*/ 19 w 876"/>
                  <a:gd name="T109" fmla="*/ 461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76" h="912">
                    <a:moveTo>
                      <a:pt x="19" y="461"/>
                    </a:moveTo>
                    <a:cubicBezTo>
                      <a:pt x="19" y="332"/>
                      <a:pt x="11" y="222"/>
                      <a:pt x="10" y="94"/>
                    </a:cubicBezTo>
                    <a:cubicBezTo>
                      <a:pt x="10" y="90"/>
                      <a:pt x="8" y="78"/>
                      <a:pt x="6" y="68"/>
                    </a:cubicBezTo>
                    <a:cubicBezTo>
                      <a:pt x="0" y="43"/>
                      <a:pt x="14" y="24"/>
                      <a:pt x="30" y="7"/>
                    </a:cubicBezTo>
                    <a:cubicBezTo>
                      <a:pt x="36" y="0"/>
                      <a:pt x="54" y="4"/>
                      <a:pt x="64" y="9"/>
                    </a:cubicBezTo>
                    <a:cubicBezTo>
                      <a:pt x="123" y="35"/>
                      <a:pt x="162" y="56"/>
                      <a:pt x="165" y="56"/>
                    </a:cubicBezTo>
                    <a:cubicBezTo>
                      <a:pt x="182" y="61"/>
                      <a:pt x="197" y="92"/>
                      <a:pt x="205" y="103"/>
                    </a:cubicBezTo>
                    <a:cubicBezTo>
                      <a:pt x="214" y="116"/>
                      <a:pt x="217" y="119"/>
                      <a:pt x="229" y="130"/>
                    </a:cubicBezTo>
                    <a:cubicBezTo>
                      <a:pt x="236" y="135"/>
                      <a:pt x="248" y="153"/>
                      <a:pt x="252" y="159"/>
                    </a:cubicBezTo>
                    <a:cubicBezTo>
                      <a:pt x="260" y="171"/>
                      <a:pt x="265" y="172"/>
                      <a:pt x="283" y="175"/>
                    </a:cubicBezTo>
                    <a:cubicBezTo>
                      <a:pt x="300" y="177"/>
                      <a:pt x="297" y="197"/>
                      <a:pt x="298" y="208"/>
                    </a:cubicBezTo>
                    <a:cubicBezTo>
                      <a:pt x="299" y="220"/>
                      <a:pt x="300" y="224"/>
                      <a:pt x="308" y="233"/>
                    </a:cubicBezTo>
                    <a:cubicBezTo>
                      <a:pt x="313" y="239"/>
                      <a:pt x="321" y="243"/>
                      <a:pt x="331" y="240"/>
                    </a:cubicBezTo>
                    <a:cubicBezTo>
                      <a:pt x="332" y="239"/>
                      <a:pt x="333" y="239"/>
                      <a:pt x="334" y="239"/>
                    </a:cubicBezTo>
                    <a:cubicBezTo>
                      <a:pt x="340" y="241"/>
                      <a:pt x="342" y="254"/>
                      <a:pt x="343" y="259"/>
                    </a:cubicBezTo>
                    <a:cubicBezTo>
                      <a:pt x="344" y="272"/>
                      <a:pt x="351" y="273"/>
                      <a:pt x="368" y="275"/>
                    </a:cubicBezTo>
                    <a:cubicBezTo>
                      <a:pt x="375" y="275"/>
                      <a:pt x="377" y="292"/>
                      <a:pt x="373" y="303"/>
                    </a:cubicBezTo>
                    <a:cubicBezTo>
                      <a:pt x="371" y="309"/>
                      <a:pt x="371" y="317"/>
                      <a:pt x="370" y="323"/>
                    </a:cubicBezTo>
                    <a:cubicBezTo>
                      <a:pt x="369" y="332"/>
                      <a:pt x="385" y="338"/>
                      <a:pt x="393" y="344"/>
                    </a:cubicBezTo>
                    <a:cubicBezTo>
                      <a:pt x="408" y="356"/>
                      <a:pt x="397" y="373"/>
                      <a:pt x="383" y="385"/>
                    </a:cubicBezTo>
                    <a:cubicBezTo>
                      <a:pt x="376" y="390"/>
                      <a:pt x="369" y="395"/>
                      <a:pt x="365" y="402"/>
                    </a:cubicBezTo>
                    <a:cubicBezTo>
                      <a:pt x="359" y="410"/>
                      <a:pt x="377" y="415"/>
                      <a:pt x="386" y="420"/>
                    </a:cubicBezTo>
                    <a:cubicBezTo>
                      <a:pt x="392" y="424"/>
                      <a:pt x="395" y="429"/>
                      <a:pt x="397" y="434"/>
                    </a:cubicBezTo>
                    <a:cubicBezTo>
                      <a:pt x="400" y="439"/>
                      <a:pt x="401" y="446"/>
                      <a:pt x="407" y="452"/>
                    </a:cubicBezTo>
                    <a:cubicBezTo>
                      <a:pt x="408" y="454"/>
                      <a:pt x="435" y="457"/>
                      <a:pt x="434" y="469"/>
                    </a:cubicBezTo>
                    <a:cubicBezTo>
                      <a:pt x="434" y="474"/>
                      <a:pt x="407" y="480"/>
                      <a:pt x="402" y="481"/>
                    </a:cubicBezTo>
                    <a:cubicBezTo>
                      <a:pt x="391" y="485"/>
                      <a:pt x="398" y="484"/>
                      <a:pt x="389" y="489"/>
                    </a:cubicBezTo>
                    <a:cubicBezTo>
                      <a:pt x="379" y="495"/>
                      <a:pt x="391" y="502"/>
                      <a:pt x="390" y="512"/>
                    </a:cubicBezTo>
                    <a:cubicBezTo>
                      <a:pt x="390" y="518"/>
                      <a:pt x="407" y="524"/>
                      <a:pt x="412" y="524"/>
                    </a:cubicBezTo>
                    <a:cubicBezTo>
                      <a:pt x="425" y="524"/>
                      <a:pt x="431" y="533"/>
                      <a:pt x="447" y="540"/>
                    </a:cubicBezTo>
                    <a:cubicBezTo>
                      <a:pt x="451" y="542"/>
                      <a:pt x="498" y="564"/>
                      <a:pt x="503" y="582"/>
                    </a:cubicBezTo>
                    <a:cubicBezTo>
                      <a:pt x="503" y="584"/>
                      <a:pt x="505" y="603"/>
                      <a:pt x="520" y="612"/>
                    </a:cubicBezTo>
                    <a:cubicBezTo>
                      <a:pt x="530" y="617"/>
                      <a:pt x="548" y="623"/>
                      <a:pt x="570" y="621"/>
                    </a:cubicBezTo>
                    <a:cubicBezTo>
                      <a:pt x="576" y="621"/>
                      <a:pt x="592" y="629"/>
                      <a:pt x="595" y="631"/>
                    </a:cubicBezTo>
                    <a:cubicBezTo>
                      <a:pt x="600" y="636"/>
                      <a:pt x="610" y="636"/>
                      <a:pt x="617" y="633"/>
                    </a:cubicBezTo>
                    <a:cubicBezTo>
                      <a:pt x="619" y="633"/>
                      <a:pt x="620" y="633"/>
                      <a:pt x="621" y="633"/>
                    </a:cubicBezTo>
                    <a:cubicBezTo>
                      <a:pt x="627" y="633"/>
                      <a:pt x="630" y="640"/>
                      <a:pt x="637" y="639"/>
                    </a:cubicBezTo>
                    <a:cubicBezTo>
                      <a:pt x="650" y="637"/>
                      <a:pt x="642" y="654"/>
                      <a:pt x="648" y="658"/>
                    </a:cubicBezTo>
                    <a:cubicBezTo>
                      <a:pt x="659" y="667"/>
                      <a:pt x="663" y="676"/>
                      <a:pt x="658" y="689"/>
                    </a:cubicBezTo>
                    <a:cubicBezTo>
                      <a:pt x="656" y="695"/>
                      <a:pt x="671" y="700"/>
                      <a:pt x="678" y="700"/>
                    </a:cubicBezTo>
                    <a:cubicBezTo>
                      <a:pt x="685" y="702"/>
                      <a:pt x="688" y="704"/>
                      <a:pt x="690" y="708"/>
                    </a:cubicBezTo>
                    <a:cubicBezTo>
                      <a:pt x="692" y="710"/>
                      <a:pt x="693" y="714"/>
                      <a:pt x="695" y="718"/>
                    </a:cubicBezTo>
                    <a:cubicBezTo>
                      <a:pt x="697" y="723"/>
                      <a:pt x="715" y="730"/>
                      <a:pt x="721" y="731"/>
                    </a:cubicBezTo>
                    <a:cubicBezTo>
                      <a:pt x="739" y="733"/>
                      <a:pt x="729" y="746"/>
                      <a:pt x="741" y="755"/>
                    </a:cubicBezTo>
                    <a:cubicBezTo>
                      <a:pt x="763" y="771"/>
                      <a:pt x="762" y="787"/>
                      <a:pt x="789" y="800"/>
                    </a:cubicBezTo>
                    <a:cubicBezTo>
                      <a:pt x="794" y="803"/>
                      <a:pt x="805" y="818"/>
                      <a:pt x="806" y="823"/>
                    </a:cubicBezTo>
                    <a:cubicBezTo>
                      <a:pt x="808" y="835"/>
                      <a:pt x="811" y="842"/>
                      <a:pt x="817" y="853"/>
                    </a:cubicBezTo>
                    <a:cubicBezTo>
                      <a:pt x="821" y="861"/>
                      <a:pt x="839" y="865"/>
                      <a:pt x="849" y="863"/>
                    </a:cubicBezTo>
                    <a:cubicBezTo>
                      <a:pt x="852" y="862"/>
                      <a:pt x="867" y="883"/>
                      <a:pt x="869" y="884"/>
                    </a:cubicBezTo>
                    <a:cubicBezTo>
                      <a:pt x="876" y="886"/>
                      <a:pt x="850" y="885"/>
                      <a:pt x="842" y="885"/>
                    </a:cubicBezTo>
                    <a:cubicBezTo>
                      <a:pt x="841" y="885"/>
                      <a:pt x="841" y="885"/>
                      <a:pt x="841" y="885"/>
                    </a:cubicBezTo>
                    <a:cubicBezTo>
                      <a:pt x="687" y="890"/>
                      <a:pt x="534" y="896"/>
                      <a:pt x="381" y="900"/>
                    </a:cubicBezTo>
                    <a:cubicBezTo>
                      <a:pt x="269" y="904"/>
                      <a:pt x="44" y="912"/>
                      <a:pt x="38" y="909"/>
                    </a:cubicBezTo>
                    <a:cubicBezTo>
                      <a:pt x="32" y="905"/>
                      <a:pt x="25" y="750"/>
                      <a:pt x="22" y="610"/>
                    </a:cubicBezTo>
                    <a:cubicBezTo>
                      <a:pt x="20" y="555"/>
                      <a:pt x="19" y="502"/>
                      <a:pt x="19" y="461"/>
                    </a:cubicBezTo>
                    <a:close/>
                  </a:path>
                </a:pathLst>
              </a:custGeom>
              <a:solidFill>
                <a:srgbClr val="007DBC"/>
              </a:solidFill>
              <a:ln>
                <a:solidFill>
                  <a:schemeClr val="bg1"/>
                </a:solidFill>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151" name="Freeform 145">
                <a:extLst>
                  <a:ext uri="{FF2B5EF4-FFF2-40B4-BE49-F238E27FC236}">
                    <a16:creationId xmlns:a16="http://schemas.microsoft.com/office/drawing/2014/main" id="{663C9907-E4D0-418F-9839-93D33E594524}"/>
                  </a:ext>
                </a:extLst>
              </p:cNvPr>
              <p:cNvSpPr>
                <a:spLocks/>
              </p:cNvSpPr>
              <p:nvPr/>
            </p:nvSpPr>
            <p:spPr bwMode="auto">
              <a:xfrm>
                <a:off x="8968042" y="4530879"/>
                <a:ext cx="699113" cy="637030"/>
              </a:xfrm>
              <a:custGeom>
                <a:avLst/>
                <a:gdLst>
                  <a:gd name="T0" fmla="*/ 13 w 444"/>
                  <a:gd name="T1" fmla="*/ 139 h 405"/>
                  <a:gd name="T2" fmla="*/ 129 w 444"/>
                  <a:gd name="T3" fmla="*/ 136 h 405"/>
                  <a:gd name="T4" fmla="*/ 143 w 444"/>
                  <a:gd name="T5" fmla="*/ 126 h 405"/>
                  <a:gd name="T6" fmla="*/ 168 w 444"/>
                  <a:gd name="T7" fmla="*/ 116 h 405"/>
                  <a:gd name="T8" fmla="*/ 205 w 444"/>
                  <a:gd name="T9" fmla="*/ 117 h 405"/>
                  <a:gd name="T10" fmla="*/ 216 w 444"/>
                  <a:gd name="T11" fmla="*/ 106 h 405"/>
                  <a:gd name="T12" fmla="*/ 214 w 444"/>
                  <a:gd name="T13" fmla="*/ 85 h 405"/>
                  <a:gd name="T14" fmla="*/ 201 w 444"/>
                  <a:gd name="T15" fmla="*/ 55 h 405"/>
                  <a:gd name="T16" fmla="*/ 189 w 444"/>
                  <a:gd name="T17" fmla="*/ 37 h 405"/>
                  <a:gd name="T18" fmla="*/ 201 w 444"/>
                  <a:gd name="T19" fmla="*/ 1 h 405"/>
                  <a:gd name="T20" fmla="*/ 254 w 444"/>
                  <a:gd name="T21" fmla="*/ 41 h 405"/>
                  <a:gd name="T22" fmla="*/ 292 w 444"/>
                  <a:gd name="T23" fmla="*/ 49 h 405"/>
                  <a:gd name="T24" fmla="*/ 308 w 444"/>
                  <a:gd name="T25" fmla="*/ 48 h 405"/>
                  <a:gd name="T26" fmla="*/ 326 w 444"/>
                  <a:gd name="T27" fmla="*/ 55 h 405"/>
                  <a:gd name="T28" fmla="*/ 351 w 444"/>
                  <a:gd name="T29" fmla="*/ 99 h 405"/>
                  <a:gd name="T30" fmla="*/ 382 w 444"/>
                  <a:gd name="T31" fmla="*/ 163 h 405"/>
                  <a:gd name="T32" fmla="*/ 416 w 444"/>
                  <a:gd name="T33" fmla="*/ 187 h 405"/>
                  <a:gd name="T34" fmla="*/ 430 w 444"/>
                  <a:gd name="T35" fmla="*/ 198 h 405"/>
                  <a:gd name="T36" fmla="*/ 409 w 444"/>
                  <a:gd name="T37" fmla="*/ 219 h 405"/>
                  <a:gd name="T38" fmla="*/ 375 w 444"/>
                  <a:gd name="T39" fmla="*/ 214 h 405"/>
                  <a:gd name="T40" fmla="*/ 345 w 444"/>
                  <a:gd name="T41" fmla="*/ 232 h 405"/>
                  <a:gd name="T42" fmla="*/ 335 w 444"/>
                  <a:gd name="T43" fmla="*/ 259 h 405"/>
                  <a:gd name="T44" fmla="*/ 329 w 444"/>
                  <a:gd name="T45" fmla="*/ 266 h 405"/>
                  <a:gd name="T46" fmla="*/ 319 w 444"/>
                  <a:gd name="T47" fmla="*/ 266 h 405"/>
                  <a:gd name="T48" fmla="*/ 266 w 444"/>
                  <a:gd name="T49" fmla="*/ 258 h 405"/>
                  <a:gd name="T50" fmla="*/ 265 w 444"/>
                  <a:gd name="T51" fmla="*/ 258 h 405"/>
                  <a:gd name="T52" fmla="*/ 250 w 444"/>
                  <a:gd name="T53" fmla="*/ 253 h 405"/>
                  <a:gd name="T54" fmla="*/ 225 w 444"/>
                  <a:gd name="T55" fmla="*/ 246 h 405"/>
                  <a:gd name="T56" fmla="*/ 196 w 444"/>
                  <a:gd name="T57" fmla="*/ 242 h 405"/>
                  <a:gd name="T58" fmla="*/ 165 w 444"/>
                  <a:gd name="T59" fmla="*/ 248 h 405"/>
                  <a:gd name="T60" fmla="*/ 154 w 444"/>
                  <a:gd name="T61" fmla="*/ 275 h 405"/>
                  <a:gd name="T62" fmla="*/ 138 w 444"/>
                  <a:gd name="T63" fmla="*/ 295 h 405"/>
                  <a:gd name="T64" fmla="*/ 121 w 444"/>
                  <a:gd name="T65" fmla="*/ 308 h 405"/>
                  <a:gd name="T66" fmla="*/ 122 w 444"/>
                  <a:gd name="T67" fmla="*/ 359 h 405"/>
                  <a:gd name="T68" fmla="*/ 117 w 444"/>
                  <a:gd name="T69" fmla="*/ 397 h 405"/>
                  <a:gd name="T70" fmla="*/ 102 w 444"/>
                  <a:gd name="T71" fmla="*/ 392 h 405"/>
                  <a:gd name="T72" fmla="*/ 80 w 444"/>
                  <a:gd name="T73" fmla="*/ 375 h 405"/>
                  <a:gd name="T74" fmla="*/ 51 w 444"/>
                  <a:gd name="T75" fmla="*/ 378 h 405"/>
                  <a:gd name="T76" fmla="*/ 42 w 444"/>
                  <a:gd name="T77" fmla="*/ 398 h 405"/>
                  <a:gd name="T78" fmla="*/ 22 w 444"/>
                  <a:gd name="T79" fmla="*/ 398 h 405"/>
                  <a:gd name="T80" fmla="*/ 15 w 444"/>
                  <a:gd name="T81" fmla="*/ 386 h 405"/>
                  <a:gd name="T82" fmla="*/ 10 w 444"/>
                  <a:gd name="T83" fmla="*/ 239 h 405"/>
                  <a:gd name="T84" fmla="*/ 14 w 444"/>
                  <a:gd name="T85" fmla="*/ 206 h 405"/>
                  <a:gd name="T86" fmla="*/ 22 w 444"/>
                  <a:gd name="T87" fmla="*/ 188 h 405"/>
                  <a:gd name="T88" fmla="*/ 6 w 444"/>
                  <a:gd name="T89" fmla="*/ 155 h 405"/>
                  <a:gd name="T90" fmla="*/ 13 w 444"/>
                  <a:gd name="T91" fmla="*/ 139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4" h="405">
                    <a:moveTo>
                      <a:pt x="13" y="139"/>
                    </a:moveTo>
                    <a:cubicBezTo>
                      <a:pt x="51" y="138"/>
                      <a:pt x="92" y="137"/>
                      <a:pt x="129" y="136"/>
                    </a:cubicBezTo>
                    <a:cubicBezTo>
                      <a:pt x="138" y="136"/>
                      <a:pt x="141" y="131"/>
                      <a:pt x="143" y="126"/>
                    </a:cubicBezTo>
                    <a:cubicBezTo>
                      <a:pt x="146" y="118"/>
                      <a:pt x="160" y="117"/>
                      <a:pt x="168" y="116"/>
                    </a:cubicBezTo>
                    <a:cubicBezTo>
                      <a:pt x="186" y="115"/>
                      <a:pt x="189" y="116"/>
                      <a:pt x="205" y="117"/>
                    </a:cubicBezTo>
                    <a:cubicBezTo>
                      <a:pt x="212" y="117"/>
                      <a:pt x="215" y="112"/>
                      <a:pt x="216" y="106"/>
                    </a:cubicBezTo>
                    <a:cubicBezTo>
                      <a:pt x="217" y="89"/>
                      <a:pt x="217" y="97"/>
                      <a:pt x="214" y="85"/>
                    </a:cubicBezTo>
                    <a:cubicBezTo>
                      <a:pt x="209" y="69"/>
                      <a:pt x="208" y="65"/>
                      <a:pt x="201" y="55"/>
                    </a:cubicBezTo>
                    <a:cubicBezTo>
                      <a:pt x="194" y="45"/>
                      <a:pt x="189" y="37"/>
                      <a:pt x="189" y="37"/>
                    </a:cubicBezTo>
                    <a:cubicBezTo>
                      <a:pt x="185" y="35"/>
                      <a:pt x="197" y="0"/>
                      <a:pt x="201" y="1"/>
                    </a:cubicBezTo>
                    <a:cubicBezTo>
                      <a:pt x="215" y="7"/>
                      <a:pt x="241" y="31"/>
                      <a:pt x="254" y="41"/>
                    </a:cubicBezTo>
                    <a:cubicBezTo>
                      <a:pt x="261" y="46"/>
                      <a:pt x="284" y="49"/>
                      <a:pt x="292" y="49"/>
                    </a:cubicBezTo>
                    <a:cubicBezTo>
                      <a:pt x="299" y="49"/>
                      <a:pt x="304" y="48"/>
                      <a:pt x="308" y="48"/>
                    </a:cubicBezTo>
                    <a:cubicBezTo>
                      <a:pt x="313" y="48"/>
                      <a:pt x="317" y="49"/>
                      <a:pt x="326" y="55"/>
                    </a:cubicBezTo>
                    <a:cubicBezTo>
                      <a:pt x="336" y="61"/>
                      <a:pt x="348" y="91"/>
                      <a:pt x="351" y="99"/>
                    </a:cubicBezTo>
                    <a:cubicBezTo>
                      <a:pt x="364" y="133"/>
                      <a:pt x="355" y="136"/>
                      <a:pt x="382" y="163"/>
                    </a:cubicBezTo>
                    <a:cubicBezTo>
                      <a:pt x="392" y="173"/>
                      <a:pt x="402" y="184"/>
                      <a:pt x="416" y="187"/>
                    </a:cubicBezTo>
                    <a:cubicBezTo>
                      <a:pt x="421" y="188"/>
                      <a:pt x="426" y="195"/>
                      <a:pt x="430" y="198"/>
                    </a:cubicBezTo>
                    <a:cubicBezTo>
                      <a:pt x="444" y="209"/>
                      <a:pt x="414" y="219"/>
                      <a:pt x="409" y="219"/>
                    </a:cubicBezTo>
                    <a:cubicBezTo>
                      <a:pt x="397" y="220"/>
                      <a:pt x="388" y="218"/>
                      <a:pt x="375" y="214"/>
                    </a:cubicBezTo>
                    <a:cubicBezTo>
                      <a:pt x="360" y="209"/>
                      <a:pt x="352" y="219"/>
                      <a:pt x="345" y="232"/>
                    </a:cubicBezTo>
                    <a:cubicBezTo>
                      <a:pt x="340" y="242"/>
                      <a:pt x="337" y="247"/>
                      <a:pt x="335" y="259"/>
                    </a:cubicBezTo>
                    <a:cubicBezTo>
                      <a:pt x="335" y="260"/>
                      <a:pt x="330" y="266"/>
                      <a:pt x="329" y="266"/>
                    </a:cubicBezTo>
                    <a:cubicBezTo>
                      <a:pt x="324" y="266"/>
                      <a:pt x="322" y="268"/>
                      <a:pt x="319" y="266"/>
                    </a:cubicBezTo>
                    <a:cubicBezTo>
                      <a:pt x="305" y="258"/>
                      <a:pt x="282" y="254"/>
                      <a:pt x="266" y="258"/>
                    </a:cubicBezTo>
                    <a:cubicBezTo>
                      <a:pt x="266" y="258"/>
                      <a:pt x="265" y="258"/>
                      <a:pt x="265" y="258"/>
                    </a:cubicBezTo>
                    <a:cubicBezTo>
                      <a:pt x="260" y="258"/>
                      <a:pt x="252" y="255"/>
                      <a:pt x="250" y="253"/>
                    </a:cubicBezTo>
                    <a:cubicBezTo>
                      <a:pt x="242" y="244"/>
                      <a:pt x="237" y="246"/>
                      <a:pt x="225" y="246"/>
                    </a:cubicBezTo>
                    <a:cubicBezTo>
                      <a:pt x="215" y="246"/>
                      <a:pt x="205" y="248"/>
                      <a:pt x="196" y="242"/>
                    </a:cubicBezTo>
                    <a:cubicBezTo>
                      <a:pt x="182" y="232"/>
                      <a:pt x="170" y="233"/>
                      <a:pt x="165" y="248"/>
                    </a:cubicBezTo>
                    <a:cubicBezTo>
                      <a:pt x="161" y="258"/>
                      <a:pt x="160" y="265"/>
                      <a:pt x="154" y="275"/>
                    </a:cubicBezTo>
                    <a:cubicBezTo>
                      <a:pt x="151" y="280"/>
                      <a:pt x="151" y="296"/>
                      <a:pt x="138" y="295"/>
                    </a:cubicBezTo>
                    <a:cubicBezTo>
                      <a:pt x="129" y="293"/>
                      <a:pt x="120" y="301"/>
                      <a:pt x="121" y="308"/>
                    </a:cubicBezTo>
                    <a:cubicBezTo>
                      <a:pt x="121" y="325"/>
                      <a:pt x="121" y="342"/>
                      <a:pt x="122" y="359"/>
                    </a:cubicBezTo>
                    <a:cubicBezTo>
                      <a:pt x="122" y="368"/>
                      <a:pt x="123" y="392"/>
                      <a:pt x="117" y="397"/>
                    </a:cubicBezTo>
                    <a:cubicBezTo>
                      <a:pt x="115" y="398"/>
                      <a:pt x="104" y="393"/>
                      <a:pt x="102" y="392"/>
                    </a:cubicBezTo>
                    <a:cubicBezTo>
                      <a:pt x="93" y="385"/>
                      <a:pt x="92" y="376"/>
                      <a:pt x="80" y="375"/>
                    </a:cubicBezTo>
                    <a:cubicBezTo>
                      <a:pt x="68" y="374"/>
                      <a:pt x="63" y="372"/>
                      <a:pt x="51" y="378"/>
                    </a:cubicBezTo>
                    <a:cubicBezTo>
                      <a:pt x="37" y="386"/>
                      <a:pt x="42" y="388"/>
                      <a:pt x="42" y="398"/>
                    </a:cubicBezTo>
                    <a:cubicBezTo>
                      <a:pt x="42" y="399"/>
                      <a:pt x="28" y="405"/>
                      <a:pt x="22" y="398"/>
                    </a:cubicBezTo>
                    <a:cubicBezTo>
                      <a:pt x="18" y="393"/>
                      <a:pt x="15" y="393"/>
                      <a:pt x="15" y="386"/>
                    </a:cubicBezTo>
                    <a:cubicBezTo>
                      <a:pt x="14" y="333"/>
                      <a:pt x="12" y="291"/>
                      <a:pt x="10" y="239"/>
                    </a:cubicBezTo>
                    <a:cubicBezTo>
                      <a:pt x="10" y="235"/>
                      <a:pt x="10" y="209"/>
                      <a:pt x="14" y="206"/>
                    </a:cubicBezTo>
                    <a:cubicBezTo>
                      <a:pt x="26" y="199"/>
                      <a:pt x="27" y="198"/>
                      <a:pt x="22" y="188"/>
                    </a:cubicBezTo>
                    <a:cubicBezTo>
                      <a:pt x="16" y="177"/>
                      <a:pt x="12" y="165"/>
                      <a:pt x="6" y="155"/>
                    </a:cubicBezTo>
                    <a:cubicBezTo>
                      <a:pt x="0" y="147"/>
                      <a:pt x="5" y="139"/>
                      <a:pt x="13" y="139"/>
                    </a:cubicBezTo>
                    <a:close/>
                  </a:path>
                </a:pathLst>
              </a:custGeom>
              <a:solidFill>
                <a:srgbClr val="007DBC"/>
              </a:solidFill>
              <a:ln>
                <a:solidFill>
                  <a:schemeClr val="bg1"/>
                </a:solidFill>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152" name="Freeform 146">
                <a:extLst>
                  <a:ext uri="{FF2B5EF4-FFF2-40B4-BE49-F238E27FC236}">
                    <a16:creationId xmlns:a16="http://schemas.microsoft.com/office/drawing/2014/main" id="{3ABEAC60-441B-436C-84DB-8ABEC6D16430}"/>
                  </a:ext>
                </a:extLst>
              </p:cNvPr>
              <p:cNvSpPr>
                <a:spLocks/>
              </p:cNvSpPr>
              <p:nvPr/>
            </p:nvSpPr>
            <p:spPr bwMode="auto">
              <a:xfrm>
                <a:off x="8591592" y="3296158"/>
                <a:ext cx="712609" cy="499366"/>
              </a:xfrm>
              <a:custGeom>
                <a:avLst/>
                <a:gdLst>
                  <a:gd name="T0" fmla="*/ 6 w 453"/>
                  <a:gd name="T1" fmla="*/ 244 h 317"/>
                  <a:gd name="T2" fmla="*/ 0 w 453"/>
                  <a:gd name="T3" fmla="*/ 55 h 317"/>
                  <a:gd name="T4" fmla="*/ 150 w 453"/>
                  <a:gd name="T5" fmla="*/ 45 h 317"/>
                  <a:gd name="T6" fmla="*/ 193 w 453"/>
                  <a:gd name="T7" fmla="*/ 43 h 317"/>
                  <a:gd name="T8" fmla="*/ 244 w 453"/>
                  <a:gd name="T9" fmla="*/ 48 h 317"/>
                  <a:gd name="T10" fmla="*/ 271 w 453"/>
                  <a:gd name="T11" fmla="*/ 21 h 317"/>
                  <a:gd name="T12" fmla="*/ 292 w 453"/>
                  <a:gd name="T13" fmla="*/ 9 h 317"/>
                  <a:gd name="T14" fmla="*/ 409 w 453"/>
                  <a:gd name="T15" fmla="*/ 1 h 317"/>
                  <a:gd name="T16" fmla="*/ 444 w 453"/>
                  <a:gd name="T17" fmla="*/ 1 h 317"/>
                  <a:gd name="T18" fmla="*/ 446 w 453"/>
                  <a:gd name="T19" fmla="*/ 86 h 317"/>
                  <a:gd name="T20" fmla="*/ 452 w 453"/>
                  <a:gd name="T21" fmla="*/ 305 h 317"/>
                  <a:gd name="T22" fmla="*/ 394 w 453"/>
                  <a:gd name="T23" fmla="*/ 315 h 317"/>
                  <a:gd name="T24" fmla="*/ 377 w 453"/>
                  <a:gd name="T25" fmla="*/ 308 h 317"/>
                  <a:gd name="T26" fmla="*/ 365 w 453"/>
                  <a:gd name="T27" fmla="*/ 304 h 317"/>
                  <a:gd name="T28" fmla="*/ 178 w 453"/>
                  <a:gd name="T29" fmla="*/ 307 h 317"/>
                  <a:gd name="T30" fmla="*/ 164 w 453"/>
                  <a:gd name="T31" fmla="*/ 310 h 317"/>
                  <a:gd name="T32" fmla="*/ 141 w 453"/>
                  <a:gd name="T33" fmla="*/ 307 h 317"/>
                  <a:gd name="T34" fmla="*/ 83 w 453"/>
                  <a:gd name="T35" fmla="*/ 274 h 317"/>
                  <a:gd name="T36" fmla="*/ 68 w 453"/>
                  <a:gd name="T37" fmla="*/ 275 h 317"/>
                  <a:gd name="T38" fmla="*/ 59 w 453"/>
                  <a:gd name="T39" fmla="*/ 277 h 317"/>
                  <a:gd name="T40" fmla="*/ 57 w 453"/>
                  <a:gd name="T41" fmla="*/ 268 h 317"/>
                  <a:gd name="T42" fmla="*/ 6 w 453"/>
                  <a:gd name="T43" fmla="*/ 244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3" h="317">
                    <a:moveTo>
                      <a:pt x="6" y="244"/>
                    </a:moveTo>
                    <a:cubicBezTo>
                      <a:pt x="1" y="190"/>
                      <a:pt x="0" y="106"/>
                      <a:pt x="0" y="55"/>
                    </a:cubicBezTo>
                    <a:cubicBezTo>
                      <a:pt x="0" y="47"/>
                      <a:pt x="147" y="61"/>
                      <a:pt x="150" y="45"/>
                    </a:cubicBezTo>
                    <a:cubicBezTo>
                      <a:pt x="151" y="40"/>
                      <a:pt x="168" y="39"/>
                      <a:pt x="193" y="43"/>
                    </a:cubicBezTo>
                    <a:cubicBezTo>
                      <a:pt x="207" y="45"/>
                      <a:pt x="241" y="51"/>
                      <a:pt x="244" y="48"/>
                    </a:cubicBezTo>
                    <a:cubicBezTo>
                      <a:pt x="259" y="40"/>
                      <a:pt x="262" y="20"/>
                      <a:pt x="271" y="21"/>
                    </a:cubicBezTo>
                    <a:cubicBezTo>
                      <a:pt x="277" y="21"/>
                      <a:pt x="287" y="15"/>
                      <a:pt x="292" y="9"/>
                    </a:cubicBezTo>
                    <a:cubicBezTo>
                      <a:pt x="293" y="7"/>
                      <a:pt x="365" y="2"/>
                      <a:pt x="409" y="1"/>
                    </a:cubicBezTo>
                    <a:cubicBezTo>
                      <a:pt x="430" y="0"/>
                      <a:pt x="444" y="0"/>
                      <a:pt x="444" y="1"/>
                    </a:cubicBezTo>
                    <a:cubicBezTo>
                      <a:pt x="444" y="4"/>
                      <a:pt x="445" y="39"/>
                      <a:pt x="446" y="86"/>
                    </a:cubicBezTo>
                    <a:cubicBezTo>
                      <a:pt x="448" y="157"/>
                      <a:pt x="451" y="254"/>
                      <a:pt x="452" y="305"/>
                    </a:cubicBezTo>
                    <a:cubicBezTo>
                      <a:pt x="453" y="317"/>
                      <a:pt x="404" y="315"/>
                      <a:pt x="394" y="315"/>
                    </a:cubicBezTo>
                    <a:cubicBezTo>
                      <a:pt x="387" y="315"/>
                      <a:pt x="380" y="317"/>
                      <a:pt x="377" y="308"/>
                    </a:cubicBezTo>
                    <a:cubicBezTo>
                      <a:pt x="376" y="303"/>
                      <a:pt x="369" y="304"/>
                      <a:pt x="365" y="304"/>
                    </a:cubicBezTo>
                    <a:cubicBezTo>
                      <a:pt x="302" y="305"/>
                      <a:pt x="240" y="306"/>
                      <a:pt x="178" y="307"/>
                    </a:cubicBezTo>
                    <a:cubicBezTo>
                      <a:pt x="173" y="307"/>
                      <a:pt x="169" y="309"/>
                      <a:pt x="164" y="310"/>
                    </a:cubicBezTo>
                    <a:cubicBezTo>
                      <a:pt x="156" y="312"/>
                      <a:pt x="150" y="312"/>
                      <a:pt x="141" y="307"/>
                    </a:cubicBezTo>
                    <a:cubicBezTo>
                      <a:pt x="122" y="296"/>
                      <a:pt x="109" y="276"/>
                      <a:pt x="83" y="274"/>
                    </a:cubicBezTo>
                    <a:cubicBezTo>
                      <a:pt x="78" y="273"/>
                      <a:pt x="73" y="273"/>
                      <a:pt x="68" y="275"/>
                    </a:cubicBezTo>
                    <a:cubicBezTo>
                      <a:pt x="66" y="277"/>
                      <a:pt x="64" y="281"/>
                      <a:pt x="59" y="277"/>
                    </a:cubicBezTo>
                    <a:cubicBezTo>
                      <a:pt x="56" y="274"/>
                      <a:pt x="56" y="271"/>
                      <a:pt x="57" y="268"/>
                    </a:cubicBezTo>
                    <a:cubicBezTo>
                      <a:pt x="61" y="246"/>
                      <a:pt x="7" y="252"/>
                      <a:pt x="6" y="244"/>
                    </a:cubicBezTo>
                    <a:close/>
                  </a:path>
                </a:pathLst>
              </a:custGeom>
              <a:solidFill>
                <a:srgbClr val="007DBC"/>
              </a:solidFill>
              <a:ln>
                <a:solidFill>
                  <a:schemeClr val="bg1"/>
                </a:solidFill>
              </a:ln>
            </p:spPr>
            <p:txBody>
              <a:bodyPr vert="horz" wrap="square" lIns="68580" tIns="34290" rIns="68580" bIns="34290" numCol="1" anchor="t" anchorCtr="0" compatLnSpc="1">
                <a:prstTxWarp prst="textNoShape">
                  <a:avLst/>
                </a:prstTxWarp>
              </a:bodyPr>
              <a:lstStyle/>
              <a:p>
                <a:endParaRPr lang="en-US" sz="1350" dirty="0">
                  <a:solidFill>
                    <a:srgbClr val="002E6D"/>
                  </a:solidFill>
                </a:endParaRPr>
              </a:p>
            </p:txBody>
          </p:sp>
          <p:sp>
            <p:nvSpPr>
              <p:cNvPr id="154" name="Freeform 148">
                <a:extLst>
                  <a:ext uri="{FF2B5EF4-FFF2-40B4-BE49-F238E27FC236}">
                    <a16:creationId xmlns:a16="http://schemas.microsoft.com/office/drawing/2014/main" id="{8385D0CE-9264-4DEC-96F4-D0B36EE46C30}"/>
                  </a:ext>
                </a:extLst>
              </p:cNvPr>
              <p:cNvSpPr>
                <a:spLocks/>
              </p:cNvSpPr>
              <p:nvPr/>
            </p:nvSpPr>
            <p:spPr bwMode="auto">
              <a:xfrm>
                <a:off x="8580795" y="4289492"/>
                <a:ext cx="713959" cy="1017628"/>
              </a:xfrm>
              <a:custGeom>
                <a:avLst/>
                <a:gdLst>
                  <a:gd name="T0" fmla="*/ 68 w 454"/>
                  <a:gd name="T1" fmla="*/ 89 h 647"/>
                  <a:gd name="T2" fmla="*/ 197 w 454"/>
                  <a:gd name="T3" fmla="*/ 90 h 647"/>
                  <a:gd name="T4" fmla="*/ 224 w 454"/>
                  <a:gd name="T5" fmla="*/ 79 h 647"/>
                  <a:gd name="T6" fmla="*/ 385 w 454"/>
                  <a:gd name="T7" fmla="*/ 18 h 647"/>
                  <a:gd name="T8" fmla="*/ 403 w 454"/>
                  <a:gd name="T9" fmla="*/ 135 h 647"/>
                  <a:gd name="T10" fmla="*/ 420 w 454"/>
                  <a:gd name="T11" fmla="*/ 133 h 647"/>
                  <a:gd name="T12" fmla="*/ 427 w 454"/>
                  <a:gd name="T13" fmla="*/ 143 h 647"/>
                  <a:gd name="T14" fmla="*/ 424 w 454"/>
                  <a:gd name="T15" fmla="*/ 182 h 647"/>
                  <a:gd name="T16" fmla="*/ 442 w 454"/>
                  <a:gd name="T17" fmla="*/ 246 h 647"/>
                  <a:gd name="T18" fmla="*/ 369 w 454"/>
                  <a:gd name="T19" fmla="*/ 264 h 647"/>
                  <a:gd name="T20" fmla="*/ 256 w 454"/>
                  <a:gd name="T21" fmla="*/ 268 h 647"/>
                  <a:gd name="T22" fmla="*/ 232 w 454"/>
                  <a:gd name="T23" fmla="*/ 275 h 647"/>
                  <a:gd name="T24" fmla="*/ 244 w 454"/>
                  <a:gd name="T25" fmla="*/ 313 h 647"/>
                  <a:gd name="T26" fmla="*/ 249 w 454"/>
                  <a:gd name="T27" fmla="*/ 334 h 647"/>
                  <a:gd name="T28" fmla="*/ 239 w 454"/>
                  <a:gd name="T29" fmla="*/ 348 h 647"/>
                  <a:gd name="T30" fmla="*/ 244 w 454"/>
                  <a:gd name="T31" fmla="*/ 514 h 647"/>
                  <a:gd name="T32" fmla="*/ 228 w 454"/>
                  <a:gd name="T33" fmla="*/ 557 h 647"/>
                  <a:gd name="T34" fmla="*/ 224 w 454"/>
                  <a:gd name="T35" fmla="*/ 609 h 647"/>
                  <a:gd name="T36" fmla="*/ 204 w 454"/>
                  <a:gd name="T37" fmla="*/ 646 h 647"/>
                  <a:gd name="T38" fmla="*/ 186 w 454"/>
                  <a:gd name="T39" fmla="*/ 646 h 647"/>
                  <a:gd name="T40" fmla="*/ 120 w 454"/>
                  <a:gd name="T41" fmla="*/ 566 h 647"/>
                  <a:gd name="T42" fmla="*/ 104 w 454"/>
                  <a:gd name="T43" fmla="*/ 538 h 647"/>
                  <a:gd name="T44" fmla="*/ 86 w 454"/>
                  <a:gd name="T45" fmla="*/ 479 h 647"/>
                  <a:gd name="T46" fmla="*/ 66 w 454"/>
                  <a:gd name="T47" fmla="*/ 462 h 647"/>
                  <a:gd name="T48" fmla="*/ 90 w 454"/>
                  <a:gd name="T49" fmla="*/ 423 h 647"/>
                  <a:gd name="T50" fmla="*/ 93 w 454"/>
                  <a:gd name="T51" fmla="*/ 389 h 647"/>
                  <a:gd name="T52" fmla="*/ 73 w 454"/>
                  <a:gd name="T53" fmla="*/ 367 h 647"/>
                  <a:gd name="T54" fmla="*/ 79 w 454"/>
                  <a:gd name="T55" fmla="*/ 342 h 647"/>
                  <a:gd name="T56" fmla="*/ 61 w 454"/>
                  <a:gd name="T57" fmla="*/ 323 h 647"/>
                  <a:gd name="T58" fmla="*/ 58 w 454"/>
                  <a:gd name="T59" fmla="*/ 315 h 647"/>
                  <a:gd name="T60" fmla="*/ 10 w 454"/>
                  <a:gd name="T61" fmla="*/ 239 h 647"/>
                  <a:gd name="T62" fmla="*/ 21 w 454"/>
                  <a:gd name="T63" fmla="*/ 97 h 647"/>
                  <a:gd name="T64" fmla="*/ 68 w 454"/>
                  <a:gd name="T65" fmla="*/ 89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4" h="647">
                    <a:moveTo>
                      <a:pt x="68" y="89"/>
                    </a:moveTo>
                    <a:cubicBezTo>
                      <a:pt x="117" y="87"/>
                      <a:pt x="187" y="88"/>
                      <a:pt x="197" y="90"/>
                    </a:cubicBezTo>
                    <a:cubicBezTo>
                      <a:pt x="206" y="91"/>
                      <a:pt x="219" y="86"/>
                      <a:pt x="224" y="79"/>
                    </a:cubicBezTo>
                    <a:cubicBezTo>
                      <a:pt x="242" y="53"/>
                      <a:pt x="286" y="0"/>
                      <a:pt x="385" y="18"/>
                    </a:cubicBezTo>
                    <a:cubicBezTo>
                      <a:pt x="391" y="19"/>
                      <a:pt x="388" y="141"/>
                      <a:pt x="403" y="135"/>
                    </a:cubicBezTo>
                    <a:cubicBezTo>
                      <a:pt x="408" y="132"/>
                      <a:pt x="414" y="133"/>
                      <a:pt x="420" y="133"/>
                    </a:cubicBezTo>
                    <a:cubicBezTo>
                      <a:pt x="425" y="133"/>
                      <a:pt x="429" y="138"/>
                      <a:pt x="427" y="143"/>
                    </a:cubicBezTo>
                    <a:cubicBezTo>
                      <a:pt x="420" y="156"/>
                      <a:pt x="415" y="175"/>
                      <a:pt x="424" y="182"/>
                    </a:cubicBezTo>
                    <a:cubicBezTo>
                      <a:pt x="440" y="195"/>
                      <a:pt x="454" y="248"/>
                      <a:pt x="442" y="246"/>
                    </a:cubicBezTo>
                    <a:cubicBezTo>
                      <a:pt x="429" y="244"/>
                      <a:pt x="378" y="243"/>
                      <a:pt x="369" y="264"/>
                    </a:cubicBezTo>
                    <a:cubicBezTo>
                      <a:pt x="366" y="270"/>
                      <a:pt x="295" y="267"/>
                      <a:pt x="256" y="268"/>
                    </a:cubicBezTo>
                    <a:cubicBezTo>
                      <a:pt x="247" y="269"/>
                      <a:pt x="234" y="266"/>
                      <a:pt x="232" y="275"/>
                    </a:cubicBezTo>
                    <a:cubicBezTo>
                      <a:pt x="228" y="293"/>
                      <a:pt x="240" y="297"/>
                      <a:pt x="244" y="313"/>
                    </a:cubicBezTo>
                    <a:cubicBezTo>
                      <a:pt x="246" y="319"/>
                      <a:pt x="258" y="329"/>
                      <a:pt x="249" y="334"/>
                    </a:cubicBezTo>
                    <a:cubicBezTo>
                      <a:pt x="244" y="337"/>
                      <a:pt x="239" y="343"/>
                      <a:pt x="239" y="348"/>
                    </a:cubicBezTo>
                    <a:cubicBezTo>
                      <a:pt x="241" y="404"/>
                      <a:pt x="241" y="458"/>
                      <a:pt x="244" y="514"/>
                    </a:cubicBezTo>
                    <a:cubicBezTo>
                      <a:pt x="245" y="530"/>
                      <a:pt x="237" y="546"/>
                      <a:pt x="228" y="557"/>
                    </a:cubicBezTo>
                    <a:cubicBezTo>
                      <a:pt x="210" y="576"/>
                      <a:pt x="209" y="588"/>
                      <a:pt x="224" y="609"/>
                    </a:cubicBezTo>
                    <a:cubicBezTo>
                      <a:pt x="232" y="622"/>
                      <a:pt x="220" y="643"/>
                      <a:pt x="204" y="646"/>
                    </a:cubicBezTo>
                    <a:cubicBezTo>
                      <a:pt x="202" y="647"/>
                      <a:pt x="188" y="647"/>
                      <a:pt x="186" y="646"/>
                    </a:cubicBezTo>
                    <a:cubicBezTo>
                      <a:pt x="183" y="645"/>
                      <a:pt x="159" y="636"/>
                      <a:pt x="120" y="566"/>
                    </a:cubicBezTo>
                    <a:cubicBezTo>
                      <a:pt x="115" y="558"/>
                      <a:pt x="110" y="548"/>
                      <a:pt x="104" y="538"/>
                    </a:cubicBezTo>
                    <a:cubicBezTo>
                      <a:pt x="97" y="523"/>
                      <a:pt x="90" y="488"/>
                      <a:pt x="86" y="479"/>
                    </a:cubicBezTo>
                    <a:cubicBezTo>
                      <a:pt x="83" y="473"/>
                      <a:pt x="61" y="475"/>
                      <a:pt x="66" y="462"/>
                    </a:cubicBezTo>
                    <a:cubicBezTo>
                      <a:pt x="70" y="454"/>
                      <a:pt x="88" y="430"/>
                      <a:pt x="90" y="423"/>
                    </a:cubicBezTo>
                    <a:cubicBezTo>
                      <a:pt x="93" y="413"/>
                      <a:pt x="99" y="394"/>
                      <a:pt x="93" y="389"/>
                    </a:cubicBezTo>
                    <a:cubicBezTo>
                      <a:pt x="88" y="385"/>
                      <a:pt x="71" y="372"/>
                      <a:pt x="73" y="367"/>
                    </a:cubicBezTo>
                    <a:cubicBezTo>
                      <a:pt x="78" y="358"/>
                      <a:pt x="80" y="352"/>
                      <a:pt x="79" y="342"/>
                    </a:cubicBezTo>
                    <a:cubicBezTo>
                      <a:pt x="78" y="327"/>
                      <a:pt x="66" y="328"/>
                      <a:pt x="61" y="323"/>
                    </a:cubicBezTo>
                    <a:cubicBezTo>
                      <a:pt x="59" y="321"/>
                      <a:pt x="57" y="319"/>
                      <a:pt x="58" y="315"/>
                    </a:cubicBezTo>
                    <a:cubicBezTo>
                      <a:pt x="58" y="290"/>
                      <a:pt x="0" y="253"/>
                      <a:pt x="10" y="239"/>
                    </a:cubicBezTo>
                    <a:cubicBezTo>
                      <a:pt x="36" y="207"/>
                      <a:pt x="15" y="106"/>
                      <a:pt x="21" y="97"/>
                    </a:cubicBezTo>
                    <a:cubicBezTo>
                      <a:pt x="24" y="93"/>
                      <a:pt x="43" y="90"/>
                      <a:pt x="68" y="89"/>
                    </a:cubicBezTo>
                    <a:close/>
                  </a:path>
                </a:pathLst>
              </a:custGeom>
              <a:solidFill>
                <a:srgbClr val="007DBC"/>
              </a:solidFill>
              <a:ln>
                <a:solidFill>
                  <a:schemeClr val="bg1"/>
                </a:solidFill>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156" name="Freeform 150">
                <a:extLst>
                  <a:ext uri="{FF2B5EF4-FFF2-40B4-BE49-F238E27FC236}">
                    <a16:creationId xmlns:a16="http://schemas.microsoft.com/office/drawing/2014/main" id="{46D03DCF-F579-470A-B989-65C63207A31E}"/>
                  </a:ext>
                </a:extLst>
              </p:cNvPr>
              <p:cNvSpPr>
                <a:spLocks/>
              </p:cNvSpPr>
              <p:nvPr/>
            </p:nvSpPr>
            <p:spPr bwMode="auto">
              <a:xfrm>
                <a:off x="8591592" y="3695651"/>
                <a:ext cx="722057" cy="728805"/>
              </a:xfrm>
              <a:custGeom>
                <a:avLst/>
                <a:gdLst>
                  <a:gd name="T0" fmla="*/ 16 w 459"/>
                  <a:gd name="T1" fmla="*/ 461 h 463"/>
                  <a:gd name="T2" fmla="*/ 4 w 459"/>
                  <a:gd name="T3" fmla="*/ 3 h 463"/>
                  <a:gd name="T4" fmla="*/ 32 w 459"/>
                  <a:gd name="T5" fmla="*/ 4 h 463"/>
                  <a:gd name="T6" fmla="*/ 46 w 459"/>
                  <a:gd name="T7" fmla="*/ 11 h 463"/>
                  <a:gd name="T8" fmla="*/ 58 w 459"/>
                  <a:gd name="T9" fmla="*/ 33 h 463"/>
                  <a:gd name="T10" fmla="*/ 81 w 459"/>
                  <a:gd name="T11" fmla="*/ 27 h 463"/>
                  <a:gd name="T12" fmla="*/ 116 w 459"/>
                  <a:gd name="T13" fmla="*/ 44 h 463"/>
                  <a:gd name="T14" fmla="*/ 149 w 459"/>
                  <a:gd name="T15" fmla="*/ 63 h 463"/>
                  <a:gd name="T16" fmla="*/ 183 w 459"/>
                  <a:gd name="T17" fmla="*/ 59 h 463"/>
                  <a:gd name="T18" fmla="*/ 281 w 459"/>
                  <a:gd name="T19" fmla="*/ 58 h 463"/>
                  <a:gd name="T20" fmla="*/ 368 w 459"/>
                  <a:gd name="T21" fmla="*/ 57 h 463"/>
                  <a:gd name="T22" fmla="*/ 452 w 459"/>
                  <a:gd name="T23" fmla="*/ 69 h 463"/>
                  <a:gd name="T24" fmla="*/ 458 w 459"/>
                  <a:gd name="T25" fmla="*/ 177 h 463"/>
                  <a:gd name="T26" fmla="*/ 459 w 459"/>
                  <a:gd name="T27" fmla="*/ 380 h 463"/>
                  <a:gd name="T28" fmla="*/ 311 w 459"/>
                  <a:gd name="T29" fmla="*/ 386 h 463"/>
                  <a:gd name="T30" fmla="*/ 200 w 459"/>
                  <a:gd name="T31" fmla="*/ 458 h 463"/>
                  <a:gd name="T32" fmla="*/ 61 w 459"/>
                  <a:gd name="T33" fmla="*/ 462 h 463"/>
                  <a:gd name="T34" fmla="*/ 16 w 459"/>
                  <a:gd name="T35" fmla="*/ 461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9" h="463">
                    <a:moveTo>
                      <a:pt x="16" y="461"/>
                    </a:moveTo>
                    <a:cubicBezTo>
                      <a:pt x="13" y="379"/>
                      <a:pt x="0" y="10"/>
                      <a:pt x="4" y="3"/>
                    </a:cubicBezTo>
                    <a:cubicBezTo>
                      <a:pt x="7" y="0"/>
                      <a:pt x="28" y="3"/>
                      <a:pt x="32" y="4"/>
                    </a:cubicBezTo>
                    <a:cubicBezTo>
                      <a:pt x="39" y="6"/>
                      <a:pt x="47" y="9"/>
                      <a:pt x="46" y="11"/>
                    </a:cubicBezTo>
                    <a:cubicBezTo>
                      <a:pt x="44" y="23"/>
                      <a:pt x="45" y="31"/>
                      <a:pt x="58" y="33"/>
                    </a:cubicBezTo>
                    <a:cubicBezTo>
                      <a:pt x="64" y="34"/>
                      <a:pt x="77" y="33"/>
                      <a:pt x="81" y="27"/>
                    </a:cubicBezTo>
                    <a:cubicBezTo>
                      <a:pt x="87" y="21"/>
                      <a:pt x="111" y="38"/>
                      <a:pt x="116" y="44"/>
                    </a:cubicBezTo>
                    <a:cubicBezTo>
                      <a:pt x="124" y="56"/>
                      <a:pt x="133" y="56"/>
                      <a:pt x="149" y="63"/>
                    </a:cubicBezTo>
                    <a:cubicBezTo>
                      <a:pt x="156" y="66"/>
                      <a:pt x="178" y="60"/>
                      <a:pt x="183" y="59"/>
                    </a:cubicBezTo>
                    <a:cubicBezTo>
                      <a:pt x="231" y="57"/>
                      <a:pt x="235" y="59"/>
                      <a:pt x="281" y="58"/>
                    </a:cubicBezTo>
                    <a:cubicBezTo>
                      <a:pt x="305" y="58"/>
                      <a:pt x="368" y="57"/>
                      <a:pt x="368" y="57"/>
                    </a:cubicBezTo>
                    <a:cubicBezTo>
                      <a:pt x="367" y="76"/>
                      <a:pt x="445" y="61"/>
                      <a:pt x="452" y="69"/>
                    </a:cubicBezTo>
                    <a:cubicBezTo>
                      <a:pt x="457" y="73"/>
                      <a:pt x="458" y="119"/>
                      <a:pt x="458" y="177"/>
                    </a:cubicBezTo>
                    <a:cubicBezTo>
                      <a:pt x="458" y="246"/>
                      <a:pt x="457" y="332"/>
                      <a:pt x="459" y="380"/>
                    </a:cubicBezTo>
                    <a:cubicBezTo>
                      <a:pt x="459" y="389"/>
                      <a:pt x="353" y="384"/>
                      <a:pt x="311" y="386"/>
                    </a:cubicBezTo>
                    <a:cubicBezTo>
                      <a:pt x="251" y="388"/>
                      <a:pt x="205" y="459"/>
                      <a:pt x="200" y="458"/>
                    </a:cubicBezTo>
                    <a:cubicBezTo>
                      <a:pt x="188" y="454"/>
                      <a:pt x="111" y="460"/>
                      <a:pt x="61" y="462"/>
                    </a:cubicBezTo>
                    <a:cubicBezTo>
                      <a:pt x="35" y="463"/>
                      <a:pt x="16" y="463"/>
                      <a:pt x="16" y="461"/>
                    </a:cubicBezTo>
                    <a:close/>
                  </a:path>
                </a:pathLst>
              </a:custGeom>
              <a:solidFill>
                <a:srgbClr val="007DBC"/>
              </a:solidFill>
              <a:ln>
                <a:solidFill>
                  <a:schemeClr val="bg2"/>
                </a:solidFill>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157" name="Freeform 151">
                <a:extLst>
                  <a:ext uri="{FF2B5EF4-FFF2-40B4-BE49-F238E27FC236}">
                    <a16:creationId xmlns:a16="http://schemas.microsoft.com/office/drawing/2014/main" id="{BF1D2517-FBAB-4AD0-A9CC-84873577F770}"/>
                  </a:ext>
                </a:extLst>
              </p:cNvPr>
              <p:cNvSpPr>
                <a:spLocks/>
              </p:cNvSpPr>
              <p:nvPr/>
            </p:nvSpPr>
            <p:spPr bwMode="auto">
              <a:xfrm>
                <a:off x="8545705" y="1237959"/>
                <a:ext cx="966341" cy="665372"/>
              </a:xfrm>
              <a:custGeom>
                <a:avLst/>
                <a:gdLst>
                  <a:gd name="T0" fmla="*/ 161 w 614"/>
                  <a:gd name="T1" fmla="*/ 151 h 423"/>
                  <a:gd name="T2" fmla="*/ 5 w 614"/>
                  <a:gd name="T3" fmla="*/ 148 h 423"/>
                  <a:gd name="T4" fmla="*/ 2 w 614"/>
                  <a:gd name="T5" fmla="*/ 38 h 423"/>
                  <a:gd name="T6" fmla="*/ 25 w 614"/>
                  <a:gd name="T7" fmla="*/ 16 h 423"/>
                  <a:gd name="T8" fmla="*/ 595 w 614"/>
                  <a:gd name="T9" fmla="*/ 6 h 423"/>
                  <a:gd name="T10" fmla="*/ 610 w 614"/>
                  <a:gd name="T11" fmla="*/ 415 h 423"/>
                  <a:gd name="T12" fmla="*/ 172 w 614"/>
                  <a:gd name="T13" fmla="*/ 418 h 423"/>
                  <a:gd name="T14" fmla="*/ 161 w 614"/>
                  <a:gd name="T15" fmla="*/ 151 h 4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4" h="423">
                    <a:moveTo>
                      <a:pt x="161" y="151"/>
                    </a:moveTo>
                    <a:cubicBezTo>
                      <a:pt x="159" y="142"/>
                      <a:pt x="27" y="145"/>
                      <a:pt x="5" y="148"/>
                    </a:cubicBezTo>
                    <a:cubicBezTo>
                      <a:pt x="0" y="149"/>
                      <a:pt x="2" y="66"/>
                      <a:pt x="2" y="38"/>
                    </a:cubicBezTo>
                    <a:cubicBezTo>
                      <a:pt x="2" y="16"/>
                      <a:pt x="8" y="16"/>
                      <a:pt x="25" y="16"/>
                    </a:cubicBezTo>
                    <a:cubicBezTo>
                      <a:pt x="83" y="17"/>
                      <a:pt x="587" y="0"/>
                      <a:pt x="595" y="6"/>
                    </a:cubicBezTo>
                    <a:cubicBezTo>
                      <a:pt x="602" y="11"/>
                      <a:pt x="614" y="411"/>
                      <a:pt x="610" y="415"/>
                    </a:cubicBezTo>
                    <a:cubicBezTo>
                      <a:pt x="606" y="418"/>
                      <a:pt x="184" y="423"/>
                      <a:pt x="172" y="418"/>
                    </a:cubicBezTo>
                    <a:cubicBezTo>
                      <a:pt x="164" y="413"/>
                      <a:pt x="162" y="160"/>
                      <a:pt x="161" y="151"/>
                    </a:cubicBezTo>
                    <a:close/>
                  </a:path>
                </a:pathLst>
              </a:custGeom>
              <a:solidFill>
                <a:srgbClr val="007DBC"/>
              </a:solidFill>
              <a:ln>
                <a:solidFill>
                  <a:schemeClr val="bg1"/>
                </a:solidFill>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159" name="Freeform 153">
                <a:extLst>
                  <a:ext uri="{FF2B5EF4-FFF2-40B4-BE49-F238E27FC236}">
                    <a16:creationId xmlns:a16="http://schemas.microsoft.com/office/drawing/2014/main" id="{BBC00368-B1E7-4E80-AA84-831C6C1229DC}"/>
                  </a:ext>
                </a:extLst>
              </p:cNvPr>
              <p:cNvSpPr>
                <a:spLocks/>
              </p:cNvSpPr>
              <p:nvPr/>
            </p:nvSpPr>
            <p:spPr bwMode="auto">
              <a:xfrm>
                <a:off x="8545705" y="1471446"/>
                <a:ext cx="989285" cy="1218724"/>
              </a:xfrm>
              <a:custGeom>
                <a:avLst/>
                <a:gdLst>
                  <a:gd name="T0" fmla="*/ 19 w 629"/>
                  <a:gd name="T1" fmla="*/ 702 h 774"/>
                  <a:gd name="T2" fmla="*/ 8 w 629"/>
                  <a:gd name="T3" fmla="*/ 8 h 774"/>
                  <a:gd name="T4" fmla="*/ 155 w 629"/>
                  <a:gd name="T5" fmla="*/ 7 h 774"/>
                  <a:gd name="T6" fmla="*/ 163 w 629"/>
                  <a:gd name="T7" fmla="*/ 278 h 774"/>
                  <a:gd name="T8" fmla="*/ 612 w 629"/>
                  <a:gd name="T9" fmla="*/ 276 h 774"/>
                  <a:gd name="T10" fmla="*/ 623 w 629"/>
                  <a:gd name="T11" fmla="*/ 677 h 774"/>
                  <a:gd name="T12" fmla="*/ 506 w 629"/>
                  <a:gd name="T13" fmla="*/ 626 h 774"/>
                  <a:gd name="T14" fmla="*/ 466 w 629"/>
                  <a:gd name="T15" fmla="*/ 653 h 774"/>
                  <a:gd name="T16" fmla="*/ 458 w 629"/>
                  <a:gd name="T17" fmla="*/ 715 h 774"/>
                  <a:gd name="T18" fmla="*/ 453 w 629"/>
                  <a:gd name="T19" fmla="*/ 763 h 774"/>
                  <a:gd name="T20" fmla="*/ 357 w 629"/>
                  <a:gd name="T21" fmla="*/ 771 h 774"/>
                  <a:gd name="T22" fmla="*/ 353 w 629"/>
                  <a:gd name="T23" fmla="*/ 706 h 774"/>
                  <a:gd name="T24" fmla="*/ 259 w 629"/>
                  <a:gd name="T25" fmla="*/ 708 h 774"/>
                  <a:gd name="T26" fmla="*/ 19 w 629"/>
                  <a:gd name="T27" fmla="*/ 702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9" h="774">
                    <a:moveTo>
                      <a:pt x="19" y="702"/>
                    </a:moveTo>
                    <a:cubicBezTo>
                      <a:pt x="19" y="663"/>
                      <a:pt x="0" y="16"/>
                      <a:pt x="8" y="8"/>
                    </a:cubicBezTo>
                    <a:cubicBezTo>
                      <a:pt x="15" y="0"/>
                      <a:pt x="150" y="1"/>
                      <a:pt x="155" y="7"/>
                    </a:cubicBezTo>
                    <a:cubicBezTo>
                      <a:pt x="159" y="12"/>
                      <a:pt x="152" y="274"/>
                      <a:pt x="163" y="278"/>
                    </a:cubicBezTo>
                    <a:cubicBezTo>
                      <a:pt x="172" y="282"/>
                      <a:pt x="603" y="272"/>
                      <a:pt x="612" y="276"/>
                    </a:cubicBezTo>
                    <a:cubicBezTo>
                      <a:pt x="622" y="282"/>
                      <a:pt x="629" y="675"/>
                      <a:pt x="623" y="677"/>
                    </a:cubicBezTo>
                    <a:cubicBezTo>
                      <a:pt x="617" y="678"/>
                      <a:pt x="554" y="645"/>
                      <a:pt x="506" y="626"/>
                    </a:cubicBezTo>
                    <a:cubicBezTo>
                      <a:pt x="494" y="622"/>
                      <a:pt x="475" y="642"/>
                      <a:pt x="466" y="653"/>
                    </a:cubicBezTo>
                    <a:cubicBezTo>
                      <a:pt x="455" y="668"/>
                      <a:pt x="453" y="696"/>
                      <a:pt x="458" y="715"/>
                    </a:cubicBezTo>
                    <a:cubicBezTo>
                      <a:pt x="463" y="735"/>
                      <a:pt x="459" y="761"/>
                      <a:pt x="453" y="763"/>
                    </a:cubicBezTo>
                    <a:cubicBezTo>
                      <a:pt x="425" y="770"/>
                      <a:pt x="366" y="774"/>
                      <a:pt x="357" y="771"/>
                    </a:cubicBezTo>
                    <a:cubicBezTo>
                      <a:pt x="349" y="767"/>
                      <a:pt x="354" y="709"/>
                      <a:pt x="353" y="706"/>
                    </a:cubicBezTo>
                    <a:cubicBezTo>
                      <a:pt x="334" y="680"/>
                      <a:pt x="265" y="706"/>
                      <a:pt x="259" y="708"/>
                    </a:cubicBezTo>
                    <a:cubicBezTo>
                      <a:pt x="254" y="709"/>
                      <a:pt x="19" y="709"/>
                      <a:pt x="19" y="702"/>
                    </a:cubicBezTo>
                    <a:close/>
                  </a:path>
                </a:pathLst>
              </a:custGeom>
              <a:solidFill>
                <a:srgbClr val="007DBC"/>
              </a:solidFill>
              <a:ln>
                <a:solidFill>
                  <a:schemeClr val="bg1"/>
                </a:solidFill>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160" name="Freeform 154">
                <a:extLst>
                  <a:ext uri="{FF2B5EF4-FFF2-40B4-BE49-F238E27FC236}">
                    <a16:creationId xmlns:a16="http://schemas.microsoft.com/office/drawing/2014/main" id="{B3E16274-F273-4846-8490-9F6B263B7211}"/>
                  </a:ext>
                </a:extLst>
              </p:cNvPr>
              <p:cNvSpPr>
                <a:spLocks/>
              </p:cNvSpPr>
              <p:nvPr/>
            </p:nvSpPr>
            <p:spPr bwMode="auto">
              <a:xfrm>
                <a:off x="8567299" y="2568703"/>
                <a:ext cx="720707" cy="804385"/>
              </a:xfrm>
              <a:custGeom>
                <a:avLst/>
                <a:gdLst>
                  <a:gd name="T0" fmla="*/ 6 w 458"/>
                  <a:gd name="T1" fmla="*/ 342 h 511"/>
                  <a:gd name="T2" fmla="*/ 5 w 458"/>
                  <a:gd name="T3" fmla="*/ 15 h 511"/>
                  <a:gd name="T4" fmla="*/ 249 w 458"/>
                  <a:gd name="T5" fmla="*/ 18 h 511"/>
                  <a:gd name="T6" fmla="*/ 280 w 458"/>
                  <a:gd name="T7" fmla="*/ 8 h 511"/>
                  <a:gd name="T8" fmla="*/ 330 w 458"/>
                  <a:gd name="T9" fmla="*/ 12 h 511"/>
                  <a:gd name="T10" fmla="*/ 333 w 458"/>
                  <a:gd name="T11" fmla="*/ 82 h 511"/>
                  <a:gd name="T12" fmla="*/ 448 w 458"/>
                  <a:gd name="T13" fmla="*/ 77 h 511"/>
                  <a:gd name="T14" fmla="*/ 458 w 458"/>
                  <a:gd name="T15" fmla="*/ 454 h 511"/>
                  <a:gd name="T16" fmla="*/ 424 w 458"/>
                  <a:gd name="T17" fmla="*/ 458 h 511"/>
                  <a:gd name="T18" fmla="*/ 307 w 458"/>
                  <a:gd name="T19" fmla="*/ 464 h 511"/>
                  <a:gd name="T20" fmla="*/ 288 w 458"/>
                  <a:gd name="T21" fmla="*/ 478 h 511"/>
                  <a:gd name="T22" fmla="*/ 256 w 458"/>
                  <a:gd name="T23" fmla="*/ 504 h 511"/>
                  <a:gd name="T24" fmla="*/ 153 w 458"/>
                  <a:gd name="T25" fmla="*/ 505 h 511"/>
                  <a:gd name="T26" fmla="*/ 87 w 458"/>
                  <a:gd name="T27" fmla="*/ 507 h 511"/>
                  <a:gd name="T28" fmla="*/ 15 w 458"/>
                  <a:gd name="T29" fmla="*/ 509 h 511"/>
                  <a:gd name="T30" fmla="*/ 6 w 458"/>
                  <a:gd name="T31" fmla="*/ 342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8" h="511">
                    <a:moveTo>
                      <a:pt x="6" y="342"/>
                    </a:moveTo>
                    <a:cubicBezTo>
                      <a:pt x="2" y="199"/>
                      <a:pt x="0" y="16"/>
                      <a:pt x="5" y="15"/>
                    </a:cubicBezTo>
                    <a:cubicBezTo>
                      <a:pt x="12" y="14"/>
                      <a:pt x="176" y="19"/>
                      <a:pt x="249" y="18"/>
                    </a:cubicBezTo>
                    <a:cubicBezTo>
                      <a:pt x="253" y="18"/>
                      <a:pt x="276" y="9"/>
                      <a:pt x="280" y="8"/>
                    </a:cubicBezTo>
                    <a:cubicBezTo>
                      <a:pt x="299" y="0"/>
                      <a:pt x="328" y="5"/>
                      <a:pt x="330" y="12"/>
                    </a:cubicBezTo>
                    <a:cubicBezTo>
                      <a:pt x="333" y="22"/>
                      <a:pt x="325" y="78"/>
                      <a:pt x="333" y="82"/>
                    </a:cubicBezTo>
                    <a:cubicBezTo>
                      <a:pt x="339" y="85"/>
                      <a:pt x="448" y="69"/>
                      <a:pt x="448" y="77"/>
                    </a:cubicBezTo>
                    <a:cubicBezTo>
                      <a:pt x="452" y="175"/>
                      <a:pt x="458" y="417"/>
                      <a:pt x="458" y="454"/>
                    </a:cubicBezTo>
                    <a:cubicBezTo>
                      <a:pt x="458" y="457"/>
                      <a:pt x="444" y="458"/>
                      <a:pt x="424" y="458"/>
                    </a:cubicBezTo>
                    <a:cubicBezTo>
                      <a:pt x="384" y="460"/>
                      <a:pt x="321" y="459"/>
                      <a:pt x="307" y="464"/>
                    </a:cubicBezTo>
                    <a:cubicBezTo>
                      <a:pt x="306" y="465"/>
                      <a:pt x="288" y="478"/>
                      <a:pt x="288" y="478"/>
                    </a:cubicBezTo>
                    <a:cubicBezTo>
                      <a:pt x="271" y="479"/>
                      <a:pt x="263" y="504"/>
                      <a:pt x="256" y="504"/>
                    </a:cubicBezTo>
                    <a:cubicBezTo>
                      <a:pt x="245" y="504"/>
                      <a:pt x="170" y="488"/>
                      <a:pt x="153" y="505"/>
                    </a:cubicBezTo>
                    <a:cubicBezTo>
                      <a:pt x="151" y="506"/>
                      <a:pt x="91" y="507"/>
                      <a:pt x="87" y="507"/>
                    </a:cubicBezTo>
                    <a:cubicBezTo>
                      <a:pt x="54" y="508"/>
                      <a:pt x="22" y="511"/>
                      <a:pt x="15" y="509"/>
                    </a:cubicBezTo>
                    <a:cubicBezTo>
                      <a:pt x="12" y="509"/>
                      <a:pt x="8" y="433"/>
                      <a:pt x="6" y="342"/>
                    </a:cubicBezTo>
                    <a:close/>
                  </a:path>
                </a:pathLst>
              </a:custGeom>
              <a:solidFill>
                <a:srgbClr val="007DBC"/>
              </a:solidFill>
              <a:ln>
                <a:solidFill>
                  <a:schemeClr val="bg1"/>
                </a:solidFill>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164" name="Freeform 158">
                <a:extLst>
                  <a:ext uri="{FF2B5EF4-FFF2-40B4-BE49-F238E27FC236}">
                    <a16:creationId xmlns:a16="http://schemas.microsoft.com/office/drawing/2014/main" id="{12338444-CE72-4E59-971E-FCF12E3D611C}"/>
                  </a:ext>
                </a:extLst>
              </p:cNvPr>
              <p:cNvSpPr>
                <a:spLocks/>
              </p:cNvSpPr>
              <p:nvPr/>
            </p:nvSpPr>
            <p:spPr bwMode="auto">
              <a:xfrm>
                <a:off x="7277044" y="3555289"/>
                <a:ext cx="1202528" cy="1077012"/>
              </a:xfrm>
              <a:custGeom>
                <a:avLst/>
                <a:gdLst>
                  <a:gd name="T0" fmla="*/ 15 w 764"/>
                  <a:gd name="T1" fmla="*/ 480 h 684"/>
                  <a:gd name="T2" fmla="*/ 6 w 764"/>
                  <a:gd name="T3" fmla="*/ 445 h 684"/>
                  <a:gd name="T4" fmla="*/ 19 w 764"/>
                  <a:gd name="T5" fmla="*/ 424 h 684"/>
                  <a:gd name="T6" fmla="*/ 61 w 764"/>
                  <a:gd name="T7" fmla="*/ 410 h 684"/>
                  <a:gd name="T8" fmla="*/ 115 w 764"/>
                  <a:gd name="T9" fmla="*/ 405 h 684"/>
                  <a:gd name="T10" fmla="*/ 149 w 764"/>
                  <a:gd name="T11" fmla="*/ 378 h 684"/>
                  <a:gd name="T12" fmla="*/ 150 w 764"/>
                  <a:gd name="T13" fmla="*/ 363 h 684"/>
                  <a:gd name="T14" fmla="*/ 167 w 764"/>
                  <a:gd name="T15" fmla="*/ 327 h 684"/>
                  <a:gd name="T16" fmla="*/ 176 w 764"/>
                  <a:gd name="T17" fmla="*/ 311 h 684"/>
                  <a:gd name="T18" fmla="*/ 184 w 764"/>
                  <a:gd name="T19" fmla="*/ 244 h 684"/>
                  <a:gd name="T20" fmla="*/ 181 w 764"/>
                  <a:gd name="T21" fmla="*/ 10 h 684"/>
                  <a:gd name="T22" fmla="*/ 193 w 764"/>
                  <a:gd name="T23" fmla="*/ 1 h 684"/>
                  <a:gd name="T24" fmla="*/ 469 w 764"/>
                  <a:gd name="T25" fmla="*/ 3 h 684"/>
                  <a:gd name="T26" fmla="*/ 469 w 764"/>
                  <a:gd name="T27" fmla="*/ 3 h 684"/>
                  <a:gd name="T28" fmla="*/ 745 w 764"/>
                  <a:gd name="T29" fmla="*/ 4 h 684"/>
                  <a:gd name="T30" fmla="*/ 756 w 764"/>
                  <a:gd name="T31" fmla="*/ 14 h 684"/>
                  <a:gd name="T32" fmla="*/ 759 w 764"/>
                  <a:gd name="T33" fmla="*/ 283 h 684"/>
                  <a:gd name="T34" fmla="*/ 763 w 764"/>
                  <a:gd name="T35" fmla="*/ 659 h 684"/>
                  <a:gd name="T36" fmla="*/ 763 w 764"/>
                  <a:gd name="T37" fmla="*/ 670 h 684"/>
                  <a:gd name="T38" fmla="*/ 741 w 764"/>
                  <a:gd name="T39" fmla="*/ 676 h 684"/>
                  <a:gd name="T40" fmla="*/ 704 w 764"/>
                  <a:gd name="T41" fmla="*/ 669 h 684"/>
                  <a:gd name="T42" fmla="*/ 699 w 764"/>
                  <a:gd name="T43" fmla="*/ 670 h 684"/>
                  <a:gd name="T44" fmla="*/ 678 w 764"/>
                  <a:gd name="T45" fmla="*/ 657 h 684"/>
                  <a:gd name="T46" fmla="*/ 674 w 764"/>
                  <a:gd name="T47" fmla="*/ 642 h 684"/>
                  <a:gd name="T48" fmla="*/ 647 w 764"/>
                  <a:gd name="T49" fmla="*/ 580 h 684"/>
                  <a:gd name="T50" fmla="*/ 612 w 764"/>
                  <a:gd name="T51" fmla="*/ 545 h 684"/>
                  <a:gd name="T52" fmla="*/ 569 w 764"/>
                  <a:gd name="T53" fmla="*/ 524 h 684"/>
                  <a:gd name="T54" fmla="*/ 555 w 764"/>
                  <a:gd name="T55" fmla="*/ 503 h 684"/>
                  <a:gd name="T56" fmla="*/ 539 w 764"/>
                  <a:gd name="T57" fmla="*/ 482 h 684"/>
                  <a:gd name="T58" fmla="*/ 527 w 764"/>
                  <a:gd name="T59" fmla="*/ 466 h 684"/>
                  <a:gd name="T60" fmla="*/ 485 w 764"/>
                  <a:gd name="T61" fmla="*/ 459 h 684"/>
                  <a:gd name="T62" fmla="*/ 469 w 764"/>
                  <a:gd name="T63" fmla="*/ 465 h 684"/>
                  <a:gd name="T64" fmla="*/ 415 w 764"/>
                  <a:gd name="T65" fmla="*/ 464 h 684"/>
                  <a:gd name="T66" fmla="*/ 406 w 764"/>
                  <a:gd name="T67" fmla="*/ 461 h 684"/>
                  <a:gd name="T68" fmla="*/ 367 w 764"/>
                  <a:gd name="T69" fmla="*/ 447 h 684"/>
                  <a:gd name="T70" fmla="*/ 361 w 764"/>
                  <a:gd name="T71" fmla="*/ 447 h 684"/>
                  <a:gd name="T72" fmla="*/ 320 w 764"/>
                  <a:gd name="T73" fmla="*/ 467 h 684"/>
                  <a:gd name="T74" fmla="*/ 317 w 764"/>
                  <a:gd name="T75" fmla="*/ 473 h 684"/>
                  <a:gd name="T76" fmla="*/ 272 w 764"/>
                  <a:gd name="T77" fmla="*/ 510 h 684"/>
                  <a:gd name="T78" fmla="*/ 251 w 764"/>
                  <a:gd name="T79" fmla="*/ 508 h 684"/>
                  <a:gd name="T80" fmla="*/ 238 w 764"/>
                  <a:gd name="T81" fmla="*/ 521 h 684"/>
                  <a:gd name="T82" fmla="*/ 216 w 764"/>
                  <a:gd name="T83" fmla="*/ 539 h 684"/>
                  <a:gd name="T84" fmla="*/ 129 w 764"/>
                  <a:gd name="T85" fmla="*/ 549 h 684"/>
                  <a:gd name="T86" fmla="*/ 103 w 764"/>
                  <a:gd name="T87" fmla="*/ 562 h 684"/>
                  <a:gd name="T88" fmla="*/ 57 w 764"/>
                  <a:gd name="T89" fmla="*/ 561 h 684"/>
                  <a:gd name="T90" fmla="*/ 37 w 764"/>
                  <a:gd name="T91" fmla="*/ 542 h 684"/>
                  <a:gd name="T92" fmla="*/ 33 w 764"/>
                  <a:gd name="T93" fmla="*/ 525 h 684"/>
                  <a:gd name="T94" fmla="*/ 27 w 764"/>
                  <a:gd name="T95" fmla="*/ 513 h 684"/>
                  <a:gd name="T96" fmla="*/ 15 w 764"/>
                  <a:gd name="T97" fmla="*/ 48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64" h="684">
                    <a:moveTo>
                      <a:pt x="15" y="480"/>
                    </a:moveTo>
                    <a:cubicBezTo>
                      <a:pt x="20" y="468"/>
                      <a:pt x="11" y="456"/>
                      <a:pt x="6" y="445"/>
                    </a:cubicBezTo>
                    <a:cubicBezTo>
                      <a:pt x="0" y="432"/>
                      <a:pt x="4" y="427"/>
                      <a:pt x="19" y="424"/>
                    </a:cubicBezTo>
                    <a:cubicBezTo>
                      <a:pt x="33" y="420"/>
                      <a:pt x="47" y="415"/>
                      <a:pt x="61" y="410"/>
                    </a:cubicBezTo>
                    <a:cubicBezTo>
                      <a:pt x="78" y="404"/>
                      <a:pt x="95" y="400"/>
                      <a:pt x="115" y="405"/>
                    </a:cubicBezTo>
                    <a:cubicBezTo>
                      <a:pt x="130" y="408"/>
                      <a:pt x="149" y="392"/>
                      <a:pt x="149" y="378"/>
                    </a:cubicBezTo>
                    <a:cubicBezTo>
                      <a:pt x="150" y="373"/>
                      <a:pt x="151" y="368"/>
                      <a:pt x="150" y="363"/>
                    </a:cubicBezTo>
                    <a:cubicBezTo>
                      <a:pt x="148" y="348"/>
                      <a:pt x="153" y="337"/>
                      <a:pt x="167" y="327"/>
                    </a:cubicBezTo>
                    <a:cubicBezTo>
                      <a:pt x="172" y="323"/>
                      <a:pt x="174" y="318"/>
                      <a:pt x="176" y="311"/>
                    </a:cubicBezTo>
                    <a:cubicBezTo>
                      <a:pt x="182" y="289"/>
                      <a:pt x="185" y="267"/>
                      <a:pt x="184" y="244"/>
                    </a:cubicBezTo>
                    <a:cubicBezTo>
                      <a:pt x="183" y="166"/>
                      <a:pt x="183" y="88"/>
                      <a:pt x="181" y="10"/>
                    </a:cubicBezTo>
                    <a:cubicBezTo>
                      <a:pt x="181" y="0"/>
                      <a:pt x="186" y="1"/>
                      <a:pt x="193" y="1"/>
                    </a:cubicBezTo>
                    <a:cubicBezTo>
                      <a:pt x="285" y="2"/>
                      <a:pt x="377" y="2"/>
                      <a:pt x="469" y="3"/>
                    </a:cubicBezTo>
                    <a:cubicBezTo>
                      <a:pt x="469" y="3"/>
                      <a:pt x="469" y="3"/>
                      <a:pt x="469" y="3"/>
                    </a:cubicBezTo>
                    <a:cubicBezTo>
                      <a:pt x="561" y="3"/>
                      <a:pt x="653" y="4"/>
                      <a:pt x="745" y="4"/>
                    </a:cubicBezTo>
                    <a:cubicBezTo>
                      <a:pt x="754" y="4"/>
                      <a:pt x="756" y="6"/>
                      <a:pt x="756" y="14"/>
                    </a:cubicBezTo>
                    <a:cubicBezTo>
                      <a:pt x="757" y="104"/>
                      <a:pt x="758" y="193"/>
                      <a:pt x="759" y="283"/>
                    </a:cubicBezTo>
                    <a:cubicBezTo>
                      <a:pt x="760" y="408"/>
                      <a:pt x="762" y="534"/>
                      <a:pt x="763" y="659"/>
                    </a:cubicBezTo>
                    <a:cubicBezTo>
                      <a:pt x="763" y="663"/>
                      <a:pt x="764" y="667"/>
                      <a:pt x="763" y="670"/>
                    </a:cubicBezTo>
                    <a:cubicBezTo>
                      <a:pt x="760" y="680"/>
                      <a:pt x="748" y="684"/>
                      <a:pt x="741" y="676"/>
                    </a:cubicBezTo>
                    <a:cubicBezTo>
                      <a:pt x="730" y="665"/>
                      <a:pt x="719" y="662"/>
                      <a:pt x="704" y="669"/>
                    </a:cubicBezTo>
                    <a:cubicBezTo>
                      <a:pt x="703" y="670"/>
                      <a:pt x="701" y="670"/>
                      <a:pt x="699" y="670"/>
                    </a:cubicBezTo>
                    <a:cubicBezTo>
                      <a:pt x="678" y="676"/>
                      <a:pt x="678" y="676"/>
                      <a:pt x="678" y="657"/>
                    </a:cubicBezTo>
                    <a:cubicBezTo>
                      <a:pt x="678" y="652"/>
                      <a:pt x="676" y="647"/>
                      <a:pt x="674" y="642"/>
                    </a:cubicBezTo>
                    <a:cubicBezTo>
                      <a:pt x="665" y="621"/>
                      <a:pt x="656" y="600"/>
                      <a:pt x="647" y="580"/>
                    </a:cubicBezTo>
                    <a:cubicBezTo>
                      <a:pt x="641" y="564"/>
                      <a:pt x="629" y="552"/>
                      <a:pt x="612" y="545"/>
                    </a:cubicBezTo>
                    <a:cubicBezTo>
                      <a:pt x="598" y="538"/>
                      <a:pt x="584" y="530"/>
                      <a:pt x="569" y="524"/>
                    </a:cubicBezTo>
                    <a:cubicBezTo>
                      <a:pt x="557" y="520"/>
                      <a:pt x="553" y="513"/>
                      <a:pt x="555" y="503"/>
                    </a:cubicBezTo>
                    <a:cubicBezTo>
                      <a:pt x="557" y="492"/>
                      <a:pt x="557" y="482"/>
                      <a:pt x="539" y="482"/>
                    </a:cubicBezTo>
                    <a:cubicBezTo>
                      <a:pt x="531" y="482"/>
                      <a:pt x="530" y="472"/>
                      <a:pt x="527" y="466"/>
                    </a:cubicBezTo>
                    <a:cubicBezTo>
                      <a:pt x="515" y="446"/>
                      <a:pt x="505" y="444"/>
                      <a:pt x="485" y="459"/>
                    </a:cubicBezTo>
                    <a:cubicBezTo>
                      <a:pt x="480" y="462"/>
                      <a:pt x="476" y="465"/>
                      <a:pt x="469" y="465"/>
                    </a:cubicBezTo>
                    <a:cubicBezTo>
                      <a:pt x="451" y="464"/>
                      <a:pt x="433" y="464"/>
                      <a:pt x="415" y="464"/>
                    </a:cubicBezTo>
                    <a:cubicBezTo>
                      <a:pt x="411" y="464"/>
                      <a:pt x="407" y="464"/>
                      <a:pt x="406" y="461"/>
                    </a:cubicBezTo>
                    <a:cubicBezTo>
                      <a:pt x="397" y="446"/>
                      <a:pt x="381" y="448"/>
                      <a:pt x="367" y="447"/>
                    </a:cubicBezTo>
                    <a:cubicBezTo>
                      <a:pt x="365" y="447"/>
                      <a:pt x="363" y="447"/>
                      <a:pt x="361" y="447"/>
                    </a:cubicBezTo>
                    <a:cubicBezTo>
                      <a:pt x="340" y="443"/>
                      <a:pt x="326" y="449"/>
                      <a:pt x="320" y="467"/>
                    </a:cubicBezTo>
                    <a:cubicBezTo>
                      <a:pt x="319" y="470"/>
                      <a:pt x="317" y="471"/>
                      <a:pt x="317" y="473"/>
                    </a:cubicBezTo>
                    <a:cubicBezTo>
                      <a:pt x="309" y="496"/>
                      <a:pt x="295" y="509"/>
                      <a:pt x="272" y="510"/>
                    </a:cubicBezTo>
                    <a:cubicBezTo>
                      <a:pt x="266" y="511"/>
                      <a:pt x="259" y="510"/>
                      <a:pt x="251" y="508"/>
                    </a:cubicBezTo>
                    <a:cubicBezTo>
                      <a:pt x="239" y="505"/>
                      <a:pt x="239" y="514"/>
                      <a:pt x="238" y="521"/>
                    </a:cubicBezTo>
                    <a:cubicBezTo>
                      <a:pt x="237" y="540"/>
                      <a:pt x="237" y="541"/>
                      <a:pt x="216" y="539"/>
                    </a:cubicBezTo>
                    <a:cubicBezTo>
                      <a:pt x="186" y="537"/>
                      <a:pt x="157" y="540"/>
                      <a:pt x="129" y="549"/>
                    </a:cubicBezTo>
                    <a:cubicBezTo>
                      <a:pt x="120" y="553"/>
                      <a:pt x="111" y="555"/>
                      <a:pt x="103" y="562"/>
                    </a:cubicBezTo>
                    <a:cubicBezTo>
                      <a:pt x="93" y="571"/>
                      <a:pt x="67" y="570"/>
                      <a:pt x="57" y="561"/>
                    </a:cubicBezTo>
                    <a:cubicBezTo>
                      <a:pt x="50" y="555"/>
                      <a:pt x="44" y="548"/>
                      <a:pt x="37" y="542"/>
                    </a:cubicBezTo>
                    <a:cubicBezTo>
                      <a:pt x="30" y="537"/>
                      <a:pt x="26" y="533"/>
                      <a:pt x="33" y="525"/>
                    </a:cubicBezTo>
                    <a:cubicBezTo>
                      <a:pt x="38" y="519"/>
                      <a:pt x="32" y="516"/>
                      <a:pt x="27" y="513"/>
                    </a:cubicBezTo>
                    <a:cubicBezTo>
                      <a:pt x="13" y="505"/>
                      <a:pt x="8" y="495"/>
                      <a:pt x="15" y="480"/>
                    </a:cubicBezTo>
                    <a:close/>
                  </a:path>
                </a:pathLst>
              </a:custGeom>
              <a:solidFill>
                <a:srgbClr val="007DBC"/>
              </a:solidFill>
              <a:ln>
                <a:solidFill>
                  <a:schemeClr val="bg1"/>
                </a:solidFill>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165" name="Freeform 159">
                <a:extLst>
                  <a:ext uri="{FF2B5EF4-FFF2-40B4-BE49-F238E27FC236}">
                    <a16:creationId xmlns:a16="http://schemas.microsoft.com/office/drawing/2014/main" id="{05BE5FD7-2BF5-4B46-A34E-C209747A0B92}"/>
                  </a:ext>
                </a:extLst>
              </p:cNvPr>
              <p:cNvSpPr>
                <a:spLocks/>
              </p:cNvSpPr>
              <p:nvPr/>
            </p:nvSpPr>
            <p:spPr bwMode="auto">
              <a:xfrm>
                <a:off x="8124221" y="4590462"/>
                <a:ext cx="558751" cy="583044"/>
              </a:xfrm>
              <a:custGeom>
                <a:avLst/>
                <a:gdLst>
                  <a:gd name="T0" fmla="*/ 177 w 355"/>
                  <a:gd name="T1" fmla="*/ 371 h 371"/>
                  <a:gd name="T2" fmla="*/ 10 w 355"/>
                  <a:gd name="T3" fmla="*/ 370 h 371"/>
                  <a:gd name="T4" fmla="*/ 0 w 355"/>
                  <a:gd name="T5" fmla="*/ 360 h 371"/>
                  <a:gd name="T6" fmla="*/ 2 w 355"/>
                  <a:gd name="T7" fmla="*/ 294 h 371"/>
                  <a:gd name="T8" fmla="*/ 15 w 355"/>
                  <a:gd name="T9" fmla="*/ 284 h 371"/>
                  <a:gd name="T10" fmla="*/ 39 w 355"/>
                  <a:gd name="T11" fmla="*/ 264 h 371"/>
                  <a:gd name="T12" fmla="*/ 43 w 355"/>
                  <a:gd name="T13" fmla="*/ 74 h 371"/>
                  <a:gd name="T14" fmla="*/ 55 w 355"/>
                  <a:gd name="T15" fmla="*/ 59 h 371"/>
                  <a:gd name="T16" fmla="*/ 80 w 355"/>
                  <a:gd name="T17" fmla="*/ 36 h 371"/>
                  <a:gd name="T18" fmla="*/ 91 w 355"/>
                  <a:gd name="T19" fmla="*/ 29 h 371"/>
                  <a:gd name="T20" fmla="*/ 139 w 355"/>
                  <a:gd name="T21" fmla="*/ 30 h 371"/>
                  <a:gd name="T22" fmla="*/ 154 w 355"/>
                  <a:gd name="T23" fmla="*/ 18 h 371"/>
                  <a:gd name="T24" fmla="*/ 153 w 355"/>
                  <a:gd name="T25" fmla="*/ 7 h 371"/>
                  <a:gd name="T26" fmla="*/ 159 w 355"/>
                  <a:gd name="T27" fmla="*/ 0 h 371"/>
                  <a:gd name="T28" fmla="*/ 162 w 355"/>
                  <a:gd name="T29" fmla="*/ 18 h 371"/>
                  <a:gd name="T30" fmla="*/ 178 w 355"/>
                  <a:gd name="T31" fmla="*/ 28 h 371"/>
                  <a:gd name="T32" fmla="*/ 188 w 355"/>
                  <a:gd name="T33" fmla="*/ 25 h 371"/>
                  <a:gd name="T34" fmla="*/ 238 w 355"/>
                  <a:gd name="T35" fmla="*/ 33 h 371"/>
                  <a:gd name="T36" fmla="*/ 251 w 355"/>
                  <a:gd name="T37" fmla="*/ 34 h 371"/>
                  <a:gd name="T38" fmla="*/ 265 w 355"/>
                  <a:gd name="T39" fmla="*/ 24 h 371"/>
                  <a:gd name="T40" fmla="*/ 278 w 355"/>
                  <a:gd name="T41" fmla="*/ 21 h 371"/>
                  <a:gd name="T42" fmla="*/ 284 w 355"/>
                  <a:gd name="T43" fmla="*/ 37 h 371"/>
                  <a:gd name="T44" fmla="*/ 274 w 355"/>
                  <a:gd name="T45" fmla="*/ 55 h 371"/>
                  <a:gd name="T46" fmla="*/ 280 w 355"/>
                  <a:gd name="T47" fmla="*/ 88 h 371"/>
                  <a:gd name="T48" fmla="*/ 288 w 355"/>
                  <a:gd name="T49" fmla="*/ 97 h 371"/>
                  <a:gd name="T50" fmla="*/ 288 w 355"/>
                  <a:gd name="T51" fmla="*/ 104 h 371"/>
                  <a:gd name="T52" fmla="*/ 295 w 355"/>
                  <a:gd name="T53" fmla="*/ 118 h 371"/>
                  <a:gd name="T54" fmla="*/ 305 w 355"/>
                  <a:gd name="T55" fmla="*/ 139 h 371"/>
                  <a:gd name="T56" fmla="*/ 317 w 355"/>
                  <a:gd name="T57" fmla="*/ 150 h 371"/>
                  <a:gd name="T58" fmla="*/ 328 w 355"/>
                  <a:gd name="T59" fmla="*/ 190 h 371"/>
                  <a:gd name="T60" fmla="*/ 323 w 355"/>
                  <a:gd name="T61" fmla="*/ 198 h 371"/>
                  <a:gd name="T62" fmla="*/ 327 w 355"/>
                  <a:gd name="T63" fmla="*/ 214 h 371"/>
                  <a:gd name="T64" fmla="*/ 344 w 355"/>
                  <a:gd name="T65" fmla="*/ 252 h 371"/>
                  <a:gd name="T66" fmla="*/ 318 w 355"/>
                  <a:gd name="T67" fmla="*/ 298 h 371"/>
                  <a:gd name="T68" fmla="*/ 321 w 355"/>
                  <a:gd name="T69" fmla="*/ 308 h 371"/>
                  <a:gd name="T70" fmla="*/ 353 w 355"/>
                  <a:gd name="T71" fmla="*/ 347 h 371"/>
                  <a:gd name="T72" fmla="*/ 353 w 355"/>
                  <a:gd name="T73" fmla="*/ 355 h 371"/>
                  <a:gd name="T74" fmla="*/ 337 w 355"/>
                  <a:gd name="T75" fmla="*/ 371 h 371"/>
                  <a:gd name="T76" fmla="*/ 177 w 355"/>
                  <a:gd name="T77" fmla="*/ 370 h 371"/>
                  <a:gd name="T78" fmla="*/ 177 w 355"/>
                  <a:gd name="T79" fmla="*/ 371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5" h="371">
                    <a:moveTo>
                      <a:pt x="177" y="371"/>
                    </a:moveTo>
                    <a:cubicBezTo>
                      <a:pt x="121" y="370"/>
                      <a:pt x="66" y="370"/>
                      <a:pt x="10" y="370"/>
                    </a:cubicBezTo>
                    <a:cubicBezTo>
                      <a:pt x="1" y="370"/>
                      <a:pt x="0" y="367"/>
                      <a:pt x="0" y="360"/>
                    </a:cubicBezTo>
                    <a:cubicBezTo>
                      <a:pt x="1" y="338"/>
                      <a:pt x="2" y="316"/>
                      <a:pt x="2" y="294"/>
                    </a:cubicBezTo>
                    <a:cubicBezTo>
                      <a:pt x="2" y="285"/>
                      <a:pt x="5" y="283"/>
                      <a:pt x="15" y="284"/>
                    </a:cubicBezTo>
                    <a:cubicBezTo>
                      <a:pt x="38" y="285"/>
                      <a:pt x="38" y="288"/>
                      <a:pt x="39" y="264"/>
                    </a:cubicBezTo>
                    <a:cubicBezTo>
                      <a:pt x="40" y="200"/>
                      <a:pt x="42" y="137"/>
                      <a:pt x="43" y="74"/>
                    </a:cubicBezTo>
                    <a:cubicBezTo>
                      <a:pt x="44" y="66"/>
                      <a:pt x="45" y="63"/>
                      <a:pt x="55" y="59"/>
                    </a:cubicBezTo>
                    <a:cubicBezTo>
                      <a:pt x="63" y="55"/>
                      <a:pt x="75" y="46"/>
                      <a:pt x="80" y="36"/>
                    </a:cubicBezTo>
                    <a:cubicBezTo>
                      <a:pt x="83" y="30"/>
                      <a:pt x="84" y="29"/>
                      <a:pt x="91" y="29"/>
                    </a:cubicBezTo>
                    <a:cubicBezTo>
                      <a:pt x="107" y="30"/>
                      <a:pt x="123" y="29"/>
                      <a:pt x="139" y="30"/>
                    </a:cubicBezTo>
                    <a:cubicBezTo>
                      <a:pt x="150" y="31"/>
                      <a:pt x="154" y="27"/>
                      <a:pt x="154" y="18"/>
                    </a:cubicBezTo>
                    <a:cubicBezTo>
                      <a:pt x="154" y="15"/>
                      <a:pt x="153" y="11"/>
                      <a:pt x="153" y="7"/>
                    </a:cubicBezTo>
                    <a:cubicBezTo>
                      <a:pt x="152" y="3"/>
                      <a:pt x="153" y="0"/>
                      <a:pt x="159" y="0"/>
                    </a:cubicBezTo>
                    <a:cubicBezTo>
                      <a:pt x="167" y="0"/>
                      <a:pt x="162" y="12"/>
                      <a:pt x="162" y="18"/>
                    </a:cubicBezTo>
                    <a:cubicBezTo>
                      <a:pt x="162" y="30"/>
                      <a:pt x="167" y="31"/>
                      <a:pt x="178" y="28"/>
                    </a:cubicBezTo>
                    <a:cubicBezTo>
                      <a:pt x="181" y="27"/>
                      <a:pt x="184" y="26"/>
                      <a:pt x="188" y="25"/>
                    </a:cubicBezTo>
                    <a:cubicBezTo>
                      <a:pt x="206" y="18"/>
                      <a:pt x="224" y="14"/>
                      <a:pt x="238" y="33"/>
                    </a:cubicBezTo>
                    <a:cubicBezTo>
                      <a:pt x="241" y="38"/>
                      <a:pt x="246" y="37"/>
                      <a:pt x="251" y="34"/>
                    </a:cubicBezTo>
                    <a:cubicBezTo>
                      <a:pt x="255" y="30"/>
                      <a:pt x="260" y="27"/>
                      <a:pt x="265" y="24"/>
                    </a:cubicBezTo>
                    <a:cubicBezTo>
                      <a:pt x="269" y="21"/>
                      <a:pt x="272" y="15"/>
                      <a:pt x="278" y="21"/>
                    </a:cubicBezTo>
                    <a:cubicBezTo>
                      <a:pt x="283" y="26"/>
                      <a:pt x="288" y="30"/>
                      <a:pt x="284" y="37"/>
                    </a:cubicBezTo>
                    <a:cubicBezTo>
                      <a:pt x="280" y="43"/>
                      <a:pt x="276" y="49"/>
                      <a:pt x="274" y="55"/>
                    </a:cubicBezTo>
                    <a:cubicBezTo>
                      <a:pt x="269" y="67"/>
                      <a:pt x="268" y="78"/>
                      <a:pt x="280" y="88"/>
                    </a:cubicBezTo>
                    <a:cubicBezTo>
                      <a:pt x="284" y="90"/>
                      <a:pt x="287" y="93"/>
                      <a:pt x="288" y="97"/>
                    </a:cubicBezTo>
                    <a:cubicBezTo>
                      <a:pt x="288" y="99"/>
                      <a:pt x="289" y="101"/>
                      <a:pt x="288" y="104"/>
                    </a:cubicBezTo>
                    <a:cubicBezTo>
                      <a:pt x="287" y="110"/>
                      <a:pt x="290" y="114"/>
                      <a:pt x="295" y="118"/>
                    </a:cubicBezTo>
                    <a:cubicBezTo>
                      <a:pt x="302" y="123"/>
                      <a:pt x="307" y="129"/>
                      <a:pt x="305" y="139"/>
                    </a:cubicBezTo>
                    <a:cubicBezTo>
                      <a:pt x="303" y="146"/>
                      <a:pt x="311" y="148"/>
                      <a:pt x="317" y="150"/>
                    </a:cubicBezTo>
                    <a:cubicBezTo>
                      <a:pt x="344" y="163"/>
                      <a:pt x="347" y="162"/>
                      <a:pt x="328" y="190"/>
                    </a:cubicBezTo>
                    <a:cubicBezTo>
                      <a:pt x="326" y="192"/>
                      <a:pt x="325" y="195"/>
                      <a:pt x="323" y="198"/>
                    </a:cubicBezTo>
                    <a:cubicBezTo>
                      <a:pt x="316" y="205"/>
                      <a:pt x="318" y="209"/>
                      <a:pt x="327" y="214"/>
                    </a:cubicBezTo>
                    <a:cubicBezTo>
                      <a:pt x="352" y="226"/>
                      <a:pt x="352" y="226"/>
                      <a:pt x="344" y="252"/>
                    </a:cubicBezTo>
                    <a:cubicBezTo>
                      <a:pt x="338" y="269"/>
                      <a:pt x="336" y="287"/>
                      <a:pt x="318" y="298"/>
                    </a:cubicBezTo>
                    <a:cubicBezTo>
                      <a:pt x="311" y="302"/>
                      <a:pt x="315" y="307"/>
                      <a:pt x="321" y="308"/>
                    </a:cubicBezTo>
                    <a:cubicBezTo>
                      <a:pt x="346" y="314"/>
                      <a:pt x="353" y="328"/>
                      <a:pt x="353" y="347"/>
                    </a:cubicBezTo>
                    <a:cubicBezTo>
                      <a:pt x="353" y="350"/>
                      <a:pt x="353" y="352"/>
                      <a:pt x="353" y="355"/>
                    </a:cubicBezTo>
                    <a:cubicBezTo>
                      <a:pt x="352" y="371"/>
                      <a:pt x="355" y="371"/>
                      <a:pt x="337" y="371"/>
                    </a:cubicBezTo>
                    <a:cubicBezTo>
                      <a:pt x="283" y="370"/>
                      <a:pt x="230" y="370"/>
                      <a:pt x="177" y="370"/>
                    </a:cubicBezTo>
                    <a:cubicBezTo>
                      <a:pt x="177" y="370"/>
                      <a:pt x="177" y="370"/>
                      <a:pt x="177" y="371"/>
                    </a:cubicBezTo>
                    <a:close/>
                  </a:path>
                </a:pathLst>
              </a:custGeom>
              <a:solidFill>
                <a:srgbClr val="007DBC"/>
              </a:solidFill>
              <a:ln>
                <a:solidFill>
                  <a:schemeClr val="bg1"/>
                </a:solidFill>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167" name="Freeform 161">
                <a:extLst>
                  <a:ext uri="{FF2B5EF4-FFF2-40B4-BE49-F238E27FC236}">
                    <a16:creationId xmlns:a16="http://schemas.microsoft.com/office/drawing/2014/main" id="{EDBE17AB-723A-45AA-863A-A296E870320A}"/>
                  </a:ext>
                </a:extLst>
              </p:cNvPr>
              <p:cNvSpPr>
                <a:spLocks/>
              </p:cNvSpPr>
              <p:nvPr/>
            </p:nvSpPr>
            <p:spPr bwMode="auto">
              <a:xfrm>
                <a:off x="7887081" y="1282497"/>
                <a:ext cx="565499" cy="1225472"/>
              </a:xfrm>
              <a:custGeom>
                <a:avLst/>
                <a:gdLst>
                  <a:gd name="T0" fmla="*/ 41 w 359"/>
                  <a:gd name="T1" fmla="*/ 142 h 778"/>
                  <a:gd name="T2" fmla="*/ 53 w 359"/>
                  <a:gd name="T3" fmla="*/ 130 h 778"/>
                  <a:gd name="T4" fmla="*/ 78 w 359"/>
                  <a:gd name="T5" fmla="*/ 108 h 778"/>
                  <a:gd name="T6" fmla="*/ 78 w 359"/>
                  <a:gd name="T7" fmla="*/ 68 h 778"/>
                  <a:gd name="T8" fmla="*/ 89 w 359"/>
                  <a:gd name="T9" fmla="*/ 59 h 778"/>
                  <a:gd name="T10" fmla="*/ 122 w 359"/>
                  <a:gd name="T11" fmla="*/ 30 h 778"/>
                  <a:gd name="T12" fmla="*/ 157 w 359"/>
                  <a:gd name="T13" fmla="*/ 0 h 778"/>
                  <a:gd name="T14" fmla="*/ 340 w 359"/>
                  <a:gd name="T15" fmla="*/ 0 h 778"/>
                  <a:gd name="T16" fmla="*/ 356 w 359"/>
                  <a:gd name="T17" fmla="*/ 14 h 778"/>
                  <a:gd name="T18" fmla="*/ 357 w 359"/>
                  <a:gd name="T19" fmla="*/ 181 h 778"/>
                  <a:gd name="T20" fmla="*/ 358 w 359"/>
                  <a:gd name="T21" fmla="*/ 543 h 778"/>
                  <a:gd name="T22" fmla="*/ 359 w 359"/>
                  <a:gd name="T23" fmla="*/ 768 h 778"/>
                  <a:gd name="T24" fmla="*/ 347 w 359"/>
                  <a:gd name="T25" fmla="*/ 777 h 778"/>
                  <a:gd name="T26" fmla="*/ 174 w 359"/>
                  <a:gd name="T27" fmla="*/ 777 h 778"/>
                  <a:gd name="T28" fmla="*/ 135 w 359"/>
                  <a:gd name="T29" fmla="*/ 778 h 778"/>
                  <a:gd name="T30" fmla="*/ 124 w 359"/>
                  <a:gd name="T31" fmla="*/ 769 h 778"/>
                  <a:gd name="T32" fmla="*/ 124 w 359"/>
                  <a:gd name="T33" fmla="*/ 719 h 778"/>
                  <a:gd name="T34" fmla="*/ 111 w 359"/>
                  <a:gd name="T35" fmla="*/ 707 h 778"/>
                  <a:gd name="T36" fmla="*/ 84 w 359"/>
                  <a:gd name="T37" fmla="*/ 682 h 778"/>
                  <a:gd name="T38" fmla="*/ 84 w 359"/>
                  <a:gd name="T39" fmla="*/ 399 h 778"/>
                  <a:gd name="T40" fmla="*/ 84 w 359"/>
                  <a:gd name="T41" fmla="*/ 378 h 778"/>
                  <a:gd name="T42" fmla="*/ 83 w 359"/>
                  <a:gd name="T43" fmla="*/ 290 h 778"/>
                  <a:gd name="T44" fmla="*/ 69 w 359"/>
                  <a:gd name="T45" fmla="*/ 277 h 778"/>
                  <a:gd name="T46" fmla="*/ 13 w 359"/>
                  <a:gd name="T47" fmla="*/ 278 h 778"/>
                  <a:gd name="T48" fmla="*/ 1 w 359"/>
                  <a:gd name="T49" fmla="*/ 267 h 778"/>
                  <a:gd name="T50" fmla="*/ 1 w 359"/>
                  <a:gd name="T51" fmla="*/ 222 h 778"/>
                  <a:gd name="T52" fmla="*/ 12 w 359"/>
                  <a:gd name="T53" fmla="*/ 212 h 778"/>
                  <a:gd name="T54" fmla="*/ 41 w 359"/>
                  <a:gd name="T55" fmla="*/ 186 h 778"/>
                  <a:gd name="T56" fmla="*/ 41 w 359"/>
                  <a:gd name="T57" fmla="*/ 142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9" h="778">
                    <a:moveTo>
                      <a:pt x="41" y="142"/>
                    </a:moveTo>
                    <a:cubicBezTo>
                      <a:pt x="40" y="134"/>
                      <a:pt x="42" y="130"/>
                      <a:pt x="53" y="130"/>
                    </a:cubicBezTo>
                    <a:cubicBezTo>
                      <a:pt x="81" y="131"/>
                      <a:pt x="77" y="132"/>
                      <a:pt x="78" y="108"/>
                    </a:cubicBezTo>
                    <a:cubicBezTo>
                      <a:pt x="78" y="95"/>
                      <a:pt x="79" y="82"/>
                      <a:pt x="78" y="68"/>
                    </a:cubicBezTo>
                    <a:cubicBezTo>
                      <a:pt x="78" y="61"/>
                      <a:pt x="81" y="59"/>
                      <a:pt x="89" y="59"/>
                    </a:cubicBezTo>
                    <a:cubicBezTo>
                      <a:pt x="121" y="59"/>
                      <a:pt x="121" y="59"/>
                      <a:pt x="122" y="30"/>
                    </a:cubicBezTo>
                    <a:cubicBezTo>
                      <a:pt x="123" y="0"/>
                      <a:pt x="123" y="0"/>
                      <a:pt x="157" y="0"/>
                    </a:cubicBezTo>
                    <a:cubicBezTo>
                      <a:pt x="218" y="0"/>
                      <a:pt x="279" y="1"/>
                      <a:pt x="340" y="0"/>
                    </a:cubicBezTo>
                    <a:cubicBezTo>
                      <a:pt x="353" y="0"/>
                      <a:pt x="356" y="4"/>
                      <a:pt x="356" y="14"/>
                    </a:cubicBezTo>
                    <a:cubicBezTo>
                      <a:pt x="356" y="70"/>
                      <a:pt x="356" y="126"/>
                      <a:pt x="357" y="181"/>
                    </a:cubicBezTo>
                    <a:cubicBezTo>
                      <a:pt x="357" y="302"/>
                      <a:pt x="358" y="423"/>
                      <a:pt x="358" y="543"/>
                    </a:cubicBezTo>
                    <a:cubicBezTo>
                      <a:pt x="358" y="618"/>
                      <a:pt x="359" y="693"/>
                      <a:pt x="359" y="768"/>
                    </a:cubicBezTo>
                    <a:cubicBezTo>
                      <a:pt x="359" y="776"/>
                      <a:pt x="355" y="777"/>
                      <a:pt x="347" y="777"/>
                    </a:cubicBezTo>
                    <a:cubicBezTo>
                      <a:pt x="290" y="777"/>
                      <a:pt x="232" y="777"/>
                      <a:pt x="174" y="777"/>
                    </a:cubicBezTo>
                    <a:cubicBezTo>
                      <a:pt x="161" y="777"/>
                      <a:pt x="148" y="777"/>
                      <a:pt x="135" y="778"/>
                    </a:cubicBezTo>
                    <a:cubicBezTo>
                      <a:pt x="127" y="778"/>
                      <a:pt x="124" y="776"/>
                      <a:pt x="124" y="769"/>
                    </a:cubicBezTo>
                    <a:cubicBezTo>
                      <a:pt x="125" y="752"/>
                      <a:pt x="124" y="736"/>
                      <a:pt x="124" y="719"/>
                    </a:cubicBezTo>
                    <a:cubicBezTo>
                      <a:pt x="125" y="711"/>
                      <a:pt x="122" y="707"/>
                      <a:pt x="111" y="707"/>
                    </a:cubicBezTo>
                    <a:cubicBezTo>
                      <a:pt x="84" y="707"/>
                      <a:pt x="84" y="707"/>
                      <a:pt x="84" y="682"/>
                    </a:cubicBezTo>
                    <a:cubicBezTo>
                      <a:pt x="84" y="588"/>
                      <a:pt x="84" y="493"/>
                      <a:pt x="84" y="399"/>
                    </a:cubicBezTo>
                    <a:cubicBezTo>
                      <a:pt x="84" y="392"/>
                      <a:pt x="84" y="385"/>
                      <a:pt x="84" y="378"/>
                    </a:cubicBezTo>
                    <a:cubicBezTo>
                      <a:pt x="83" y="349"/>
                      <a:pt x="83" y="319"/>
                      <a:pt x="83" y="290"/>
                    </a:cubicBezTo>
                    <a:cubicBezTo>
                      <a:pt x="84" y="279"/>
                      <a:pt x="79" y="277"/>
                      <a:pt x="69" y="277"/>
                    </a:cubicBezTo>
                    <a:cubicBezTo>
                      <a:pt x="50" y="278"/>
                      <a:pt x="32" y="277"/>
                      <a:pt x="13" y="278"/>
                    </a:cubicBezTo>
                    <a:cubicBezTo>
                      <a:pt x="4" y="278"/>
                      <a:pt x="0" y="276"/>
                      <a:pt x="1" y="267"/>
                    </a:cubicBezTo>
                    <a:cubicBezTo>
                      <a:pt x="2" y="252"/>
                      <a:pt x="2" y="237"/>
                      <a:pt x="1" y="222"/>
                    </a:cubicBezTo>
                    <a:cubicBezTo>
                      <a:pt x="1" y="214"/>
                      <a:pt x="4" y="212"/>
                      <a:pt x="12" y="212"/>
                    </a:cubicBezTo>
                    <a:cubicBezTo>
                      <a:pt x="41" y="211"/>
                      <a:pt x="41" y="211"/>
                      <a:pt x="41" y="186"/>
                    </a:cubicBezTo>
                    <a:cubicBezTo>
                      <a:pt x="41" y="171"/>
                      <a:pt x="41" y="157"/>
                      <a:pt x="41" y="142"/>
                    </a:cubicBezTo>
                    <a:close/>
                  </a:path>
                </a:pathLst>
              </a:custGeom>
              <a:solidFill>
                <a:srgbClr val="007DBC"/>
              </a:solidFill>
              <a:ln>
                <a:solidFill>
                  <a:schemeClr val="bg1"/>
                </a:solidFill>
              </a:ln>
            </p:spPr>
            <p:txBody>
              <a:bodyPr vert="horz" wrap="square" lIns="68580" tIns="34290" rIns="68580" bIns="34290" numCol="1" anchor="t" anchorCtr="0" compatLnSpc="1">
                <a:prstTxWarp prst="textNoShape">
                  <a:avLst/>
                </a:prstTxWarp>
              </a:bodyPr>
              <a:lstStyle/>
              <a:p>
                <a:endParaRPr lang="en-US" sz="1350" dirty="0">
                  <a:solidFill>
                    <a:srgbClr val="002E6D"/>
                  </a:solidFill>
                </a:endParaRPr>
              </a:p>
            </p:txBody>
          </p:sp>
          <p:sp>
            <p:nvSpPr>
              <p:cNvPr id="168" name="Freeform 162">
                <a:extLst>
                  <a:ext uri="{FF2B5EF4-FFF2-40B4-BE49-F238E27FC236}">
                    <a16:creationId xmlns:a16="http://schemas.microsoft.com/office/drawing/2014/main" id="{4E97F0A8-3046-4EC8-8742-183F86D6A4B7}"/>
                  </a:ext>
                </a:extLst>
              </p:cNvPr>
              <p:cNvSpPr>
                <a:spLocks/>
              </p:cNvSpPr>
              <p:nvPr/>
            </p:nvSpPr>
            <p:spPr bwMode="auto">
              <a:xfrm>
                <a:off x="7299988" y="4367771"/>
                <a:ext cx="639729" cy="804385"/>
              </a:xfrm>
              <a:custGeom>
                <a:avLst/>
                <a:gdLst>
                  <a:gd name="T0" fmla="*/ 66 w 406"/>
                  <a:gd name="T1" fmla="*/ 260 h 511"/>
                  <a:gd name="T2" fmla="*/ 11 w 406"/>
                  <a:gd name="T3" fmla="*/ 258 h 511"/>
                  <a:gd name="T4" fmla="*/ 0 w 406"/>
                  <a:gd name="T5" fmla="*/ 249 h 511"/>
                  <a:gd name="T6" fmla="*/ 0 w 406"/>
                  <a:gd name="T7" fmla="*/ 72 h 511"/>
                  <a:gd name="T8" fmla="*/ 10 w 406"/>
                  <a:gd name="T9" fmla="*/ 59 h 511"/>
                  <a:gd name="T10" fmla="*/ 19 w 406"/>
                  <a:gd name="T11" fmla="*/ 37 h 511"/>
                  <a:gd name="T12" fmla="*/ 28 w 406"/>
                  <a:gd name="T13" fmla="*/ 46 h 511"/>
                  <a:gd name="T14" fmla="*/ 78 w 406"/>
                  <a:gd name="T15" fmla="*/ 62 h 511"/>
                  <a:gd name="T16" fmla="*/ 92 w 406"/>
                  <a:gd name="T17" fmla="*/ 56 h 511"/>
                  <a:gd name="T18" fmla="*/ 165 w 406"/>
                  <a:gd name="T19" fmla="*/ 32 h 511"/>
                  <a:gd name="T20" fmla="*/ 219 w 406"/>
                  <a:gd name="T21" fmla="*/ 32 h 511"/>
                  <a:gd name="T22" fmla="*/ 234 w 406"/>
                  <a:gd name="T23" fmla="*/ 19 h 511"/>
                  <a:gd name="T24" fmla="*/ 234 w 406"/>
                  <a:gd name="T25" fmla="*/ 0 h 511"/>
                  <a:gd name="T26" fmla="*/ 241 w 406"/>
                  <a:gd name="T27" fmla="*/ 13 h 511"/>
                  <a:gd name="T28" fmla="*/ 238 w 406"/>
                  <a:gd name="T29" fmla="*/ 114 h 511"/>
                  <a:gd name="T30" fmla="*/ 255 w 406"/>
                  <a:gd name="T31" fmla="*/ 129 h 511"/>
                  <a:gd name="T32" fmla="*/ 292 w 406"/>
                  <a:gd name="T33" fmla="*/ 130 h 511"/>
                  <a:gd name="T34" fmla="*/ 310 w 406"/>
                  <a:gd name="T35" fmla="*/ 142 h 511"/>
                  <a:gd name="T36" fmla="*/ 316 w 406"/>
                  <a:gd name="T37" fmla="*/ 147 h 511"/>
                  <a:gd name="T38" fmla="*/ 327 w 406"/>
                  <a:gd name="T39" fmla="*/ 160 h 511"/>
                  <a:gd name="T40" fmla="*/ 341 w 406"/>
                  <a:gd name="T41" fmla="*/ 180 h 511"/>
                  <a:gd name="T42" fmla="*/ 344 w 406"/>
                  <a:gd name="T43" fmla="*/ 185 h 511"/>
                  <a:gd name="T44" fmla="*/ 355 w 406"/>
                  <a:gd name="T45" fmla="*/ 196 h 511"/>
                  <a:gd name="T46" fmla="*/ 362 w 406"/>
                  <a:gd name="T47" fmla="*/ 204 h 511"/>
                  <a:gd name="T48" fmla="*/ 361 w 406"/>
                  <a:gd name="T49" fmla="*/ 232 h 511"/>
                  <a:gd name="T50" fmla="*/ 374 w 406"/>
                  <a:gd name="T51" fmla="*/ 245 h 511"/>
                  <a:gd name="T52" fmla="*/ 397 w 406"/>
                  <a:gd name="T53" fmla="*/ 264 h 511"/>
                  <a:gd name="T54" fmla="*/ 404 w 406"/>
                  <a:gd name="T55" fmla="*/ 448 h 511"/>
                  <a:gd name="T56" fmla="*/ 406 w 406"/>
                  <a:gd name="T57" fmla="*/ 499 h 511"/>
                  <a:gd name="T58" fmla="*/ 393 w 406"/>
                  <a:gd name="T59" fmla="*/ 511 h 511"/>
                  <a:gd name="T60" fmla="*/ 192 w 406"/>
                  <a:gd name="T61" fmla="*/ 510 h 511"/>
                  <a:gd name="T62" fmla="*/ 178 w 406"/>
                  <a:gd name="T63" fmla="*/ 510 h 511"/>
                  <a:gd name="T64" fmla="*/ 148 w 406"/>
                  <a:gd name="T65" fmla="*/ 482 h 511"/>
                  <a:gd name="T66" fmla="*/ 152 w 406"/>
                  <a:gd name="T67" fmla="*/ 357 h 511"/>
                  <a:gd name="T68" fmla="*/ 135 w 406"/>
                  <a:gd name="T69" fmla="*/ 342 h 511"/>
                  <a:gd name="T70" fmla="*/ 92 w 406"/>
                  <a:gd name="T71" fmla="*/ 341 h 511"/>
                  <a:gd name="T72" fmla="*/ 80 w 406"/>
                  <a:gd name="T73" fmla="*/ 330 h 511"/>
                  <a:gd name="T74" fmla="*/ 82 w 406"/>
                  <a:gd name="T75" fmla="*/ 276 h 511"/>
                  <a:gd name="T76" fmla="*/ 66 w 406"/>
                  <a:gd name="T77" fmla="*/ 26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6" h="511">
                    <a:moveTo>
                      <a:pt x="66" y="260"/>
                    </a:moveTo>
                    <a:cubicBezTo>
                      <a:pt x="47" y="260"/>
                      <a:pt x="29" y="259"/>
                      <a:pt x="11" y="258"/>
                    </a:cubicBezTo>
                    <a:cubicBezTo>
                      <a:pt x="3" y="258"/>
                      <a:pt x="0" y="257"/>
                      <a:pt x="0" y="249"/>
                    </a:cubicBezTo>
                    <a:cubicBezTo>
                      <a:pt x="1" y="190"/>
                      <a:pt x="0" y="131"/>
                      <a:pt x="0" y="72"/>
                    </a:cubicBezTo>
                    <a:cubicBezTo>
                      <a:pt x="0" y="65"/>
                      <a:pt x="0" y="61"/>
                      <a:pt x="10" y="59"/>
                    </a:cubicBezTo>
                    <a:cubicBezTo>
                      <a:pt x="22" y="57"/>
                      <a:pt x="14" y="46"/>
                      <a:pt x="19" y="37"/>
                    </a:cubicBezTo>
                    <a:cubicBezTo>
                      <a:pt x="22" y="40"/>
                      <a:pt x="26" y="43"/>
                      <a:pt x="28" y="46"/>
                    </a:cubicBezTo>
                    <a:cubicBezTo>
                      <a:pt x="40" y="64"/>
                      <a:pt x="60" y="62"/>
                      <a:pt x="78" y="62"/>
                    </a:cubicBezTo>
                    <a:cubicBezTo>
                      <a:pt x="84" y="62"/>
                      <a:pt x="88" y="59"/>
                      <a:pt x="92" y="56"/>
                    </a:cubicBezTo>
                    <a:cubicBezTo>
                      <a:pt x="112" y="38"/>
                      <a:pt x="139" y="35"/>
                      <a:pt x="165" y="32"/>
                    </a:cubicBezTo>
                    <a:cubicBezTo>
                      <a:pt x="183" y="31"/>
                      <a:pt x="201" y="32"/>
                      <a:pt x="219" y="32"/>
                    </a:cubicBezTo>
                    <a:cubicBezTo>
                      <a:pt x="231" y="33"/>
                      <a:pt x="234" y="29"/>
                      <a:pt x="234" y="19"/>
                    </a:cubicBezTo>
                    <a:cubicBezTo>
                      <a:pt x="233" y="13"/>
                      <a:pt x="234" y="7"/>
                      <a:pt x="234" y="0"/>
                    </a:cubicBezTo>
                    <a:cubicBezTo>
                      <a:pt x="244" y="3"/>
                      <a:pt x="241" y="9"/>
                      <a:pt x="241" y="13"/>
                    </a:cubicBezTo>
                    <a:cubicBezTo>
                      <a:pt x="240" y="47"/>
                      <a:pt x="240" y="81"/>
                      <a:pt x="238" y="114"/>
                    </a:cubicBezTo>
                    <a:cubicBezTo>
                      <a:pt x="238" y="127"/>
                      <a:pt x="242" y="130"/>
                      <a:pt x="255" y="129"/>
                    </a:cubicBezTo>
                    <a:cubicBezTo>
                      <a:pt x="267" y="129"/>
                      <a:pt x="280" y="130"/>
                      <a:pt x="292" y="130"/>
                    </a:cubicBezTo>
                    <a:cubicBezTo>
                      <a:pt x="301" y="130"/>
                      <a:pt x="313" y="128"/>
                      <a:pt x="310" y="142"/>
                    </a:cubicBezTo>
                    <a:cubicBezTo>
                      <a:pt x="310" y="145"/>
                      <a:pt x="313" y="147"/>
                      <a:pt x="316" y="147"/>
                    </a:cubicBezTo>
                    <a:cubicBezTo>
                      <a:pt x="329" y="145"/>
                      <a:pt x="327" y="153"/>
                      <a:pt x="327" y="160"/>
                    </a:cubicBezTo>
                    <a:cubicBezTo>
                      <a:pt x="327" y="169"/>
                      <a:pt x="322" y="181"/>
                      <a:pt x="341" y="180"/>
                    </a:cubicBezTo>
                    <a:cubicBezTo>
                      <a:pt x="344" y="180"/>
                      <a:pt x="345" y="183"/>
                      <a:pt x="344" y="185"/>
                    </a:cubicBezTo>
                    <a:cubicBezTo>
                      <a:pt x="343" y="193"/>
                      <a:pt x="346" y="197"/>
                      <a:pt x="355" y="196"/>
                    </a:cubicBezTo>
                    <a:cubicBezTo>
                      <a:pt x="363" y="196"/>
                      <a:pt x="362" y="200"/>
                      <a:pt x="362" y="204"/>
                    </a:cubicBezTo>
                    <a:cubicBezTo>
                      <a:pt x="361" y="214"/>
                      <a:pt x="362" y="223"/>
                      <a:pt x="361" y="232"/>
                    </a:cubicBezTo>
                    <a:cubicBezTo>
                      <a:pt x="359" y="242"/>
                      <a:pt x="363" y="245"/>
                      <a:pt x="374" y="245"/>
                    </a:cubicBezTo>
                    <a:cubicBezTo>
                      <a:pt x="395" y="245"/>
                      <a:pt x="396" y="246"/>
                      <a:pt x="397" y="264"/>
                    </a:cubicBezTo>
                    <a:cubicBezTo>
                      <a:pt x="399" y="326"/>
                      <a:pt x="402" y="387"/>
                      <a:pt x="404" y="448"/>
                    </a:cubicBezTo>
                    <a:cubicBezTo>
                      <a:pt x="405" y="465"/>
                      <a:pt x="404" y="482"/>
                      <a:pt x="406" y="499"/>
                    </a:cubicBezTo>
                    <a:cubicBezTo>
                      <a:pt x="406" y="508"/>
                      <a:pt x="403" y="511"/>
                      <a:pt x="393" y="511"/>
                    </a:cubicBezTo>
                    <a:cubicBezTo>
                      <a:pt x="326" y="511"/>
                      <a:pt x="259" y="510"/>
                      <a:pt x="192" y="510"/>
                    </a:cubicBezTo>
                    <a:cubicBezTo>
                      <a:pt x="187" y="510"/>
                      <a:pt x="183" y="510"/>
                      <a:pt x="178" y="510"/>
                    </a:cubicBezTo>
                    <a:cubicBezTo>
                      <a:pt x="147" y="510"/>
                      <a:pt x="147" y="510"/>
                      <a:pt x="148" y="482"/>
                    </a:cubicBezTo>
                    <a:cubicBezTo>
                      <a:pt x="149" y="440"/>
                      <a:pt x="150" y="399"/>
                      <a:pt x="152" y="357"/>
                    </a:cubicBezTo>
                    <a:cubicBezTo>
                      <a:pt x="153" y="346"/>
                      <a:pt x="149" y="341"/>
                      <a:pt x="135" y="342"/>
                    </a:cubicBezTo>
                    <a:cubicBezTo>
                      <a:pt x="121" y="342"/>
                      <a:pt x="107" y="341"/>
                      <a:pt x="92" y="341"/>
                    </a:cubicBezTo>
                    <a:cubicBezTo>
                      <a:pt x="83" y="341"/>
                      <a:pt x="80" y="339"/>
                      <a:pt x="80" y="330"/>
                    </a:cubicBezTo>
                    <a:cubicBezTo>
                      <a:pt x="82" y="312"/>
                      <a:pt x="81" y="294"/>
                      <a:pt x="82" y="276"/>
                    </a:cubicBezTo>
                    <a:cubicBezTo>
                      <a:pt x="83" y="265"/>
                      <a:pt x="80" y="259"/>
                      <a:pt x="66" y="260"/>
                    </a:cubicBezTo>
                    <a:close/>
                  </a:path>
                </a:pathLst>
              </a:custGeom>
              <a:solidFill>
                <a:srgbClr val="007DBC"/>
              </a:solidFill>
              <a:ln>
                <a:solidFill>
                  <a:schemeClr val="bg2"/>
                </a:solidFill>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169" name="Freeform 163">
                <a:extLst>
                  <a:ext uri="{FF2B5EF4-FFF2-40B4-BE49-F238E27FC236}">
                    <a16:creationId xmlns:a16="http://schemas.microsoft.com/office/drawing/2014/main" id="{B1DA9D11-A483-46AD-8269-10DD4C6EAD81}"/>
                  </a:ext>
                </a:extLst>
              </p:cNvPr>
              <p:cNvSpPr>
                <a:spLocks/>
              </p:cNvSpPr>
              <p:nvPr/>
            </p:nvSpPr>
            <p:spPr bwMode="auto">
              <a:xfrm>
                <a:off x="7718177" y="4267898"/>
                <a:ext cx="631631" cy="905608"/>
              </a:xfrm>
              <a:custGeom>
                <a:avLst/>
                <a:gdLst>
                  <a:gd name="T0" fmla="*/ 0 w 402"/>
                  <a:gd name="T1" fmla="*/ 176 h 576"/>
                  <a:gd name="T2" fmla="*/ 4 w 402"/>
                  <a:gd name="T3" fmla="*/ 74 h 576"/>
                  <a:gd name="T4" fmla="*/ 10 w 402"/>
                  <a:gd name="T5" fmla="*/ 65 h 576"/>
                  <a:gd name="T6" fmla="*/ 14 w 402"/>
                  <a:gd name="T7" fmla="*/ 65 h 576"/>
                  <a:gd name="T8" fmla="*/ 50 w 402"/>
                  <a:gd name="T9" fmla="*/ 46 h 576"/>
                  <a:gd name="T10" fmla="*/ 60 w 402"/>
                  <a:gd name="T11" fmla="*/ 29 h 576"/>
                  <a:gd name="T12" fmla="*/ 103 w 402"/>
                  <a:gd name="T13" fmla="*/ 2 h 576"/>
                  <a:gd name="T14" fmla="*/ 119 w 402"/>
                  <a:gd name="T15" fmla="*/ 4 h 576"/>
                  <a:gd name="T16" fmla="*/ 130 w 402"/>
                  <a:gd name="T17" fmla="*/ 10 h 576"/>
                  <a:gd name="T18" fmla="*/ 158 w 402"/>
                  <a:gd name="T19" fmla="*/ 21 h 576"/>
                  <a:gd name="T20" fmla="*/ 194 w 402"/>
                  <a:gd name="T21" fmla="*/ 22 h 576"/>
                  <a:gd name="T22" fmla="*/ 232 w 402"/>
                  <a:gd name="T23" fmla="*/ 11 h 576"/>
                  <a:gd name="T24" fmla="*/ 252 w 402"/>
                  <a:gd name="T25" fmla="*/ 13 h 576"/>
                  <a:gd name="T26" fmla="*/ 279 w 402"/>
                  <a:gd name="T27" fmla="*/ 41 h 576"/>
                  <a:gd name="T28" fmla="*/ 281 w 402"/>
                  <a:gd name="T29" fmla="*/ 51 h 576"/>
                  <a:gd name="T30" fmla="*/ 300 w 402"/>
                  <a:gd name="T31" fmla="*/ 80 h 576"/>
                  <a:gd name="T32" fmla="*/ 343 w 402"/>
                  <a:gd name="T33" fmla="*/ 100 h 576"/>
                  <a:gd name="T34" fmla="*/ 376 w 402"/>
                  <a:gd name="T35" fmla="*/ 133 h 576"/>
                  <a:gd name="T36" fmla="*/ 402 w 402"/>
                  <a:gd name="T37" fmla="*/ 193 h 576"/>
                  <a:gd name="T38" fmla="*/ 385 w 402"/>
                  <a:gd name="T39" fmla="*/ 212 h 576"/>
                  <a:gd name="T40" fmla="*/ 370 w 402"/>
                  <a:gd name="T41" fmla="*/ 225 h 576"/>
                  <a:gd name="T42" fmla="*/ 330 w 402"/>
                  <a:gd name="T43" fmla="*/ 224 h 576"/>
                  <a:gd name="T44" fmla="*/ 311 w 402"/>
                  <a:gd name="T45" fmla="*/ 235 h 576"/>
                  <a:gd name="T46" fmla="*/ 288 w 402"/>
                  <a:gd name="T47" fmla="*/ 254 h 576"/>
                  <a:gd name="T48" fmla="*/ 275 w 402"/>
                  <a:gd name="T49" fmla="*/ 269 h 576"/>
                  <a:gd name="T50" fmla="*/ 269 w 402"/>
                  <a:gd name="T51" fmla="*/ 466 h 576"/>
                  <a:gd name="T52" fmla="*/ 253 w 402"/>
                  <a:gd name="T53" fmla="*/ 479 h 576"/>
                  <a:gd name="T54" fmla="*/ 232 w 402"/>
                  <a:gd name="T55" fmla="*/ 497 h 576"/>
                  <a:gd name="T56" fmla="*/ 232 w 402"/>
                  <a:gd name="T57" fmla="*/ 560 h 576"/>
                  <a:gd name="T58" fmla="*/ 219 w 402"/>
                  <a:gd name="T59" fmla="*/ 576 h 576"/>
                  <a:gd name="T60" fmla="*/ 213 w 402"/>
                  <a:gd name="T61" fmla="*/ 576 h 576"/>
                  <a:gd name="T62" fmla="*/ 195 w 402"/>
                  <a:gd name="T63" fmla="*/ 575 h 576"/>
                  <a:gd name="T64" fmla="*/ 167 w 402"/>
                  <a:gd name="T65" fmla="*/ 551 h 576"/>
                  <a:gd name="T66" fmla="*/ 163 w 402"/>
                  <a:gd name="T67" fmla="*/ 408 h 576"/>
                  <a:gd name="T68" fmla="*/ 158 w 402"/>
                  <a:gd name="T69" fmla="*/ 303 h 576"/>
                  <a:gd name="T70" fmla="*/ 151 w 402"/>
                  <a:gd name="T71" fmla="*/ 300 h 576"/>
                  <a:gd name="T72" fmla="*/ 143 w 402"/>
                  <a:gd name="T73" fmla="*/ 300 h 576"/>
                  <a:gd name="T74" fmla="*/ 137 w 402"/>
                  <a:gd name="T75" fmla="*/ 299 h 576"/>
                  <a:gd name="T76" fmla="*/ 122 w 402"/>
                  <a:gd name="T77" fmla="*/ 286 h 576"/>
                  <a:gd name="T78" fmla="*/ 123 w 402"/>
                  <a:gd name="T79" fmla="*/ 265 h 576"/>
                  <a:gd name="T80" fmla="*/ 112 w 402"/>
                  <a:gd name="T81" fmla="*/ 250 h 576"/>
                  <a:gd name="T82" fmla="*/ 89 w 402"/>
                  <a:gd name="T83" fmla="*/ 231 h 576"/>
                  <a:gd name="T84" fmla="*/ 89 w 402"/>
                  <a:gd name="T85" fmla="*/ 219 h 576"/>
                  <a:gd name="T86" fmla="*/ 76 w 402"/>
                  <a:gd name="T87" fmla="*/ 202 h 576"/>
                  <a:gd name="T88" fmla="*/ 72 w 402"/>
                  <a:gd name="T89" fmla="*/ 197 h 576"/>
                  <a:gd name="T90" fmla="*/ 57 w 402"/>
                  <a:gd name="T91" fmla="*/ 186 h 576"/>
                  <a:gd name="T92" fmla="*/ 9 w 402"/>
                  <a:gd name="T93" fmla="*/ 185 h 576"/>
                  <a:gd name="T94" fmla="*/ 0 w 402"/>
                  <a:gd name="T95" fmla="*/ 17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2" h="576">
                    <a:moveTo>
                      <a:pt x="0" y="176"/>
                    </a:moveTo>
                    <a:cubicBezTo>
                      <a:pt x="2" y="142"/>
                      <a:pt x="3" y="108"/>
                      <a:pt x="4" y="74"/>
                    </a:cubicBezTo>
                    <a:cubicBezTo>
                      <a:pt x="4" y="68"/>
                      <a:pt x="6" y="65"/>
                      <a:pt x="10" y="65"/>
                    </a:cubicBezTo>
                    <a:cubicBezTo>
                      <a:pt x="11" y="65"/>
                      <a:pt x="13" y="65"/>
                      <a:pt x="14" y="65"/>
                    </a:cubicBezTo>
                    <a:cubicBezTo>
                      <a:pt x="34" y="69"/>
                      <a:pt x="44" y="61"/>
                      <a:pt x="50" y="46"/>
                    </a:cubicBezTo>
                    <a:cubicBezTo>
                      <a:pt x="53" y="40"/>
                      <a:pt x="57" y="35"/>
                      <a:pt x="60" y="29"/>
                    </a:cubicBezTo>
                    <a:cubicBezTo>
                      <a:pt x="75" y="5"/>
                      <a:pt x="80" y="0"/>
                      <a:pt x="103" y="2"/>
                    </a:cubicBezTo>
                    <a:cubicBezTo>
                      <a:pt x="108" y="2"/>
                      <a:pt x="113" y="3"/>
                      <a:pt x="119" y="4"/>
                    </a:cubicBezTo>
                    <a:cubicBezTo>
                      <a:pt x="124" y="4"/>
                      <a:pt x="127" y="7"/>
                      <a:pt x="130" y="10"/>
                    </a:cubicBezTo>
                    <a:cubicBezTo>
                      <a:pt x="137" y="19"/>
                      <a:pt x="146" y="22"/>
                      <a:pt x="158" y="21"/>
                    </a:cubicBezTo>
                    <a:cubicBezTo>
                      <a:pt x="170" y="21"/>
                      <a:pt x="182" y="21"/>
                      <a:pt x="194" y="22"/>
                    </a:cubicBezTo>
                    <a:cubicBezTo>
                      <a:pt x="208" y="23"/>
                      <a:pt x="221" y="22"/>
                      <a:pt x="232" y="11"/>
                    </a:cubicBezTo>
                    <a:cubicBezTo>
                      <a:pt x="238" y="5"/>
                      <a:pt x="246" y="4"/>
                      <a:pt x="252" y="13"/>
                    </a:cubicBezTo>
                    <a:cubicBezTo>
                      <a:pt x="260" y="24"/>
                      <a:pt x="258" y="41"/>
                      <a:pt x="279" y="41"/>
                    </a:cubicBezTo>
                    <a:cubicBezTo>
                      <a:pt x="282" y="41"/>
                      <a:pt x="281" y="48"/>
                      <a:pt x="281" y="51"/>
                    </a:cubicBezTo>
                    <a:cubicBezTo>
                      <a:pt x="278" y="66"/>
                      <a:pt x="284" y="74"/>
                      <a:pt x="300" y="80"/>
                    </a:cubicBezTo>
                    <a:cubicBezTo>
                      <a:pt x="315" y="85"/>
                      <a:pt x="328" y="93"/>
                      <a:pt x="343" y="100"/>
                    </a:cubicBezTo>
                    <a:cubicBezTo>
                      <a:pt x="359" y="107"/>
                      <a:pt x="370" y="118"/>
                      <a:pt x="376" y="133"/>
                    </a:cubicBezTo>
                    <a:cubicBezTo>
                      <a:pt x="384" y="152"/>
                      <a:pt x="393" y="172"/>
                      <a:pt x="402" y="193"/>
                    </a:cubicBezTo>
                    <a:cubicBezTo>
                      <a:pt x="383" y="191"/>
                      <a:pt x="385" y="202"/>
                      <a:pt x="385" y="212"/>
                    </a:cubicBezTo>
                    <a:cubicBezTo>
                      <a:pt x="386" y="223"/>
                      <a:pt x="383" y="227"/>
                      <a:pt x="370" y="225"/>
                    </a:cubicBezTo>
                    <a:cubicBezTo>
                      <a:pt x="357" y="224"/>
                      <a:pt x="343" y="225"/>
                      <a:pt x="330" y="224"/>
                    </a:cubicBezTo>
                    <a:cubicBezTo>
                      <a:pt x="321" y="224"/>
                      <a:pt x="315" y="224"/>
                      <a:pt x="311" y="235"/>
                    </a:cubicBezTo>
                    <a:cubicBezTo>
                      <a:pt x="308" y="241"/>
                      <a:pt x="296" y="252"/>
                      <a:pt x="288" y="254"/>
                    </a:cubicBezTo>
                    <a:cubicBezTo>
                      <a:pt x="277" y="257"/>
                      <a:pt x="276" y="261"/>
                      <a:pt x="275" y="269"/>
                    </a:cubicBezTo>
                    <a:cubicBezTo>
                      <a:pt x="273" y="335"/>
                      <a:pt x="271" y="400"/>
                      <a:pt x="269" y="466"/>
                    </a:cubicBezTo>
                    <a:cubicBezTo>
                      <a:pt x="269" y="477"/>
                      <a:pt x="266" y="480"/>
                      <a:pt x="253" y="479"/>
                    </a:cubicBezTo>
                    <a:cubicBezTo>
                      <a:pt x="233" y="478"/>
                      <a:pt x="233" y="479"/>
                      <a:pt x="232" y="497"/>
                    </a:cubicBezTo>
                    <a:cubicBezTo>
                      <a:pt x="232" y="518"/>
                      <a:pt x="231" y="539"/>
                      <a:pt x="232" y="560"/>
                    </a:cubicBezTo>
                    <a:cubicBezTo>
                      <a:pt x="233" y="572"/>
                      <a:pt x="229" y="576"/>
                      <a:pt x="219" y="576"/>
                    </a:cubicBezTo>
                    <a:cubicBezTo>
                      <a:pt x="217" y="576"/>
                      <a:pt x="215" y="576"/>
                      <a:pt x="213" y="576"/>
                    </a:cubicBezTo>
                    <a:cubicBezTo>
                      <a:pt x="207" y="575"/>
                      <a:pt x="201" y="575"/>
                      <a:pt x="195" y="575"/>
                    </a:cubicBezTo>
                    <a:cubicBezTo>
                      <a:pt x="168" y="575"/>
                      <a:pt x="168" y="575"/>
                      <a:pt x="167" y="551"/>
                    </a:cubicBezTo>
                    <a:cubicBezTo>
                      <a:pt x="165" y="503"/>
                      <a:pt x="164" y="456"/>
                      <a:pt x="163" y="408"/>
                    </a:cubicBezTo>
                    <a:cubicBezTo>
                      <a:pt x="161" y="373"/>
                      <a:pt x="159" y="338"/>
                      <a:pt x="158" y="303"/>
                    </a:cubicBezTo>
                    <a:cubicBezTo>
                      <a:pt x="156" y="302"/>
                      <a:pt x="154" y="301"/>
                      <a:pt x="151" y="300"/>
                    </a:cubicBezTo>
                    <a:cubicBezTo>
                      <a:pt x="149" y="300"/>
                      <a:pt x="146" y="300"/>
                      <a:pt x="143" y="300"/>
                    </a:cubicBezTo>
                    <a:cubicBezTo>
                      <a:pt x="141" y="301"/>
                      <a:pt x="139" y="301"/>
                      <a:pt x="137" y="299"/>
                    </a:cubicBezTo>
                    <a:cubicBezTo>
                      <a:pt x="125" y="301"/>
                      <a:pt x="121" y="297"/>
                      <a:pt x="122" y="286"/>
                    </a:cubicBezTo>
                    <a:cubicBezTo>
                      <a:pt x="123" y="279"/>
                      <a:pt x="122" y="272"/>
                      <a:pt x="123" y="265"/>
                    </a:cubicBezTo>
                    <a:cubicBezTo>
                      <a:pt x="124" y="257"/>
                      <a:pt x="123" y="253"/>
                      <a:pt x="112" y="250"/>
                    </a:cubicBezTo>
                    <a:cubicBezTo>
                      <a:pt x="104" y="247"/>
                      <a:pt x="100" y="234"/>
                      <a:pt x="89" y="231"/>
                    </a:cubicBezTo>
                    <a:cubicBezTo>
                      <a:pt x="87" y="230"/>
                      <a:pt x="89" y="223"/>
                      <a:pt x="89" y="219"/>
                    </a:cubicBezTo>
                    <a:cubicBezTo>
                      <a:pt x="89" y="211"/>
                      <a:pt x="92" y="201"/>
                      <a:pt x="76" y="202"/>
                    </a:cubicBezTo>
                    <a:cubicBezTo>
                      <a:pt x="72" y="203"/>
                      <a:pt x="71" y="200"/>
                      <a:pt x="72" y="197"/>
                    </a:cubicBezTo>
                    <a:cubicBezTo>
                      <a:pt x="74" y="186"/>
                      <a:pt x="65" y="186"/>
                      <a:pt x="57" y="186"/>
                    </a:cubicBezTo>
                    <a:cubicBezTo>
                      <a:pt x="41" y="186"/>
                      <a:pt x="25" y="185"/>
                      <a:pt x="9" y="185"/>
                    </a:cubicBezTo>
                    <a:cubicBezTo>
                      <a:pt x="2" y="185"/>
                      <a:pt x="0" y="183"/>
                      <a:pt x="0" y="176"/>
                    </a:cubicBezTo>
                    <a:close/>
                  </a:path>
                </a:pathLst>
              </a:custGeom>
              <a:solidFill>
                <a:srgbClr val="007DBC"/>
              </a:solidFill>
              <a:ln>
                <a:solidFill>
                  <a:schemeClr val="bg2"/>
                </a:solidFill>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170" name="Freeform 164">
                <a:extLst>
                  <a:ext uri="{FF2B5EF4-FFF2-40B4-BE49-F238E27FC236}">
                    <a16:creationId xmlns:a16="http://schemas.microsoft.com/office/drawing/2014/main" id="{D6F5AC42-0237-4C05-BB13-526B1B17B33D}"/>
                  </a:ext>
                </a:extLst>
              </p:cNvPr>
              <p:cNvSpPr>
                <a:spLocks/>
              </p:cNvSpPr>
              <p:nvPr/>
            </p:nvSpPr>
            <p:spPr bwMode="auto">
              <a:xfrm>
                <a:off x="7703530" y="2512018"/>
                <a:ext cx="761196" cy="1033823"/>
              </a:xfrm>
              <a:custGeom>
                <a:avLst/>
                <a:gdLst>
                  <a:gd name="T0" fmla="*/ 4 w 484"/>
                  <a:gd name="T1" fmla="*/ 213 h 657"/>
                  <a:gd name="T2" fmla="*/ 21 w 484"/>
                  <a:gd name="T3" fmla="*/ 190 h 657"/>
                  <a:gd name="T4" fmla="*/ 61 w 484"/>
                  <a:gd name="T5" fmla="*/ 175 h 657"/>
                  <a:gd name="T6" fmla="*/ 77 w 484"/>
                  <a:gd name="T7" fmla="*/ 148 h 657"/>
                  <a:gd name="T8" fmla="*/ 80 w 484"/>
                  <a:gd name="T9" fmla="*/ 138 h 657"/>
                  <a:gd name="T10" fmla="*/ 91 w 484"/>
                  <a:gd name="T11" fmla="*/ 145 h 657"/>
                  <a:gd name="T12" fmla="*/ 92 w 484"/>
                  <a:gd name="T13" fmla="*/ 148 h 657"/>
                  <a:gd name="T14" fmla="*/ 136 w 484"/>
                  <a:gd name="T15" fmla="*/ 211 h 657"/>
                  <a:gd name="T16" fmla="*/ 176 w 484"/>
                  <a:gd name="T17" fmla="*/ 216 h 657"/>
                  <a:gd name="T18" fmla="*/ 181 w 484"/>
                  <a:gd name="T19" fmla="*/ 203 h 657"/>
                  <a:gd name="T20" fmla="*/ 181 w 484"/>
                  <a:gd name="T21" fmla="*/ 43 h 657"/>
                  <a:gd name="T22" fmla="*/ 184 w 484"/>
                  <a:gd name="T23" fmla="*/ 8 h 657"/>
                  <a:gd name="T24" fmla="*/ 221 w 484"/>
                  <a:gd name="T25" fmla="*/ 5 h 657"/>
                  <a:gd name="T26" fmla="*/ 465 w 484"/>
                  <a:gd name="T27" fmla="*/ 5 h 657"/>
                  <a:gd name="T28" fmla="*/ 476 w 484"/>
                  <a:gd name="T29" fmla="*/ 15 h 657"/>
                  <a:gd name="T30" fmla="*/ 479 w 484"/>
                  <a:gd name="T31" fmla="*/ 265 h 657"/>
                  <a:gd name="T32" fmla="*/ 484 w 484"/>
                  <a:gd name="T33" fmla="*/ 607 h 657"/>
                  <a:gd name="T34" fmla="*/ 484 w 484"/>
                  <a:gd name="T35" fmla="*/ 647 h 657"/>
                  <a:gd name="T36" fmla="*/ 472 w 484"/>
                  <a:gd name="T37" fmla="*/ 657 h 657"/>
                  <a:gd name="T38" fmla="*/ 344 w 484"/>
                  <a:gd name="T39" fmla="*/ 657 h 657"/>
                  <a:gd name="T40" fmla="*/ 11 w 484"/>
                  <a:gd name="T41" fmla="*/ 656 h 657"/>
                  <a:gd name="T42" fmla="*/ 0 w 484"/>
                  <a:gd name="T43" fmla="*/ 644 h 657"/>
                  <a:gd name="T44" fmla="*/ 4 w 484"/>
                  <a:gd name="T45" fmla="*/ 213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4" h="657">
                    <a:moveTo>
                      <a:pt x="4" y="213"/>
                    </a:moveTo>
                    <a:cubicBezTo>
                      <a:pt x="4" y="200"/>
                      <a:pt x="8" y="193"/>
                      <a:pt x="21" y="190"/>
                    </a:cubicBezTo>
                    <a:cubicBezTo>
                      <a:pt x="35" y="186"/>
                      <a:pt x="48" y="178"/>
                      <a:pt x="61" y="175"/>
                    </a:cubicBezTo>
                    <a:cubicBezTo>
                      <a:pt x="78" y="170"/>
                      <a:pt x="84" y="162"/>
                      <a:pt x="77" y="148"/>
                    </a:cubicBezTo>
                    <a:cubicBezTo>
                      <a:pt x="76" y="145"/>
                      <a:pt x="72" y="140"/>
                      <a:pt x="80" y="138"/>
                    </a:cubicBezTo>
                    <a:cubicBezTo>
                      <a:pt x="86" y="137"/>
                      <a:pt x="90" y="139"/>
                      <a:pt x="91" y="145"/>
                    </a:cubicBezTo>
                    <a:cubicBezTo>
                      <a:pt x="91" y="146"/>
                      <a:pt x="92" y="147"/>
                      <a:pt x="92" y="148"/>
                    </a:cubicBezTo>
                    <a:cubicBezTo>
                      <a:pt x="92" y="177"/>
                      <a:pt x="115" y="193"/>
                      <a:pt x="136" y="211"/>
                    </a:cubicBezTo>
                    <a:cubicBezTo>
                      <a:pt x="148" y="220"/>
                      <a:pt x="163" y="217"/>
                      <a:pt x="176" y="216"/>
                    </a:cubicBezTo>
                    <a:cubicBezTo>
                      <a:pt x="183" y="216"/>
                      <a:pt x="181" y="208"/>
                      <a:pt x="181" y="203"/>
                    </a:cubicBezTo>
                    <a:cubicBezTo>
                      <a:pt x="181" y="150"/>
                      <a:pt x="181" y="97"/>
                      <a:pt x="181" y="43"/>
                    </a:cubicBezTo>
                    <a:cubicBezTo>
                      <a:pt x="181" y="31"/>
                      <a:pt x="178" y="16"/>
                      <a:pt x="184" y="8"/>
                    </a:cubicBezTo>
                    <a:cubicBezTo>
                      <a:pt x="191" y="0"/>
                      <a:pt x="208" y="5"/>
                      <a:pt x="221" y="5"/>
                    </a:cubicBezTo>
                    <a:cubicBezTo>
                      <a:pt x="302" y="5"/>
                      <a:pt x="384" y="5"/>
                      <a:pt x="465" y="5"/>
                    </a:cubicBezTo>
                    <a:cubicBezTo>
                      <a:pt x="474" y="5"/>
                      <a:pt x="476" y="8"/>
                      <a:pt x="476" y="15"/>
                    </a:cubicBezTo>
                    <a:cubicBezTo>
                      <a:pt x="477" y="99"/>
                      <a:pt x="478" y="182"/>
                      <a:pt x="479" y="265"/>
                    </a:cubicBezTo>
                    <a:cubicBezTo>
                      <a:pt x="480" y="379"/>
                      <a:pt x="482" y="493"/>
                      <a:pt x="484" y="607"/>
                    </a:cubicBezTo>
                    <a:cubicBezTo>
                      <a:pt x="484" y="620"/>
                      <a:pt x="483" y="633"/>
                      <a:pt x="484" y="647"/>
                    </a:cubicBezTo>
                    <a:cubicBezTo>
                      <a:pt x="484" y="655"/>
                      <a:pt x="480" y="657"/>
                      <a:pt x="472" y="657"/>
                    </a:cubicBezTo>
                    <a:cubicBezTo>
                      <a:pt x="429" y="657"/>
                      <a:pt x="387" y="657"/>
                      <a:pt x="344" y="657"/>
                    </a:cubicBezTo>
                    <a:cubicBezTo>
                      <a:pt x="233" y="657"/>
                      <a:pt x="122" y="656"/>
                      <a:pt x="11" y="656"/>
                    </a:cubicBezTo>
                    <a:cubicBezTo>
                      <a:pt x="0" y="655"/>
                      <a:pt x="0" y="651"/>
                      <a:pt x="0" y="644"/>
                    </a:cubicBezTo>
                    <a:cubicBezTo>
                      <a:pt x="1" y="593"/>
                      <a:pt x="4" y="283"/>
                      <a:pt x="4" y="213"/>
                    </a:cubicBezTo>
                    <a:close/>
                  </a:path>
                </a:pathLst>
              </a:custGeom>
              <a:solidFill>
                <a:srgbClr val="007DBC"/>
              </a:solidFill>
              <a:ln>
                <a:solidFill>
                  <a:schemeClr val="bg1"/>
                </a:solidFill>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172" name="Freeform 166">
                <a:extLst>
                  <a:ext uri="{FF2B5EF4-FFF2-40B4-BE49-F238E27FC236}">
                    <a16:creationId xmlns:a16="http://schemas.microsoft.com/office/drawing/2014/main" id="{249FA4AF-1B40-41A9-B967-05716E9965C9}"/>
                  </a:ext>
                </a:extLst>
              </p:cNvPr>
              <p:cNvSpPr>
                <a:spLocks/>
              </p:cNvSpPr>
              <p:nvPr/>
            </p:nvSpPr>
            <p:spPr bwMode="auto">
              <a:xfrm>
                <a:off x="6494254" y="4386666"/>
                <a:ext cx="1028425" cy="784140"/>
              </a:xfrm>
              <a:custGeom>
                <a:avLst/>
                <a:gdLst>
                  <a:gd name="T0" fmla="*/ 206 w 653"/>
                  <a:gd name="T1" fmla="*/ 204 h 498"/>
                  <a:gd name="T2" fmla="*/ 264 w 653"/>
                  <a:gd name="T3" fmla="*/ 131 h 498"/>
                  <a:gd name="T4" fmla="*/ 272 w 653"/>
                  <a:gd name="T5" fmla="*/ 97 h 498"/>
                  <a:gd name="T6" fmla="*/ 283 w 653"/>
                  <a:gd name="T7" fmla="*/ 81 h 498"/>
                  <a:gd name="T8" fmla="*/ 354 w 653"/>
                  <a:gd name="T9" fmla="*/ 21 h 498"/>
                  <a:gd name="T10" fmla="*/ 375 w 653"/>
                  <a:gd name="T11" fmla="*/ 17 h 498"/>
                  <a:gd name="T12" fmla="*/ 388 w 653"/>
                  <a:gd name="T13" fmla="*/ 21 h 498"/>
                  <a:gd name="T14" fmla="*/ 435 w 653"/>
                  <a:gd name="T15" fmla="*/ 15 h 498"/>
                  <a:gd name="T16" fmla="*/ 464 w 653"/>
                  <a:gd name="T17" fmla="*/ 2 h 498"/>
                  <a:gd name="T18" fmla="*/ 474 w 653"/>
                  <a:gd name="T19" fmla="*/ 4 h 498"/>
                  <a:gd name="T20" fmla="*/ 507 w 653"/>
                  <a:gd name="T21" fmla="*/ 16 h 498"/>
                  <a:gd name="T22" fmla="*/ 518 w 653"/>
                  <a:gd name="T23" fmla="*/ 23 h 498"/>
                  <a:gd name="T24" fmla="*/ 510 w 653"/>
                  <a:gd name="T25" fmla="*/ 38 h 498"/>
                  <a:gd name="T26" fmla="*/ 501 w 653"/>
                  <a:gd name="T27" fmla="*/ 49 h 498"/>
                  <a:gd name="T28" fmla="*/ 503 w 653"/>
                  <a:gd name="T29" fmla="*/ 225 h 498"/>
                  <a:gd name="T30" fmla="*/ 536 w 653"/>
                  <a:gd name="T31" fmla="*/ 256 h 498"/>
                  <a:gd name="T32" fmla="*/ 574 w 653"/>
                  <a:gd name="T33" fmla="*/ 257 h 498"/>
                  <a:gd name="T34" fmla="*/ 583 w 653"/>
                  <a:gd name="T35" fmla="*/ 267 h 498"/>
                  <a:gd name="T36" fmla="*/ 581 w 653"/>
                  <a:gd name="T37" fmla="*/ 327 h 498"/>
                  <a:gd name="T38" fmla="*/ 593 w 653"/>
                  <a:gd name="T39" fmla="*/ 338 h 498"/>
                  <a:gd name="T40" fmla="*/ 643 w 653"/>
                  <a:gd name="T41" fmla="*/ 339 h 498"/>
                  <a:gd name="T42" fmla="*/ 653 w 653"/>
                  <a:gd name="T43" fmla="*/ 349 h 498"/>
                  <a:gd name="T44" fmla="*/ 650 w 653"/>
                  <a:gd name="T45" fmla="*/ 489 h 498"/>
                  <a:gd name="T46" fmla="*/ 638 w 653"/>
                  <a:gd name="T47" fmla="*/ 498 h 498"/>
                  <a:gd name="T48" fmla="*/ 512 w 653"/>
                  <a:gd name="T49" fmla="*/ 497 h 498"/>
                  <a:gd name="T50" fmla="*/ 55 w 653"/>
                  <a:gd name="T51" fmla="*/ 492 h 498"/>
                  <a:gd name="T52" fmla="*/ 37 w 653"/>
                  <a:gd name="T53" fmla="*/ 492 h 498"/>
                  <a:gd name="T54" fmla="*/ 46 w 653"/>
                  <a:gd name="T55" fmla="*/ 483 h 498"/>
                  <a:gd name="T56" fmla="*/ 59 w 653"/>
                  <a:gd name="T57" fmla="*/ 419 h 498"/>
                  <a:gd name="T58" fmla="*/ 6 w 653"/>
                  <a:gd name="T59" fmla="*/ 342 h 498"/>
                  <a:gd name="T60" fmla="*/ 6 w 653"/>
                  <a:gd name="T61" fmla="*/ 330 h 498"/>
                  <a:gd name="T62" fmla="*/ 82 w 653"/>
                  <a:gd name="T63" fmla="*/ 301 h 498"/>
                  <a:gd name="T64" fmla="*/ 95 w 653"/>
                  <a:gd name="T65" fmla="*/ 299 h 498"/>
                  <a:gd name="T66" fmla="*/ 136 w 653"/>
                  <a:gd name="T67" fmla="*/ 273 h 498"/>
                  <a:gd name="T68" fmla="*/ 147 w 653"/>
                  <a:gd name="T69" fmla="*/ 264 h 498"/>
                  <a:gd name="T70" fmla="*/ 167 w 653"/>
                  <a:gd name="T71" fmla="*/ 250 h 498"/>
                  <a:gd name="T72" fmla="*/ 171 w 653"/>
                  <a:gd name="T73" fmla="*/ 240 h 498"/>
                  <a:gd name="T74" fmla="*/ 206 w 653"/>
                  <a:gd name="T75" fmla="*/ 204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53" h="498">
                    <a:moveTo>
                      <a:pt x="206" y="204"/>
                    </a:moveTo>
                    <a:cubicBezTo>
                      <a:pt x="239" y="189"/>
                      <a:pt x="261" y="165"/>
                      <a:pt x="264" y="131"/>
                    </a:cubicBezTo>
                    <a:cubicBezTo>
                      <a:pt x="266" y="119"/>
                      <a:pt x="269" y="108"/>
                      <a:pt x="272" y="97"/>
                    </a:cubicBezTo>
                    <a:cubicBezTo>
                      <a:pt x="274" y="91"/>
                      <a:pt x="277" y="86"/>
                      <a:pt x="283" y="81"/>
                    </a:cubicBezTo>
                    <a:cubicBezTo>
                      <a:pt x="307" y="61"/>
                      <a:pt x="331" y="41"/>
                      <a:pt x="354" y="21"/>
                    </a:cubicBezTo>
                    <a:cubicBezTo>
                      <a:pt x="361" y="15"/>
                      <a:pt x="367" y="13"/>
                      <a:pt x="375" y="17"/>
                    </a:cubicBezTo>
                    <a:cubicBezTo>
                      <a:pt x="379" y="19"/>
                      <a:pt x="384" y="19"/>
                      <a:pt x="388" y="21"/>
                    </a:cubicBezTo>
                    <a:cubicBezTo>
                      <a:pt x="405" y="28"/>
                      <a:pt x="421" y="33"/>
                      <a:pt x="435" y="15"/>
                    </a:cubicBezTo>
                    <a:cubicBezTo>
                      <a:pt x="441" y="8"/>
                      <a:pt x="454" y="6"/>
                      <a:pt x="464" y="2"/>
                    </a:cubicBezTo>
                    <a:cubicBezTo>
                      <a:pt x="468" y="0"/>
                      <a:pt x="471" y="1"/>
                      <a:pt x="474" y="4"/>
                    </a:cubicBezTo>
                    <a:cubicBezTo>
                      <a:pt x="482" y="15"/>
                      <a:pt x="494" y="17"/>
                      <a:pt x="507" y="16"/>
                    </a:cubicBezTo>
                    <a:cubicBezTo>
                      <a:pt x="513" y="16"/>
                      <a:pt x="520" y="15"/>
                      <a:pt x="518" y="23"/>
                    </a:cubicBezTo>
                    <a:cubicBezTo>
                      <a:pt x="517" y="29"/>
                      <a:pt x="523" y="38"/>
                      <a:pt x="510" y="38"/>
                    </a:cubicBezTo>
                    <a:cubicBezTo>
                      <a:pt x="501" y="38"/>
                      <a:pt x="501" y="44"/>
                      <a:pt x="501" y="49"/>
                    </a:cubicBezTo>
                    <a:cubicBezTo>
                      <a:pt x="502" y="108"/>
                      <a:pt x="502" y="167"/>
                      <a:pt x="503" y="225"/>
                    </a:cubicBezTo>
                    <a:cubicBezTo>
                      <a:pt x="503" y="254"/>
                      <a:pt x="504" y="254"/>
                      <a:pt x="536" y="256"/>
                    </a:cubicBezTo>
                    <a:cubicBezTo>
                      <a:pt x="549" y="257"/>
                      <a:pt x="561" y="257"/>
                      <a:pt x="574" y="257"/>
                    </a:cubicBezTo>
                    <a:cubicBezTo>
                      <a:pt x="581" y="257"/>
                      <a:pt x="584" y="260"/>
                      <a:pt x="583" y="267"/>
                    </a:cubicBezTo>
                    <a:cubicBezTo>
                      <a:pt x="582" y="287"/>
                      <a:pt x="582" y="307"/>
                      <a:pt x="581" y="327"/>
                    </a:cubicBezTo>
                    <a:cubicBezTo>
                      <a:pt x="581" y="335"/>
                      <a:pt x="584" y="338"/>
                      <a:pt x="593" y="338"/>
                    </a:cubicBezTo>
                    <a:cubicBezTo>
                      <a:pt x="610" y="338"/>
                      <a:pt x="626" y="339"/>
                      <a:pt x="643" y="339"/>
                    </a:cubicBezTo>
                    <a:cubicBezTo>
                      <a:pt x="650" y="339"/>
                      <a:pt x="653" y="342"/>
                      <a:pt x="653" y="349"/>
                    </a:cubicBezTo>
                    <a:cubicBezTo>
                      <a:pt x="652" y="395"/>
                      <a:pt x="651" y="442"/>
                      <a:pt x="650" y="489"/>
                    </a:cubicBezTo>
                    <a:cubicBezTo>
                      <a:pt x="650" y="498"/>
                      <a:pt x="646" y="498"/>
                      <a:pt x="638" y="498"/>
                    </a:cubicBezTo>
                    <a:cubicBezTo>
                      <a:pt x="596" y="498"/>
                      <a:pt x="554" y="497"/>
                      <a:pt x="512" y="497"/>
                    </a:cubicBezTo>
                    <a:cubicBezTo>
                      <a:pt x="360" y="495"/>
                      <a:pt x="208" y="494"/>
                      <a:pt x="55" y="492"/>
                    </a:cubicBezTo>
                    <a:cubicBezTo>
                      <a:pt x="50" y="492"/>
                      <a:pt x="45" y="492"/>
                      <a:pt x="37" y="492"/>
                    </a:cubicBezTo>
                    <a:cubicBezTo>
                      <a:pt x="42" y="488"/>
                      <a:pt x="44" y="485"/>
                      <a:pt x="46" y="483"/>
                    </a:cubicBezTo>
                    <a:cubicBezTo>
                      <a:pt x="69" y="464"/>
                      <a:pt x="73" y="445"/>
                      <a:pt x="59" y="419"/>
                    </a:cubicBezTo>
                    <a:cubicBezTo>
                      <a:pt x="45" y="392"/>
                      <a:pt x="34" y="362"/>
                      <a:pt x="6" y="342"/>
                    </a:cubicBezTo>
                    <a:cubicBezTo>
                      <a:pt x="0" y="337"/>
                      <a:pt x="3" y="334"/>
                      <a:pt x="6" y="330"/>
                    </a:cubicBezTo>
                    <a:cubicBezTo>
                      <a:pt x="25" y="307"/>
                      <a:pt x="54" y="305"/>
                      <a:pt x="82" y="301"/>
                    </a:cubicBezTo>
                    <a:cubicBezTo>
                      <a:pt x="86" y="300"/>
                      <a:pt x="91" y="299"/>
                      <a:pt x="95" y="299"/>
                    </a:cubicBezTo>
                    <a:cubicBezTo>
                      <a:pt x="116" y="299"/>
                      <a:pt x="129" y="291"/>
                      <a:pt x="136" y="273"/>
                    </a:cubicBezTo>
                    <a:cubicBezTo>
                      <a:pt x="138" y="269"/>
                      <a:pt x="140" y="263"/>
                      <a:pt x="147" y="264"/>
                    </a:cubicBezTo>
                    <a:cubicBezTo>
                      <a:pt x="160" y="265"/>
                      <a:pt x="164" y="258"/>
                      <a:pt x="167" y="250"/>
                    </a:cubicBezTo>
                    <a:cubicBezTo>
                      <a:pt x="168" y="246"/>
                      <a:pt x="170" y="243"/>
                      <a:pt x="171" y="240"/>
                    </a:cubicBezTo>
                    <a:cubicBezTo>
                      <a:pt x="175" y="222"/>
                      <a:pt x="188" y="212"/>
                      <a:pt x="206" y="204"/>
                    </a:cubicBezTo>
                    <a:close/>
                  </a:path>
                </a:pathLst>
              </a:custGeom>
              <a:solidFill>
                <a:srgbClr val="007DBC"/>
              </a:solidFill>
              <a:ln>
                <a:solidFill>
                  <a:schemeClr val="bg1"/>
                </a:solidFill>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173" name="Freeform 167">
                <a:extLst>
                  <a:ext uri="{FF2B5EF4-FFF2-40B4-BE49-F238E27FC236}">
                    <a16:creationId xmlns:a16="http://schemas.microsoft.com/office/drawing/2014/main" id="{AB73F6A6-7623-4821-B96A-D8348C9FAF8F}"/>
                  </a:ext>
                </a:extLst>
              </p:cNvPr>
              <p:cNvSpPr>
                <a:spLocks/>
              </p:cNvSpPr>
              <p:nvPr/>
            </p:nvSpPr>
            <p:spPr bwMode="auto">
              <a:xfrm>
                <a:off x="6089362" y="4215262"/>
                <a:ext cx="1229521" cy="692365"/>
              </a:xfrm>
              <a:custGeom>
                <a:avLst/>
                <a:gdLst>
                  <a:gd name="T0" fmla="*/ 34 w 781"/>
                  <a:gd name="T1" fmla="*/ 23 h 440"/>
                  <a:gd name="T2" fmla="*/ 59 w 781"/>
                  <a:gd name="T3" fmla="*/ 1 h 440"/>
                  <a:gd name="T4" fmla="*/ 655 w 781"/>
                  <a:gd name="T5" fmla="*/ 11 h 440"/>
                  <a:gd name="T6" fmla="*/ 734 w 781"/>
                  <a:gd name="T7" fmla="*/ 12 h 440"/>
                  <a:gd name="T8" fmla="*/ 748 w 781"/>
                  <a:gd name="T9" fmla="*/ 21 h 440"/>
                  <a:gd name="T10" fmla="*/ 755 w 781"/>
                  <a:gd name="T11" fmla="*/ 76 h 440"/>
                  <a:gd name="T12" fmla="*/ 765 w 781"/>
                  <a:gd name="T13" fmla="*/ 93 h 440"/>
                  <a:gd name="T14" fmla="*/ 771 w 781"/>
                  <a:gd name="T15" fmla="*/ 111 h 440"/>
                  <a:gd name="T16" fmla="*/ 745 w 781"/>
                  <a:gd name="T17" fmla="*/ 113 h 440"/>
                  <a:gd name="T18" fmla="*/ 726 w 781"/>
                  <a:gd name="T19" fmla="*/ 100 h 440"/>
                  <a:gd name="T20" fmla="*/ 682 w 781"/>
                  <a:gd name="T21" fmla="*/ 120 h 440"/>
                  <a:gd name="T22" fmla="*/ 657 w 781"/>
                  <a:gd name="T23" fmla="*/ 124 h 440"/>
                  <a:gd name="T24" fmla="*/ 588 w 781"/>
                  <a:gd name="T25" fmla="*/ 137 h 440"/>
                  <a:gd name="T26" fmla="*/ 547 w 781"/>
                  <a:gd name="T27" fmla="*/ 171 h 440"/>
                  <a:gd name="T28" fmla="*/ 515 w 781"/>
                  <a:gd name="T29" fmla="*/ 220 h 440"/>
                  <a:gd name="T30" fmla="*/ 510 w 781"/>
                  <a:gd name="T31" fmla="*/ 241 h 440"/>
                  <a:gd name="T32" fmla="*/ 451 w 781"/>
                  <a:gd name="T33" fmla="*/ 309 h 440"/>
                  <a:gd name="T34" fmla="*/ 418 w 781"/>
                  <a:gd name="T35" fmla="*/ 346 h 440"/>
                  <a:gd name="T36" fmla="*/ 397 w 781"/>
                  <a:gd name="T37" fmla="*/ 364 h 440"/>
                  <a:gd name="T38" fmla="*/ 383 w 781"/>
                  <a:gd name="T39" fmla="*/ 381 h 440"/>
                  <a:gd name="T40" fmla="*/ 355 w 781"/>
                  <a:gd name="T41" fmla="*/ 399 h 440"/>
                  <a:gd name="T42" fmla="*/ 324 w 781"/>
                  <a:gd name="T43" fmla="*/ 403 h 440"/>
                  <a:gd name="T44" fmla="*/ 257 w 781"/>
                  <a:gd name="T45" fmla="*/ 432 h 440"/>
                  <a:gd name="T46" fmla="*/ 242 w 781"/>
                  <a:gd name="T47" fmla="*/ 436 h 440"/>
                  <a:gd name="T48" fmla="*/ 152 w 781"/>
                  <a:gd name="T49" fmla="*/ 408 h 440"/>
                  <a:gd name="T50" fmla="*/ 99 w 781"/>
                  <a:gd name="T51" fmla="*/ 378 h 440"/>
                  <a:gd name="T52" fmla="*/ 100 w 781"/>
                  <a:gd name="T53" fmla="*/ 368 h 440"/>
                  <a:gd name="T54" fmla="*/ 114 w 781"/>
                  <a:gd name="T55" fmla="*/ 316 h 440"/>
                  <a:gd name="T56" fmla="*/ 118 w 781"/>
                  <a:gd name="T57" fmla="*/ 180 h 440"/>
                  <a:gd name="T58" fmla="*/ 106 w 781"/>
                  <a:gd name="T59" fmla="*/ 158 h 440"/>
                  <a:gd name="T60" fmla="*/ 41 w 781"/>
                  <a:gd name="T61" fmla="*/ 111 h 440"/>
                  <a:gd name="T62" fmla="*/ 30 w 781"/>
                  <a:gd name="T63" fmla="*/ 85 h 440"/>
                  <a:gd name="T64" fmla="*/ 12 w 781"/>
                  <a:gd name="T65" fmla="*/ 58 h 440"/>
                  <a:gd name="T66" fmla="*/ 0 w 781"/>
                  <a:gd name="T67" fmla="*/ 51 h 440"/>
                  <a:gd name="T68" fmla="*/ 5 w 781"/>
                  <a:gd name="T69" fmla="*/ 49 h 440"/>
                  <a:gd name="T70" fmla="*/ 34 w 781"/>
                  <a:gd name="T71" fmla="*/ 2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440">
                    <a:moveTo>
                      <a:pt x="34" y="23"/>
                    </a:moveTo>
                    <a:cubicBezTo>
                      <a:pt x="35" y="0"/>
                      <a:pt x="35" y="0"/>
                      <a:pt x="59" y="1"/>
                    </a:cubicBezTo>
                    <a:cubicBezTo>
                      <a:pt x="258" y="4"/>
                      <a:pt x="457" y="8"/>
                      <a:pt x="655" y="11"/>
                    </a:cubicBezTo>
                    <a:cubicBezTo>
                      <a:pt x="682" y="12"/>
                      <a:pt x="708" y="12"/>
                      <a:pt x="734" y="12"/>
                    </a:cubicBezTo>
                    <a:cubicBezTo>
                      <a:pt x="742" y="12"/>
                      <a:pt x="746" y="14"/>
                      <a:pt x="748" y="21"/>
                    </a:cubicBezTo>
                    <a:cubicBezTo>
                      <a:pt x="754" y="39"/>
                      <a:pt x="764" y="56"/>
                      <a:pt x="755" y="76"/>
                    </a:cubicBezTo>
                    <a:cubicBezTo>
                      <a:pt x="751" y="85"/>
                      <a:pt x="760" y="88"/>
                      <a:pt x="765" y="93"/>
                    </a:cubicBezTo>
                    <a:cubicBezTo>
                      <a:pt x="771" y="98"/>
                      <a:pt x="781" y="102"/>
                      <a:pt x="771" y="111"/>
                    </a:cubicBezTo>
                    <a:cubicBezTo>
                      <a:pt x="763" y="118"/>
                      <a:pt x="754" y="116"/>
                      <a:pt x="745" y="113"/>
                    </a:cubicBezTo>
                    <a:cubicBezTo>
                      <a:pt x="738" y="110"/>
                      <a:pt x="735" y="98"/>
                      <a:pt x="726" y="100"/>
                    </a:cubicBezTo>
                    <a:cubicBezTo>
                      <a:pt x="710" y="105"/>
                      <a:pt x="693" y="108"/>
                      <a:pt x="682" y="120"/>
                    </a:cubicBezTo>
                    <a:cubicBezTo>
                      <a:pt x="674" y="128"/>
                      <a:pt x="666" y="130"/>
                      <a:pt x="657" y="124"/>
                    </a:cubicBezTo>
                    <a:cubicBezTo>
                      <a:pt x="629" y="109"/>
                      <a:pt x="608" y="115"/>
                      <a:pt x="588" y="137"/>
                    </a:cubicBezTo>
                    <a:cubicBezTo>
                      <a:pt x="576" y="150"/>
                      <a:pt x="561" y="161"/>
                      <a:pt x="547" y="171"/>
                    </a:cubicBezTo>
                    <a:cubicBezTo>
                      <a:pt x="529" y="184"/>
                      <a:pt x="517" y="199"/>
                      <a:pt x="515" y="220"/>
                    </a:cubicBezTo>
                    <a:cubicBezTo>
                      <a:pt x="515" y="227"/>
                      <a:pt x="511" y="234"/>
                      <a:pt x="510" y="241"/>
                    </a:cubicBezTo>
                    <a:cubicBezTo>
                      <a:pt x="507" y="275"/>
                      <a:pt x="482" y="296"/>
                      <a:pt x="451" y="309"/>
                    </a:cubicBezTo>
                    <a:cubicBezTo>
                      <a:pt x="431" y="316"/>
                      <a:pt x="425" y="330"/>
                      <a:pt x="418" y="346"/>
                    </a:cubicBezTo>
                    <a:cubicBezTo>
                      <a:pt x="414" y="354"/>
                      <a:pt x="413" y="365"/>
                      <a:pt x="397" y="364"/>
                    </a:cubicBezTo>
                    <a:cubicBezTo>
                      <a:pt x="389" y="364"/>
                      <a:pt x="386" y="374"/>
                      <a:pt x="383" y="381"/>
                    </a:cubicBezTo>
                    <a:cubicBezTo>
                      <a:pt x="377" y="392"/>
                      <a:pt x="369" y="398"/>
                      <a:pt x="355" y="399"/>
                    </a:cubicBezTo>
                    <a:cubicBezTo>
                      <a:pt x="345" y="399"/>
                      <a:pt x="334" y="403"/>
                      <a:pt x="324" y="403"/>
                    </a:cubicBezTo>
                    <a:cubicBezTo>
                      <a:pt x="297" y="404"/>
                      <a:pt x="274" y="413"/>
                      <a:pt x="257" y="432"/>
                    </a:cubicBezTo>
                    <a:cubicBezTo>
                      <a:pt x="253" y="437"/>
                      <a:pt x="248" y="440"/>
                      <a:pt x="242" y="436"/>
                    </a:cubicBezTo>
                    <a:cubicBezTo>
                      <a:pt x="214" y="420"/>
                      <a:pt x="182" y="416"/>
                      <a:pt x="152" y="408"/>
                    </a:cubicBezTo>
                    <a:cubicBezTo>
                      <a:pt x="131" y="402"/>
                      <a:pt x="117" y="388"/>
                      <a:pt x="99" y="378"/>
                    </a:cubicBezTo>
                    <a:cubicBezTo>
                      <a:pt x="93" y="375"/>
                      <a:pt x="97" y="371"/>
                      <a:pt x="100" y="368"/>
                    </a:cubicBezTo>
                    <a:cubicBezTo>
                      <a:pt x="112" y="352"/>
                      <a:pt x="114" y="334"/>
                      <a:pt x="114" y="316"/>
                    </a:cubicBezTo>
                    <a:cubicBezTo>
                      <a:pt x="115" y="270"/>
                      <a:pt x="116" y="225"/>
                      <a:pt x="118" y="180"/>
                    </a:cubicBezTo>
                    <a:cubicBezTo>
                      <a:pt x="119" y="169"/>
                      <a:pt x="115" y="163"/>
                      <a:pt x="106" y="158"/>
                    </a:cubicBezTo>
                    <a:cubicBezTo>
                      <a:pt x="82" y="144"/>
                      <a:pt x="60" y="130"/>
                      <a:pt x="41" y="111"/>
                    </a:cubicBezTo>
                    <a:cubicBezTo>
                      <a:pt x="33" y="103"/>
                      <a:pt x="27" y="96"/>
                      <a:pt x="30" y="85"/>
                    </a:cubicBezTo>
                    <a:cubicBezTo>
                      <a:pt x="33" y="71"/>
                      <a:pt x="26" y="63"/>
                      <a:pt x="12" y="58"/>
                    </a:cubicBezTo>
                    <a:cubicBezTo>
                      <a:pt x="8" y="56"/>
                      <a:pt x="5" y="54"/>
                      <a:pt x="0" y="51"/>
                    </a:cubicBezTo>
                    <a:cubicBezTo>
                      <a:pt x="3" y="50"/>
                      <a:pt x="4" y="49"/>
                      <a:pt x="5" y="49"/>
                    </a:cubicBezTo>
                    <a:cubicBezTo>
                      <a:pt x="33" y="48"/>
                      <a:pt x="33" y="48"/>
                      <a:pt x="34" y="23"/>
                    </a:cubicBezTo>
                    <a:close/>
                  </a:path>
                </a:pathLst>
              </a:custGeom>
              <a:solidFill>
                <a:srgbClr val="007DBC"/>
              </a:solidFill>
              <a:ln>
                <a:solidFill>
                  <a:schemeClr val="bg1"/>
                </a:solidFill>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174" name="Freeform 168">
                <a:extLst>
                  <a:ext uri="{FF2B5EF4-FFF2-40B4-BE49-F238E27FC236}">
                    <a16:creationId xmlns:a16="http://schemas.microsoft.com/office/drawing/2014/main" id="{12077B28-9090-43B5-8CE0-863250346074}"/>
                  </a:ext>
                </a:extLst>
              </p:cNvPr>
              <p:cNvSpPr>
                <a:spLocks/>
              </p:cNvSpPr>
              <p:nvPr/>
            </p:nvSpPr>
            <p:spPr bwMode="auto">
              <a:xfrm>
                <a:off x="7132633" y="1281147"/>
                <a:ext cx="935300" cy="1560182"/>
              </a:xfrm>
              <a:custGeom>
                <a:avLst/>
                <a:gdLst>
                  <a:gd name="T0" fmla="*/ 60 w 595"/>
                  <a:gd name="T1" fmla="*/ 793 h 991"/>
                  <a:gd name="T2" fmla="*/ 104 w 595"/>
                  <a:gd name="T3" fmla="*/ 764 h 991"/>
                  <a:gd name="T4" fmla="*/ 110 w 595"/>
                  <a:gd name="T5" fmla="*/ 716 h 991"/>
                  <a:gd name="T6" fmla="*/ 152 w 595"/>
                  <a:gd name="T7" fmla="*/ 620 h 991"/>
                  <a:gd name="T8" fmla="*/ 121 w 595"/>
                  <a:gd name="T9" fmla="*/ 471 h 991"/>
                  <a:gd name="T10" fmla="*/ 126 w 595"/>
                  <a:gd name="T11" fmla="*/ 447 h 991"/>
                  <a:gd name="T12" fmla="*/ 186 w 595"/>
                  <a:gd name="T13" fmla="*/ 198 h 991"/>
                  <a:gd name="T14" fmla="*/ 126 w 595"/>
                  <a:gd name="T15" fmla="*/ 110 h 991"/>
                  <a:gd name="T16" fmla="*/ 133 w 595"/>
                  <a:gd name="T17" fmla="*/ 10 h 991"/>
                  <a:gd name="T18" fmla="*/ 365 w 595"/>
                  <a:gd name="T19" fmla="*/ 0 h 991"/>
                  <a:gd name="T20" fmla="*/ 582 w 595"/>
                  <a:gd name="T21" fmla="*/ 1 h 991"/>
                  <a:gd name="T22" fmla="*/ 592 w 595"/>
                  <a:gd name="T23" fmla="*/ 42 h 991"/>
                  <a:gd name="T24" fmla="*/ 581 w 595"/>
                  <a:gd name="T25" fmla="*/ 51 h 991"/>
                  <a:gd name="T26" fmla="*/ 549 w 595"/>
                  <a:gd name="T27" fmla="*/ 95 h 991"/>
                  <a:gd name="T28" fmla="*/ 511 w 595"/>
                  <a:gd name="T29" fmla="*/ 132 h 991"/>
                  <a:gd name="T30" fmla="*/ 498 w 595"/>
                  <a:gd name="T31" fmla="*/ 204 h 991"/>
                  <a:gd name="T32" fmla="*/ 470 w 595"/>
                  <a:gd name="T33" fmla="*/ 273 h 991"/>
                  <a:gd name="T34" fmla="*/ 542 w 595"/>
                  <a:gd name="T35" fmla="*/ 288 h 991"/>
                  <a:gd name="T36" fmla="*/ 553 w 595"/>
                  <a:gd name="T37" fmla="*/ 572 h 991"/>
                  <a:gd name="T38" fmla="*/ 567 w 595"/>
                  <a:gd name="T39" fmla="*/ 716 h 991"/>
                  <a:gd name="T40" fmla="*/ 594 w 595"/>
                  <a:gd name="T41" fmla="*/ 766 h 991"/>
                  <a:gd name="T42" fmla="*/ 549 w 595"/>
                  <a:gd name="T43" fmla="*/ 777 h 991"/>
                  <a:gd name="T44" fmla="*/ 533 w 595"/>
                  <a:gd name="T45" fmla="*/ 974 h 991"/>
                  <a:gd name="T46" fmla="*/ 504 w 595"/>
                  <a:gd name="T47" fmla="*/ 985 h 991"/>
                  <a:gd name="T48" fmla="*/ 431 w 595"/>
                  <a:gd name="T49" fmla="*/ 910 h 991"/>
                  <a:gd name="T50" fmla="*/ 409 w 595"/>
                  <a:gd name="T51" fmla="*/ 953 h 991"/>
                  <a:gd name="T52" fmla="*/ 331 w 595"/>
                  <a:gd name="T53" fmla="*/ 946 h 991"/>
                  <a:gd name="T54" fmla="*/ 311 w 595"/>
                  <a:gd name="T55" fmla="*/ 949 h 991"/>
                  <a:gd name="T56" fmla="*/ 240 w 595"/>
                  <a:gd name="T57" fmla="*/ 960 h 991"/>
                  <a:gd name="T58" fmla="*/ 201 w 595"/>
                  <a:gd name="T59" fmla="*/ 977 h 991"/>
                  <a:gd name="T60" fmla="*/ 104 w 595"/>
                  <a:gd name="T61" fmla="*/ 866 h 991"/>
                  <a:gd name="T62" fmla="*/ 28 w 595"/>
                  <a:gd name="T63" fmla="*/ 893 h 991"/>
                  <a:gd name="T64" fmla="*/ 9 w 595"/>
                  <a:gd name="T65" fmla="*/ 798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95" h="991">
                    <a:moveTo>
                      <a:pt x="9" y="798"/>
                    </a:moveTo>
                    <a:cubicBezTo>
                      <a:pt x="25" y="790"/>
                      <a:pt x="41" y="785"/>
                      <a:pt x="60" y="793"/>
                    </a:cubicBezTo>
                    <a:cubicBezTo>
                      <a:pt x="69" y="797"/>
                      <a:pt x="74" y="794"/>
                      <a:pt x="80" y="788"/>
                    </a:cubicBezTo>
                    <a:cubicBezTo>
                      <a:pt x="88" y="779"/>
                      <a:pt x="96" y="771"/>
                      <a:pt x="104" y="764"/>
                    </a:cubicBezTo>
                    <a:cubicBezTo>
                      <a:pt x="112" y="758"/>
                      <a:pt x="111" y="753"/>
                      <a:pt x="105" y="746"/>
                    </a:cubicBezTo>
                    <a:cubicBezTo>
                      <a:pt x="90" y="729"/>
                      <a:pt x="90" y="728"/>
                      <a:pt x="110" y="716"/>
                    </a:cubicBezTo>
                    <a:cubicBezTo>
                      <a:pt x="124" y="706"/>
                      <a:pt x="133" y="695"/>
                      <a:pt x="129" y="679"/>
                    </a:cubicBezTo>
                    <a:cubicBezTo>
                      <a:pt x="123" y="655"/>
                      <a:pt x="138" y="637"/>
                      <a:pt x="152" y="620"/>
                    </a:cubicBezTo>
                    <a:cubicBezTo>
                      <a:pt x="161" y="609"/>
                      <a:pt x="161" y="600"/>
                      <a:pt x="157" y="588"/>
                    </a:cubicBezTo>
                    <a:cubicBezTo>
                      <a:pt x="144" y="549"/>
                      <a:pt x="133" y="510"/>
                      <a:pt x="121" y="471"/>
                    </a:cubicBezTo>
                    <a:cubicBezTo>
                      <a:pt x="118" y="463"/>
                      <a:pt x="118" y="456"/>
                      <a:pt x="124" y="450"/>
                    </a:cubicBezTo>
                    <a:cubicBezTo>
                      <a:pt x="125" y="449"/>
                      <a:pt x="125" y="448"/>
                      <a:pt x="126" y="447"/>
                    </a:cubicBezTo>
                    <a:cubicBezTo>
                      <a:pt x="163" y="409"/>
                      <a:pt x="170" y="360"/>
                      <a:pt x="178" y="313"/>
                    </a:cubicBezTo>
                    <a:cubicBezTo>
                      <a:pt x="185" y="275"/>
                      <a:pt x="183" y="236"/>
                      <a:pt x="186" y="198"/>
                    </a:cubicBezTo>
                    <a:cubicBezTo>
                      <a:pt x="186" y="192"/>
                      <a:pt x="183" y="188"/>
                      <a:pt x="180" y="183"/>
                    </a:cubicBezTo>
                    <a:cubicBezTo>
                      <a:pt x="162" y="159"/>
                      <a:pt x="144" y="134"/>
                      <a:pt x="126" y="110"/>
                    </a:cubicBezTo>
                    <a:cubicBezTo>
                      <a:pt x="121" y="103"/>
                      <a:pt x="119" y="96"/>
                      <a:pt x="120" y="88"/>
                    </a:cubicBezTo>
                    <a:cubicBezTo>
                      <a:pt x="125" y="62"/>
                      <a:pt x="129" y="36"/>
                      <a:pt x="133" y="10"/>
                    </a:cubicBezTo>
                    <a:cubicBezTo>
                      <a:pt x="134" y="2"/>
                      <a:pt x="139" y="0"/>
                      <a:pt x="148" y="0"/>
                    </a:cubicBezTo>
                    <a:cubicBezTo>
                      <a:pt x="220" y="0"/>
                      <a:pt x="292" y="0"/>
                      <a:pt x="365" y="0"/>
                    </a:cubicBezTo>
                    <a:cubicBezTo>
                      <a:pt x="365" y="1"/>
                      <a:pt x="365" y="1"/>
                      <a:pt x="365" y="1"/>
                    </a:cubicBezTo>
                    <a:cubicBezTo>
                      <a:pt x="437" y="1"/>
                      <a:pt x="510" y="1"/>
                      <a:pt x="582" y="1"/>
                    </a:cubicBezTo>
                    <a:cubicBezTo>
                      <a:pt x="589" y="1"/>
                      <a:pt x="592" y="2"/>
                      <a:pt x="592" y="9"/>
                    </a:cubicBezTo>
                    <a:cubicBezTo>
                      <a:pt x="591" y="20"/>
                      <a:pt x="592" y="31"/>
                      <a:pt x="592" y="42"/>
                    </a:cubicBezTo>
                    <a:cubicBezTo>
                      <a:pt x="593" y="49"/>
                      <a:pt x="590" y="52"/>
                      <a:pt x="582" y="51"/>
                    </a:cubicBezTo>
                    <a:cubicBezTo>
                      <a:pt x="582" y="51"/>
                      <a:pt x="581" y="51"/>
                      <a:pt x="581" y="51"/>
                    </a:cubicBezTo>
                    <a:cubicBezTo>
                      <a:pt x="546" y="51"/>
                      <a:pt x="546" y="51"/>
                      <a:pt x="548" y="82"/>
                    </a:cubicBezTo>
                    <a:cubicBezTo>
                      <a:pt x="548" y="86"/>
                      <a:pt x="548" y="91"/>
                      <a:pt x="549" y="95"/>
                    </a:cubicBezTo>
                    <a:cubicBezTo>
                      <a:pt x="549" y="120"/>
                      <a:pt x="549" y="120"/>
                      <a:pt x="522" y="121"/>
                    </a:cubicBezTo>
                    <a:cubicBezTo>
                      <a:pt x="513" y="122"/>
                      <a:pt x="512" y="125"/>
                      <a:pt x="511" y="132"/>
                    </a:cubicBezTo>
                    <a:cubicBezTo>
                      <a:pt x="511" y="152"/>
                      <a:pt x="510" y="172"/>
                      <a:pt x="510" y="192"/>
                    </a:cubicBezTo>
                    <a:cubicBezTo>
                      <a:pt x="510" y="200"/>
                      <a:pt x="508" y="204"/>
                      <a:pt x="498" y="204"/>
                    </a:cubicBezTo>
                    <a:cubicBezTo>
                      <a:pt x="469" y="203"/>
                      <a:pt x="469" y="204"/>
                      <a:pt x="471" y="229"/>
                    </a:cubicBezTo>
                    <a:cubicBezTo>
                      <a:pt x="472" y="244"/>
                      <a:pt x="472" y="258"/>
                      <a:pt x="470" y="273"/>
                    </a:cubicBezTo>
                    <a:cubicBezTo>
                      <a:pt x="469" y="286"/>
                      <a:pt x="475" y="289"/>
                      <a:pt x="488" y="289"/>
                    </a:cubicBezTo>
                    <a:cubicBezTo>
                      <a:pt x="506" y="288"/>
                      <a:pt x="524" y="288"/>
                      <a:pt x="542" y="288"/>
                    </a:cubicBezTo>
                    <a:cubicBezTo>
                      <a:pt x="551" y="287"/>
                      <a:pt x="554" y="289"/>
                      <a:pt x="554" y="298"/>
                    </a:cubicBezTo>
                    <a:cubicBezTo>
                      <a:pt x="553" y="389"/>
                      <a:pt x="553" y="480"/>
                      <a:pt x="553" y="572"/>
                    </a:cubicBezTo>
                    <a:cubicBezTo>
                      <a:pt x="553" y="616"/>
                      <a:pt x="554" y="661"/>
                      <a:pt x="554" y="705"/>
                    </a:cubicBezTo>
                    <a:cubicBezTo>
                      <a:pt x="554" y="714"/>
                      <a:pt x="558" y="716"/>
                      <a:pt x="567" y="716"/>
                    </a:cubicBezTo>
                    <a:cubicBezTo>
                      <a:pt x="595" y="717"/>
                      <a:pt x="595" y="717"/>
                      <a:pt x="595" y="743"/>
                    </a:cubicBezTo>
                    <a:cubicBezTo>
                      <a:pt x="594" y="751"/>
                      <a:pt x="593" y="758"/>
                      <a:pt x="594" y="766"/>
                    </a:cubicBezTo>
                    <a:cubicBezTo>
                      <a:pt x="595" y="777"/>
                      <a:pt x="590" y="779"/>
                      <a:pt x="579" y="778"/>
                    </a:cubicBezTo>
                    <a:cubicBezTo>
                      <a:pt x="569" y="777"/>
                      <a:pt x="559" y="778"/>
                      <a:pt x="549" y="777"/>
                    </a:cubicBezTo>
                    <a:cubicBezTo>
                      <a:pt x="538" y="777"/>
                      <a:pt x="534" y="781"/>
                      <a:pt x="534" y="791"/>
                    </a:cubicBezTo>
                    <a:cubicBezTo>
                      <a:pt x="534" y="852"/>
                      <a:pt x="533" y="913"/>
                      <a:pt x="533" y="974"/>
                    </a:cubicBezTo>
                    <a:cubicBezTo>
                      <a:pt x="533" y="979"/>
                      <a:pt x="537" y="987"/>
                      <a:pt x="530" y="989"/>
                    </a:cubicBezTo>
                    <a:cubicBezTo>
                      <a:pt x="522" y="991"/>
                      <a:pt x="511" y="990"/>
                      <a:pt x="504" y="985"/>
                    </a:cubicBezTo>
                    <a:cubicBezTo>
                      <a:pt x="485" y="969"/>
                      <a:pt x="465" y="954"/>
                      <a:pt x="464" y="927"/>
                    </a:cubicBezTo>
                    <a:cubicBezTo>
                      <a:pt x="464" y="912"/>
                      <a:pt x="447" y="905"/>
                      <a:pt x="431" y="910"/>
                    </a:cubicBezTo>
                    <a:cubicBezTo>
                      <a:pt x="424" y="913"/>
                      <a:pt x="427" y="917"/>
                      <a:pt x="428" y="922"/>
                    </a:cubicBezTo>
                    <a:cubicBezTo>
                      <a:pt x="432" y="944"/>
                      <a:pt x="432" y="944"/>
                      <a:pt x="409" y="953"/>
                    </a:cubicBezTo>
                    <a:cubicBezTo>
                      <a:pt x="408" y="953"/>
                      <a:pt x="406" y="954"/>
                      <a:pt x="405" y="954"/>
                    </a:cubicBezTo>
                    <a:cubicBezTo>
                      <a:pt x="378" y="969"/>
                      <a:pt x="353" y="972"/>
                      <a:pt x="331" y="946"/>
                    </a:cubicBezTo>
                    <a:cubicBezTo>
                      <a:pt x="325" y="940"/>
                      <a:pt x="319" y="941"/>
                      <a:pt x="313" y="947"/>
                    </a:cubicBezTo>
                    <a:cubicBezTo>
                      <a:pt x="313" y="948"/>
                      <a:pt x="312" y="948"/>
                      <a:pt x="311" y="949"/>
                    </a:cubicBezTo>
                    <a:cubicBezTo>
                      <a:pt x="297" y="967"/>
                      <a:pt x="280" y="972"/>
                      <a:pt x="259" y="957"/>
                    </a:cubicBezTo>
                    <a:cubicBezTo>
                      <a:pt x="252" y="953"/>
                      <a:pt x="246" y="955"/>
                      <a:pt x="240" y="960"/>
                    </a:cubicBezTo>
                    <a:cubicBezTo>
                      <a:pt x="233" y="967"/>
                      <a:pt x="225" y="972"/>
                      <a:pt x="218" y="978"/>
                    </a:cubicBezTo>
                    <a:cubicBezTo>
                      <a:pt x="211" y="985"/>
                      <a:pt x="207" y="985"/>
                      <a:pt x="201" y="977"/>
                    </a:cubicBezTo>
                    <a:cubicBezTo>
                      <a:pt x="176" y="941"/>
                      <a:pt x="150" y="906"/>
                      <a:pt x="126" y="871"/>
                    </a:cubicBezTo>
                    <a:cubicBezTo>
                      <a:pt x="119" y="862"/>
                      <a:pt x="114" y="861"/>
                      <a:pt x="104" y="866"/>
                    </a:cubicBezTo>
                    <a:cubicBezTo>
                      <a:pt x="84" y="877"/>
                      <a:pt x="63" y="887"/>
                      <a:pt x="42" y="898"/>
                    </a:cubicBezTo>
                    <a:cubicBezTo>
                      <a:pt x="35" y="901"/>
                      <a:pt x="30" y="903"/>
                      <a:pt x="28" y="893"/>
                    </a:cubicBezTo>
                    <a:cubicBezTo>
                      <a:pt x="20" y="866"/>
                      <a:pt x="11" y="839"/>
                      <a:pt x="2" y="812"/>
                    </a:cubicBezTo>
                    <a:cubicBezTo>
                      <a:pt x="0" y="806"/>
                      <a:pt x="1" y="802"/>
                      <a:pt x="9" y="798"/>
                    </a:cubicBezTo>
                    <a:close/>
                  </a:path>
                </a:pathLst>
              </a:custGeom>
              <a:solidFill>
                <a:srgbClr val="007DBC"/>
              </a:solidFill>
              <a:ln>
                <a:solidFill>
                  <a:schemeClr val="bg1"/>
                </a:solidFill>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175" name="Freeform 169">
                <a:extLst>
                  <a:ext uri="{FF2B5EF4-FFF2-40B4-BE49-F238E27FC236}">
                    <a16:creationId xmlns:a16="http://schemas.microsoft.com/office/drawing/2014/main" id="{864814E4-D00E-47E0-9707-AB33A01C9CF0}"/>
                  </a:ext>
                </a:extLst>
              </p:cNvPr>
              <p:cNvSpPr>
                <a:spLocks/>
              </p:cNvSpPr>
              <p:nvPr/>
            </p:nvSpPr>
            <p:spPr bwMode="auto">
              <a:xfrm>
                <a:off x="6683203" y="1270350"/>
                <a:ext cx="727455" cy="1514295"/>
              </a:xfrm>
              <a:custGeom>
                <a:avLst/>
                <a:gdLst>
                  <a:gd name="T0" fmla="*/ 8 w 462"/>
                  <a:gd name="T1" fmla="*/ 851 h 962"/>
                  <a:gd name="T2" fmla="*/ 17 w 462"/>
                  <a:gd name="T3" fmla="*/ 448 h 962"/>
                  <a:gd name="T4" fmla="*/ 4 w 462"/>
                  <a:gd name="T5" fmla="*/ 423 h 962"/>
                  <a:gd name="T6" fmla="*/ 2 w 462"/>
                  <a:gd name="T7" fmla="*/ 416 h 962"/>
                  <a:gd name="T8" fmla="*/ 4 w 462"/>
                  <a:gd name="T9" fmla="*/ 297 h 962"/>
                  <a:gd name="T10" fmla="*/ 12 w 462"/>
                  <a:gd name="T11" fmla="*/ 290 h 962"/>
                  <a:gd name="T12" fmla="*/ 24 w 462"/>
                  <a:gd name="T13" fmla="*/ 277 h 962"/>
                  <a:gd name="T14" fmla="*/ 27 w 462"/>
                  <a:gd name="T15" fmla="*/ 42 h 962"/>
                  <a:gd name="T16" fmla="*/ 31 w 462"/>
                  <a:gd name="T17" fmla="*/ 6 h 962"/>
                  <a:gd name="T18" fmla="*/ 70 w 462"/>
                  <a:gd name="T19" fmla="*/ 5 h 962"/>
                  <a:gd name="T20" fmla="*/ 393 w 462"/>
                  <a:gd name="T21" fmla="*/ 7 h 962"/>
                  <a:gd name="T22" fmla="*/ 407 w 462"/>
                  <a:gd name="T23" fmla="*/ 22 h 962"/>
                  <a:gd name="T24" fmla="*/ 394 w 462"/>
                  <a:gd name="T25" fmla="*/ 102 h 962"/>
                  <a:gd name="T26" fmla="*/ 399 w 462"/>
                  <a:gd name="T27" fmla="*/ 117 h 962"/>
                  <a:gd name="T28" fmla="*/ 455 w 462"/>
                  <a:gd name="T29" fmla="*/ 193 h 962"/>
                  <a:gd name="T30" fmla="*/ 461 w 462"/>
                  <a:gd name="T31" fmla="*/ 213 h 962"/>
                  <a:gd name="T32" fmla="*/ 439 w 462"/>
                  <a:gd name="T33" fmla="*/ 392 h 962"/>
                  <a:gd name="T34" fmla="*/ 418 w 462"/>
                  <a:gd name="T35" fmla="*/ 426 h 962"/>
                  <a:gd name="T36" fmla="*/ 404 w 462"/>
                  <a:gd name="T37" fmla="*/ 509 h 962"/>
                  <a:gd name="T38" fmla="*/ 433 w 462"/>
                  <a:gd name="T39" fmla="*/ 600 h 962"/>
                  <a:gd name="T40" fmla="*/ 430 w 462"/>
                  <a:gd name="T41" fmla="*/ 620 h 962"/>
                  <a:gd name="T42" fmla="*/ 424 w 462"/>
                  <a:gd name="T43" fmla="*/ 627 h 962"/>
                  <a:gd name="T44" fmla="*/ 404 w 462"/>
                  <a:gd name="T45" fmla="*/ 697 h 962"/>
                  <a:gd name="T46" fmla="*/ 397 w 462"/>
                  <a:gd name="T47" fmla="*/ 709 h 962"/>
                  <a:gd name="T48" fmla="*/ 372 w 462"/>
                  <a:gd name="T49" fmla="*/ 726 h 962"/>
                  <a:gd name="T50" fmla="*/ 369 w 462"/>
                  <a:gd name="T51" fmla="*/ 744 h 962"/>
                  <a:gd name="T52" fmla="*/ 366 w 462"/>
                  <a:gd name="T53" fmla="*/ 780 h 962"/>
                  <a:gd name="T54" fmla="*/ 335 w 462"/>
                  <a:gd name="T55" fmla="*/ 789 h 962"/>
                  <a:gd name="T56" fmla="*/ 277 w 462"/>
                  <a:gd name="T57" fmla="*/ 804 h 962"/>
                  <a:gd name="T58" fmla="*/ 277 w 462"/>
                  <a:gd name="T59" fmla="*/ 817 h 962"/>
                  <a:gd name="T60" fmla="*/ 305 w 462"/>
                  <a:gd name="T61" fmla="*/ 908 h 962"/>
                  <a:gd name="T62" fmla="*/ 299 w 462"/>
                  <a:gd name="T63" fmla="*/ 958 h 962"/>
                  <a:gd name="T64" fmla="*/ 293 w 462"/>
                  <a:gd name="T65" fmla="*/ 960 h 962"/>
                  <a:gd name="T66" fmla="*/ 258 w 462"/>
                  <a:gd name="T67" fmla="*/ 951 h 962"/>
                  <a:gd name="T68" fmla="*/ 249 w 462"/>
                  <a:gd name="T69" fmla="*/ 940 h 962"/>
                  <a:gd name="T70" fmla="*/ 228 w 462"/>
                  <a:gd name="T71" fmla="*/ 925 h 962"/>
                  <a:gd name="T72" fmla="*/ 200 w 462"/>
                  <a:gd name="T73" fmla="*/ 924 h 962"/>
                  <a:gd name="T74" fmla="*/ 201 w 462"/>
                  <a:gd name="T75" fmla="*/ 919 h 962"/>
                  <a:gd name="T76" fmla="*/ 201 w 462"/>
                  <a:gd name="T77" fmla="*/ 892 h 962"/>
                  <a:gd name="T78" fmla="*/ 159 w 462"/>
                  <a:gd name="T79" fmla="*/ 873 h 962"/>
                  <a:gd name="T80" fmla="*/ 115 w 462"/>
                  <a:gd name="T81" fmla="*/ 873 h 962"/>
                  <a:gd name="T82" fmla="*/ 92 w 462"/>
                  <a:gd name="T83" fmla="*/ 888 h 962"/>
                  <a:gd name="T84" fmla="*/ 67 w 462"/>
                  <a:gd name="T85" fmla="*/ 899 h 962"/>
                  <a:gd name="T86" fmla="*/ 41 w 462"/>
                  <a:gd name="T87" fmla="*/ 892 h 962"/>
                  <a:gd name="T88" fmla="*/ 8 w 462"/>
                  <a:gd name="T89" fmla="*/ 851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2" h="962">
                    <a:moveTo>
                      <a:pt x="8" y="851"/>
                    </a:moveTo>
                    <a:cubicBezTo>
                      <a:pt x="11" y="717"/>
                      <a:pt x="14" y="582"/>
                      <a:pt x="17" y="448"/>
                    </a:cubicBezTo>
                    <a:cubicBezTo>
                      <a:pt x="17" y="438"/>
                      <a:pt x="23" y="425"/>
                      <a:pt x="4" y="423"/>
                    </a:cubicBezTo>
                    <a:cubicBezTo>
                      <a:pt x="0" y="423"/>
                      <a:pt x="1" y="419"/>
                      <a:pt x="2" y="416"/>
                    </a:cubicBezTo>
                    <a:cubicBezTo>
                      <a:pt x="2" y="377"/>
                      <a:pt x="3" y="337"/>
                      <a:pt x="4" y="297"/>
                    </a:cubicBezTo>
                    <a:cubicBezTo>
                      <a:pt x="4" y="293"/>
                      <a:pt x="6" y="289"/>
                      <a:pt x="12" y="290"/>
                    </a:cubicBezTo>
                    <a:cubicBezTo>
                      <a:pt x="24" y="292"/>
                      <a:pt x="24" y="285"/>
                      <a:pt x="24" y="277"/>
                    </a:cubicBezTo>
                    <a:cubicBezTo>
                      <a:pt x="25" y="199"/>
                      <a:pt x="26" y="120"/>
                      <a:pt x="27" y="42"/>
                    </a:cubicBezTo>
                    <a:cubicBezTo>
                      <a:pt x="27" y="30"/>
                      <a:pt x="22" y="13"/>
                      <a:pt x="31" y="6"/>
                    </a:cubicBezTo>
                    <a:cubicBezTo>
                      <a:pt x="39" y="0"/>
                      <a:pt x="57" y="4"/>
                      <a:pt x="70" y="5"/>
                    </a:cubicBezTo>
                    <a:cubicBezTo>
                      <a:pt x="178" y="5"/>
                      <a:pt x="286" y="6"/>
                      <a:pt x="393" y="7"/>
                    </a:cubicBezTo>
                    <a:cubicBezTo>
                      <a:pt x="408" y="7"/>
                      <a:pt x="409" y="11"/>
                      <a:pt x="407" y="22"/>
                    </a:cubicBezTo>
                    <a:cubicBezTo>
                      <a:pt x="402" y="49"/>
                      <a:pt x="398" y="76"/>
                      <a:pt x="394" y="102"/>
                    </a:cubicBezTo>
                    <a:cubicBezTo>
                      <a:pt x="393" y="109"/>
                      <a:pt x="396" y="113"/>
                      <a:pt x="399" y="117"/>
                    </a:cubicBezTo>
                    <a:cubicBezTo>
                      <a:pt x="418" y="142"/>
                      <a:pt x="436" y="168"/>
                      <a:pt x="455" y="193"/>
                    </a:cubicBezTo>
                    <a:cubicBezTo>
                      <a:pt x="460" y="199"/>
                      <a:pt x="461" y="206"/>
                      <a:pt x="461" y="213"/>
                    </a:cubicBezTo>
                    <a:cubicBezTo>
                      <a:pt x="462" y="273"/>
                      <a:pt x="451" y="333"/>
                      <a:pt x="439" y="392"/>
                    </a:cubicBezTo>
                    <a:cubicBezTo>
                      <a:pt x="437" y="405"/>
                      <a:pt x="428" y="417"/>
                      <a:pt x="418" y="426"/>
                    </a:cubicBezTo>
                    <a:cubicBezTo>
                      <a:pt x="394" y="452"/>
                      <a:pt x="390" y="478"/>
                      <a:pt x="404" y="509"/>
                    </a:cubicBezTo>
                    <a:cubicBezTo>
                      <a:pt x="417" y="538"/>
                      <a:pt x="423" y="570"/>
                      <a:pt x="433" y="600"/>
                    </a:cubicBezTo>
                    <a:cubicBezTo>
                      <a:pt x="436" y="607"/>
                      <a:pt x="435" y="614"/>
                      <a:pt x="430" y="620"/>
                    </a:cubicBezTo>
                    <a:cubicBezTo>
                      <a:pt x="428" y="622"/>
                      <a:pt x="427" y="625"/>
                      <a:pt x="424" y="627"/>
                    </a:cubicBezTo>
                    <a:cubicBezTo>
                      <a:pt x="404" y="647"/>
                      <a:pt x="399" y="671"/>
                      <a:pt x="404" y="697"/>
                    </a:cubicBezTo>
                    <a:cubicBezTo>
                      <a:pt x="405" y="703"/>
                      <a:pt x="402" y="706"/>
                      <a:pt x="397" y="709"/>
                    </a:cubicBezTo>
                    <a:cubicBezTo>
                      <a:pt x="389" y="715"/>
                      <a:pt x="381" y="721"/>
                      <a:pt x="372" y="726"/>
                    </a:cubicBezTo>
                    <a:cubicBezTo>
                      <a:pt x="364" y="731"/>
                      <a:pt x="363" y="736"/>
                      <a:pt x="369" y="744"/>
                    </a:cubicBezTo>
                    <a:cubicBezTo>
                      <a:pt x="385" y="763"/>
                      <a:pt x="384" y="762"/>
                      <a:pt x="366" y="780"/>
                    </a:cubicBezTo>
                    <a:cubicBezTo>
                      <a:pt x="357" y="790"/>
                      <a:pt x="348" y="794"/>
                      <a:pt x="335" y="789"/>
                    </a:cubicBezTo>
                    <a:cubicBezTo>
                      <a:pt x="311" y="780"/>
                      <a:pt x="296" y="797"/>
                      <a:pt x="277" y="804"/>
                    </a:cubicBezTo>
                    <a:cubicBezTo>
                      <a:pt x="272" y="806"/>
                      <a:pt x="275" y="812"/>
                      <a:pt x="277" y="817"/>
                    </a:cubicBezTo>
                    <a:cubicBezTo>
                      <a:pt x="286" y="848"/>
                      <a:pt x="295" y="878"/>
                      <a:pt x="305" y="908"/>
                    </a:cubicBezTo>
                    <a:cubicBezTo>
                      <a:pt x="310" y="926"/>
                      <a:pt x="301" y="941"/>
                      <a:pt x="299" y="958"/>
                    </a:cubicBezTo>
                    <a:cubicBezTo>
                      <a:pt x="299" y="962"/>
                      <a:pt x="295" y="961"/>
                      <a:pt x="293" y="960"/>
                    </a:cubicBezTo>
                    <a:cubicBezTo>
                      <a:pt x="281" y="957"/>
                      <a:pt x="269" y="954"/>
                      <a:pt x="258" y="951"/>
                    </a:cubicBezTo>
                    <a:cubicBezTo>
                      <a:pt x="252" y="950"/>
                      <a:pt x="249" y="946"/>
                      <a:pt x="249" y="940"/>
                    </a:cubicBezTo>
                    <a:cubicBezTo>
                      <a:pt x="248" y="929"/>
                      <a:pt x="241" y="924"/>
                      <a:pt x="228" y="925"/>
                    </a:cubicBezTo>
                    <a:cubicBezTo>
                      <a:pt x="219" y="925"/>
                      <a:pt x="210" y="925"/>
                      <a:pt x="200" y="924"/>
                    </a:cubicBezTo>
                    <a:cubicBezTo>
                      <a:pt x="200" y="921"/>
                      <a:pt x="201" y="920"/>
                      <a:pt x="201" y="919"/>
                    </a:cubicBezTo>
                    <a:cubicBezTo>
                      <a:pt x="201" y="910"/>
                      <a:pt x="211" y="902"/>
                      <a:pt x="201" y="892"/>
                    </a:cubicBezTo>
                    <a:cubicBezTo>
                      <a:pt x="189" y="882"/>
                      <a:pt x="179" y="870"/>
                      <a:pt x="159" y="873"/>
                    </a:cubicBezTo>
                    <a:cubicBezTo>
                      <a:pt x="144" y="875"/>
                      <a:pt x="130" y="874"/>
                      <a:pt x="115" y="873"/>
                    </a:cubicBezTo>
                    <a:cubicBezTo>
                      <a:pt x="102" y="872"/>
                      <a:pt x="94" y="876"/>
                      <a:pt x="92" y="888"/>
                    </a:cubicBezTo>
                    <a:cubicBezTo>
                      <a:pt x="89" y="901"/>
                      <a:pt x="81" y="905"/>
                      <a:pt x="67" y="899"/>
                    </a:cubicBezTo>
                    <a:cubicBezTo>
                      <a:pt x="59" y="896"/>
                      <a:pt x="50" y="894"/>
                      <a:pt x="41" y="892"/>
                    </a:cubicBezTo>
                    <a:cubicBezTo>
                      <a:pt x="18" y="886"/>
                      <a:pt x="8" y="873"/>
                      <a:pt x="8" y="851"/>
                    </a:cubicBezTo>
                    <a:close/>
                  </a:path>
                </a:pathLst>
              </a:custGeom>
              <a:solidFill>
                <a:srgbClr val="007DBC"/>
              </a:solidFill>
              <a:ln>
                <a:solidFill>
                  <a:schemeClr val="bg1"/>
                </a:solidFill>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176" name="Freeform 170">
                <a:extLst>
                  <a:ext uri="{FF2B5EF4-FFF2-40B4-BE49-F238E27FC236}">
                    <a16:creationId xmlns:a16="http://schemas.microsoft.com/office/drawing/2014/main" id="{4E36787F-85A7-4F27-895B-0E6730519BA3}"/>
                  </a:ext>
                </a:extLst>
              </p:cNvPr>
              <p:cNvSpPr>
                <a:spLocks/>
              </p:cNvSpPr>
              <p:nvPr/>
            </p:nvSpPr>
            <p:spPr bwMode="auto">
              <a:xfrm>
                <a:off x="6550938" y="2634835"/>
                <a:ext cx="1144494" cy="908307"/>
              </a:xfrm>
              <a:custGeom>
                <a:avLst/>
                <a:gdLst>
                  <a:gd name="T0" fmla="*/ 1 w 727"/>
                  <a:gd name="T1" fmla="*/ 552 h 577"/>
                  <a:gd name="T2" fmla="*/ 11 w 727"/>
                  <a:gd name="T3" fmla="*/ 144 h 577"/>
                  <a:gd name="T4" fmla="*/ 14 w 727"/>
                  <a:gd name="T5" fmla="*/ 26 h 577"/>
                  <a:gd name="T6" fmla="*/ 25 w 727"/>
                  <a:gd name="T7" fmla="*/ 12 h 577"/>
                  <a:gd name="T8" fmla="*/ 73 w 727"/>
                  <a:gd name="T9" fmla="*/ 2 h 577"/>
                  <a:gd name="T10" fmla="*/ 88 w 727"/>
                  <a:gd name="T11" fmla="*/ 8 h 577"/>
                  <a:gd name="T12" fmla="*/ 123 w 727"/>
                  <a:gd name="T13" fmla="*/ 34 h 577"/>
                  <a:gd name="T14" fmla="*/ 161 w 727"/>
                  <a:gd name="T15" fmla="*/ 44 h 577"/>
                  <a:gd name="T16" fmla="*/ 180 w 727"/>
                  <a:gd name="T17" fmla="*/ 37 h 577"/>
                  <a:gd name="T18" fmla="*/ 218 w 727"/>
                  <a:gd name="T19" fmla="*/ 15 h 577"/>
                  <a:gd name="T20" fmla="*/ 245 w 727"/>
                  <a:gd name="T21" fmla="*/ 16 h 577"/>
                  <a:gd name="T22" fmla="*/ 274 w 727"/>
                  <a:gd name="T23" fmla="*/ 49 h 577"/>
                  <a:gd name="T24" fmla="*/ 288 w 727"/>
                  <a:gd name="T25" fmla="*/ 66 h 577"/>
                  <a:gd name="T26" fmla="*/ 298 w 727"/>
                  <a:gd name="T27" fmla="*/ 67 h 577"/>
                  <a:gd name="T28" fmla="*/ 326 w 727"/>
                  <a:gd name="T29" fmla="*/ 85 h 577"/>
                  <a:gd name="T30" fmla="*/ 336 w 727"/>
                  <a:gd name="T31" fmla="*/ 93 h 577"/>
                  <a:gd name="T32" fmla="*/ 379 w 727"/>
                  <a:gd name="T33" fmla="*/ 103 h 577"/>
                  <a:gd name="T34" fmla="*/ 393 w 727"/>
                  <a:gd name="T35" fmla="*/ 96 h 577"/>
                  <a:gd name="T36" fmla="*/ 399 w 727"/>
                  <a:gd name="T37" fmla="*/ 68 h 577"/>
                  <a:gd name="T38" fmla="*/ 417 w 727"/>
                  <a:gd name="T39" fmla="*/ 44 h 577"/>
                  <a:gd name="T40" fmla="*/ 471 w 727"/>
                  <a:gd name="T41" fmla="*/ 18 h 577"/>
                  <a:gd name="T42" fmla="*/ 491 w 727"/>
                  <a:gd name="T43" fmla="*/ 22 h 577"/>
                  <a:gd name="T44" fmla="*/ 566 w 727"/>
                  <a:gd name="T45" fmla="*/ 127 h 577"/>
                  <a:gd name="T46" fmla="*/ 590 w 727"/>
                  <a:gd name="T47" fmla="*/ 129 h 577"/>
                  <a:gd name="T48" fmla="*/ 596 w 727"/>
                  <a:gd name="T49" fmla="*/ 124 h 577"/>
                  <a:gd name="T50" fmla="*/ 649 w 727"/>
                  <a:gd name="T51" fmla="*/ 116 h 577"/>
                  <a:gd name="T52" fmla="*/ 668 w 727"/>
                  <a:gd name="T53" fmla="*/ 112 h 577"/>
                  <a:gd name="T54" fmla="*/ 717 w 727"/>
                  <a:gd name="T55" fmla="*/ 110 h 577"/>
                  <a:gd name="T56" fmla="*/ 727 w 727"/>
                  <a:gd name="T57" fmla="*/ 130 h 577"/>
                  <a:gd name="T58" fmla="*/ 724 w 727"/>
                  <a:gd name="T59" fmla="*/ 425 h 577"/>
                  <a:gd name="T60" fmla="*/ 723 w 727"/>
                  <a:gd name="T61" fmla="*/ 566 h 577"/>
                  <a:gd name="T62" fmla="*/ 710 w 727"/>
                  <a:gd name="T63" fmla="*/ 577 h 577"/>
                  <a:gd name="T64" fmla="*/ 361 w 727"/>
                  <a:gd name="T65" fmla="*/ 572 h 577"/>
                  <a:gd name="T66" fmla="*/ 361 w 727"/>
                  <a:gd name="T67" fmla="*/ 572 h 577"/>
                  <a:gd name="T68" fmla="*/ 19 w 727"/>
                  <a:gd name="T69" fmla="*/ 568 h 577"/>
                  <a:gd name="T70" fmla="*/ 1 w 727"/>
                  <a:gd name="T71" fmla="*/ 552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27" h="577">
                    <a:moveTo>
                      <a:pt x="1" y="552"/>
                    </a:moveTo>
                    <a:cubicBezTo>
                      <a:pt x="5" y="416"/>
                      <a:pt x="8" y="280"/>
                      <a:pt x="11" y="144"/>
                    </a:cubicBezTo>
                    <a:cubicBezTo>
                      <a:pt x="12" y="105"/>
                      <a:pt x="13" y="65"/>
                      <a:pt x="14" y="26"/>
                    </a:cubicBezTo>
                    <a:cubicBezTo>
                      <a:pt x="14" y="18"/>
                      <a:pt x="16" y="14"/>
                      <a:pt x="25" y="12"/>
                    </a:cubicBezTo>
                    <a:cubicBezTo>
                      <a:pt x="42" y="10"/>
                      <a:pt x="58" y="6"/>
                      <a:pt x="73" y="2"/>
                    </a:cubicBezTo>
                    <a:cubicBezTo>
                      <a:pt x="81" y="0"/>
                      <a:pt x="86" y="1"/>
                      <a:pt x="88" y="8"/>
                    </a:cubicBezTo>
                    <a:cubicBezTo>
                      <a:pt x="93" y="24"/>
                      <a:pt x="105" y="31"/>
                      <a:pt x="123" y="34"/>
                    </a:cubicBezTo>
                    <a:cubicBezTo>
                      <a:pt x="136" y="36"/>
                      <a:pt x="149" y="41"/>
                      <a:pt x="161" y="44"/>
                    </a:cubicBezTo>
                    <a:cubicBezTo>
                      <a:pt x="170" y="47"/>
                      <a:pt x="176" y="46"/>
                      <a:pt x="180" y="37"/>
                    </a:cubicBezTo>
                    <a:cubicBezTo>
                      <a:pt x="189" y="14"/>
                      <a:pt x="190" y="14"/>
                      <a:pt x="218" y="15"/>
                    </a:cubicBezTo>
                    <a:cubicBezTo>
                      <a:pt x="227" y="15"/>
                      <a:pt x="236" y="15"/>
                      <a:pt x="245" y="16"/>
                    </a:cubicBezTo>
                    <a:cubicBezTo>
                      <a:pt x="269" y="16"/>
                      <a:pt x="281" y="29"/>
                      <a:pt x="274" y="49"/>
                    </a:cubicBezTo>
                    <a:cubicBezTo>
                      <a:pt x="270" y="62"/>
                      <a:pt x="274" y="66"/>
                      <a:pt x="288" y="66"/>
                    </a:cubicBezTo>
                    <a:cubicBezTo>
                      <a:pt x="291" y="66"/>
                      <a:pt x="295" y="67"/>
                      <a:pt x="298" y="67"/>
                    </a:cubicBezTo>
                    <a:cubicBezTo>
                      <a:pt x="312" y="67"/>
                      <a:pt x="325" y="68"/>
                      <a:pt x="326" y="85"/>
                    </a:cubicBezTo>
                    <a:cubicBezTo>
                      <a:pt x="326" y="90"/>
                      <a:pt x="331" y="91"/>
                      <a:pt x="336" y="93"/>
                    </a:cubicBezTo>
                    <a:cubicBezTo>
                      <a:pt x="351" y="96"/>
                      <a:pt x="365" y="99"/>
                      <a:pt x="379" y="103"/>
                    </a:cubicBezTo>
                    <a:cubicBezTo>
                      <a:pt x="388" y="106"/>
                      <a:pt x="391" y="104"/>
                      <a:pt x="393" y="96"/>
                    </a:cubicBezTo>
                    <a:cubicBezTo>
                      <a:pt x="394" y="87"/>
                      <a:pt x="398" y="77"/>
                      <a:pt x="399" y="68"/>
                    </a:cubicBezTo>
                    <a:cubicBezTo>
                      <a:pt x="399" y="55"/>
                      <a:pt x="406" y="50"/>
                      <a:pt x="417" y="44"/>
                    </a:cubicBezTo>
                    <a:cubicBezTo>
                      <a:pt x="435" y="36"/>
                      <a:pt x="453" y="27"/>
                      <a:pt x="471" y="18"/>
                    </a:cubicBezTo>
                    <a:cubicBezTo>
                      <a:pt x="480" y="13"/>
                      <a:pt x="485" y="13"/>
                      <a:pt x="491" y="22"/>
                    </a:cubicBezTo>
                    <a:cubicBezTo>
                      <a:pt x="515" y="57"/>
                      <a:pt x="541" y="92"/>
                      <a:pt x="566" y="127"/>
                    </a:cubicBezTo>
                    <a:cubicBezTo>
                      <a:pt x="576" y="141"/>
                      <a:pt x="576" y="141"/>
                      <a:pt x="590" y="129"/>
                    </a:cubicBezTo>
                    <a:cubicBezTo>
                      <a:pt x="592" y="127"/>
                      <a:pt x="594" y="126"/>
                      <a:pt x="596" y="124"/>
                    </a:cubicBezTo>
                    <a:cubicBezTo>
                      <a:pt x="611" y="107"/>
                      <a:pt x="628" y="101"/>
                      <a:pt x="649" y="116"/>
                    </a:cubicBezTo>
                    <a:cubicBezTo>
                      <a:pt x="656" y="121"/>
                      <a:pt x="662" y="117"/>
                      <a:pt x="668" y="112"/>
                    </a:cubicBezTo>
                    <a:cubicBezTo>
                      <a:pt x="692" y="92"/>
                      <a:pt x="692" y="93"/>
                      <a:pt x="717" y="110"/>
                    </a:cubicBezTo>
                    <a:cubicBezTo>
                      <a:pt x="725" y="116"/>
                      <a:pt x="727" y="121"/>
                      <a:pt x="727" y="130"/>
                    </a:cubicBezTo>
                    <a:cubicBezTo>
                      <a:pt x="725" y="228"/>
                      <a:pt x="723" y="326"/>
                      <a:pt x="724" y="425"/>
                    </a:cubicBezTo>
                    <a:cubicBezTo>
                      <a:pt x="724" y="472"/>
                      <a:pt x="720" y="519"/>
                      <a:pt x="723" y="566"/>
                    </a:cubicBezTo>
                    <a:cubicBezTo>
                      <a:pt x="724" y="575"/>
                      <a:pt x="720" y="577"/>
                      <a:pt x="710" y="577"/>
                    </a:cubicBezTo>
                    <a:cubicBezTo>
                      <a:pt x="594" y="575"/>
                      <a:pt x="478" y="574"/>
                      <a:pt x="361" y="572"/>
                    </a:cubicBezTo>
                    <a:cubicBezTo>
                      <a:pt x="361" y="572"/>
                      <a:pt x="361" y="572"/>
                      <a:pt x="361" y="572"/>
                    </a:cubicBezTo>
                    <a:cubicBezTo>
                      <a:pt x="247" y="570"/>
                      <a:pt x="133" y="569"/>
                      <a:pt x="19" y="568"/>
                    </a:cubicBezTo>
                    <a:cubicBezTo>
                      <a:pt x="5" y="568"/>
                      <a:pt x="0" y="565"/>
                      <a:pt x="1" y="552"/>
                    </a:cubicBezTo>
                    <a:close/>
                  </a:path>
                </a:pathLst>
              </a:custGeom>
              <a:solidFill>
                <a:srgbClr val="007DBC"/>
              </a:solidFill>
              <a:ln>
                <a:solidFill>
                  <a:schemeClr val="bg1"/>
                </a:solidFill>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177" name="Freeform 171">
                <a:extLst>
                  <a:ext uri="{FF2B5EF4-FFF2-40B4-BE49-F238E27FC236}">
                    <a16:creationId xmlns:a16="http://schemas.microsoft.com/office/drawing/2014/main" id="{8D1D7A09-4495-47CF-8732-E22C17763347}"/>
                  </a:ext>
                </a:extLst>
              </p:cNvPr>
              <p:cNvSpPr>
                <a:spLocks/>
              </p:cNvSpPr>
              <p:nvPr/>
            </p:nvSpPr>
            <p:spPr bwMode="auto">
              <a:xfrm>
                <a:off x="4757269" y="1233910"/>
                <a:ext cx="1955627" cy="1410373"/>
              </a:xfrm>
              <a:custGeom>
                <a:avLst/>
                <a:gdLst>
                  <a:gd name="T0" fmla="*/ 29 w 1243"/>
                  <a:gd name="T1" fmla="*/ 0 h 896"/>
                  <a:gd name="T2" fmla="*/ 630 w 1243"/>
                  <a:gd name="T3" fmla="*/ 10 h 896"/>
                  <a:gd name="T4" fmla="*/ 1242 w 1243"/>
                  <a:gd name="T5" fmla="*/ 44 h 896"/>
                  <a:gd name="T6" fmla="*/ 1227 w 1243"/>
                  <a:gd name="T7" fmla="*/ 305 h 896"/>
                  <a:gd name="T8" fmla="*/ 1216 w 1243"/>
                  <a:gd name="T9" fmla="*/ 449 h 896"/>
                  <a:gd name="T10" fmla="*/ 1230 w 1243"/>
                  <a:gd name="T11" fmla="*/ 468 h 896"/>
                  <a:gd name="T12" fmla="*/ 1206 w 1243"/>
                  <a:gd name="T13" fmla="*/ 885 h 896"/>
                  <a:gd name="T14" fmla="*/ 1151 w 1243"/>
                  <a:gd name="T15" fmla="*/ 877 h 896"/>
                  <a:gd name="T16" fmla="*/ 1164 w 1243"/>
                  <a:gd name="T17" fmla="*/ 831 h 896"/>
                  <a:gd name="T18" fmla="*/ 1061 w 1243"/>
                  <a:gd name="T19" fmla="*/ 719 h 896"/>
                  <a:gd name="T20" fmla="*/ 1002 w 1243"/>
                  <a:gd name="T21" fmla="*/ 742 h 896"/>
                  <a:gd name="T22" fmla="*/ 935 w 1243"/>
                  <a:gd name="T23" fmla="*/ 759 h 896"/>
                  <a:gd name="T24" fmla="*/ 888 w 1243"/>
                  <a:gd name="T25" fmla="*/ 795 h 896"/>
                  <a:gd name="T26" fmla="*/ 820 w 1243"/>
                  <a:gd name="T27" fmla="*/ 776 h 896"/>
                  <a:gd name="T28" fmla="*/ 728 w 1243"/>
                  <a:gd name="T29" fmla="*/ 837 h 896"/>
                  <a:gd name="T30" fmla="*/ 707 w 1243"/>
                  <a:gd name="T31" fmla="*/ 764 h 896"/>
                  <a:gd name="T32" fmla="*/ 601 w 1243"/>
                  <a:gd name="T33" fmla="*/ 776 h 896"/>
                  <a:gd name="T34" fmla="*/ 580 w 1243"/>
                  <a:gd name="T35" fmla="*/ 860 h 896"/>
                  <a:gd name="T36" fmla="*/ 481 w 1243"/>
                  <a:gd name="T37" fmla="*/ 864 h 896"/>
                  <a:gd name="T38" fmla="*/ 470 w 1243"/>
                  <a:gd name="T39" fmla="*/ 848 h 896"/>
                  <a:gd name="T40" fmla="*/ 428 w 1243"/>
                  <a:gd name="T41" fmla="*/ 789 h 896"/>
                  <a:gd name="T42" fmla="*/ 345 w 1243"/>
                  <a:gd name="T43" fmla="*/ 729 h 896"/>
                  <a:gd name="T44" fmla="*/ 308 w 1243"/>
                  <a:gd name="T45" fmla="*/ 717 h 896"/>
                  <a:gd name="T46" fmla="*/ 295 w 1243"/>
                  <a:gd name="T47" fmla="*/ 678 h 896"/>
                  <a:gd name="T48" fmla="*/ 262 w 1243"/>
                  <a:gd name="T49" fmla="*/ 617 h 896"/>
                  <a:gd name="T50" fmla="*/ 192 w 1243"/>
                  <a:gd name="T51" fmla="*/ 567 h 896"/>
                  <a:gd name="T52" fmla="*/ 164 w 1243"/>
                  <a:gd name="T53" fmla="*/ 537 h 896"/>
                  <a:gd name="T54" fmla="*/ 133 w 1243"/>
                  <a:gd name="T55" fmla="*/ 490 h 896"/>
                  <a:gd name="T56" fmla="*/ 120 w 1243"/>
                  <a:gd name="T57" fmla="*/ 460 h 896"/>
                  <a:gd name="T58" fmla="*/ 128 w 1243"/>
                  <a:gd name="T59" fmla="*/ 382 h 896"/>
                  <a:gd name="T60" fmla="*/ 90 w 1243"/>
                  <a:gd name="T61" fmla="*/ 377 h 896"/>
                  <a:gd name="T62" fmla="*/ 102 w 1243"/>
                  <a:gd name="T63" fmla="*/ 345 h 896"/>
                  <a:gd name="T64" fmla="*/ 73 w 1243"/>
                  <a:gd name="T65" fmla="*/ 333 h 896"/>
                  <a:gd name="T66" fmla="*/ 54 w 1243"/>
                  <a:gd name="T67" fmla="*/ 303 h 896"/>
                  <a:gd name="T68" fmla="*/ 123 w 1243"/>
                  <a:gd name="T69" fmla="*/ 219 h 896"/>
                  <a:gd name="T70" fmla="*/ 84 w 1243"/>
                  <a:gd name="T71" fmla="*/ 119 h 896"/>
                  <a:gd name="T72" fmla="*/ 64 w 1243"/>
                  <a:gd name="T73" fmla="*/ 90 h 896"/>
                  <a:gd name="T74" fmla="*/ 60 w 1243"/>
                  <a:gd name="T75" fmla="*/ 30 h 896"/>
                  <a:gd name="T76" fmla="*/ 28 w 1243"/>
                  <a:gd name="T77" fmla="*/ 37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43" h="896">
                    <a:moveTo>
                      <a:pt x="4" y="18"/>
                    </a:moveTo>
                    <a:cubicBezTo>
                      <a:pt x="0" y="15"/>
                      <a:pt x="21" y="0"/>
                      <a:pt x="29" y="0"/>
                    </a:cubicBezTo>
                    <a:cubicBezTo>
                      <a:pt x="62" y="0"/>
                      <a:pt x="96" y="1"/>
                      <a:pt x="129" y="1"/>
                    </a:cubicBezTo>
                    <a:cubicBezTo>
                      <a:pt x="296" y="5"/>
                      <a:pt x="463" y="10"/>
                      <a:pt x="630" y="10"/>
                    </a:cubicBezTo>
                    <a:cubicBezTo>
                      <a:pt x="828" y="15"/>
                      <a:pt x="1026" y="21"/>
                      <a:pt x="1224" y="26"/>
                    </a:cubicBezTo>
                    <a:cubicBezTo>
                      <a:pt x="1240" y="27"/>
                      <a:pt x="1243" y="31"/>
                      <a:pt x="1242" y="44"/>
                    </a:cubicBezTo>
                    <a:cubicBezTo>
                      <a:pt x="1240" y="127"/>
                      <a:pt x="1239" y="210"/>
                      <a:pt x="1237" y="294"/>
                    </a:cubicBezTo>
                    <a:cubicBezTo>
                      <a:pt x="1237" y="300"/>
                      <a:pt x="1237" y="306"/>
                      <a:pt x="1227" y="305"/>
                    </a:cubicBezTo>
                    <a:cubicBezTo>
                      <a:pt x="1220" y="304"/>
                      <a:pt x="1218" y="307"/>
                      <a:pt x="1218" y="313"/>
                    </a:cubicBezTo>
                    <a:cubicBezTo>
                      <a:pt x="1217" y="358"/>
                      <a:pt x="1216" y="403"/>
                      <a:pt x="1216" y="449"/>
                    </a:cubicBezTo>
                    <a:cubicBezTo>
                      <a:pt x="1216" y="453"/>
                      <a:pt x="1216" y="457"/>
                      <a:pt x="1221" y="457"/>
                    </a:cubicBezTo>
                    <a:cubicBezTo>
                      <a:pt x="1232" y="456"/>
                      <a:pt x="1230" y="462"/>
                      <a:pt x="1230" y="468"/>
                    </a:cubicBezTo>
                    <a:cubicBezTo>
                      <a:pt x="1227" y="601"/>
                      <a:pt x="1225" y="734"/>
                      <a:pt x="1222" y="866"/>
                    </a:cubicBezTo>
                    <a:cubicBezTo>
                      <a:pt x="1222" y="877"/>
                      <a:pt x="1219" y="883"/>
                      <a:pt x="1206" y="885"/>
                    </a:cubicBezTo>
                    <a:cubicBezTo>
                      <a:pt x="1193" y="886"/>
                      <a:pt x="1180" y="890"/>
                      <a:pt x="1167" y="893"/>
                    </a:cubicBezTo>
                    <a:cubicBezTo>
                      <a:pt x="1152" y="896"/>
                      <a:pt x="1146" y="890"/>
                      <a:pt x="1151" y="877"/>
                    </a:cubicBezTo>
                    <a:cubicBezTo>
                      <a:pt x="1156" y="865"/>
                      <a:pt x="1161" y="854"/>
                      <a:pt x="1166" y="842"/>
                    </a:cubicBezTo>
                    <a:cubicBezTo>
                      <a:pt x="1169" y="838"/>
                      <a:pt x="1169" y="833"/>
                      <a:pt x="1164" y="831"/>
                    </a:cubicBezTo>
                    <a:cubicBezTo>
                      <a:pt x="1133" y="816"/>
                      <a:pt x="1124" y="788"/>
                      <a:pt x="1116" y="762"/>
                    </a:cubicBezTo>
                    <a:cubicBezTo>
                      <a:pt x="1107" y="736"/>
                      <a:pt x="1091" y="723"/>
                      <a:pt x="1061" y="719"/>
                    </a:cubicBezTo>
                    <a:cubicBezTo>
                      <a:pt x="1049" y="718"/>
                      <a:pt x="1040" y="718"/>
                      <a:pt x="1030" y="725"/>
                    </a:cubicBezTo>
                    <a:cubicBezTo>
                      <a:pt x="1021" y="731"/>
                      <a:pt x="1010" y="736"/>
                      <a:pt x="1002" y="742"/>
                    </a:cubicBezTo>
                    <a:cubicBezTo>
                      <a:pt x="986" y="754"/>
                      <a:pt x="970" y="760"/>
                      <a:pt x="950" y="752"/>
                    </a:cubicBezTo>
                    <a:cubicBezTo>
                      <a:pt x="943" y="749"/>
                      <a:pt x="938" y="752"/>
                      <a:pt x="935" y="759"/>
                    </a:cubicBezTo>
                    <a:cubicBezTo>
                      <a:pt x="932" y="767"/>
                      <a:pt x="929" y="775"/>
                      <a:pt x="926" y="783"/>
                    </a:cubicBezTo>
                    <a:cubicBezTo>
                      <a:pt x="918" y="800"/>
                      <a:pt x="907" y="804"/>
                      <a:pt x="888" y="795"/>
                    </a:cubicBezTo>
                    <a:cubicBezTo>
                      <a:pt x="872" y="788"/>
                      <a:pt x="857" y="781"/>
                      <a:pt x="843" y="773"/>
                    </a:cubicBezTo>
                    <a:cubicBezTo>
                      <a:pt x="834" y="768"/>
                      <a:pt x="827" y="770"/>
                      <a:pt x="820" y="776"/>
                    </a:cubicBezTo>
                    <a:cubicBezTo>
                      <a:pt x="795" y="797"/>
                      <a:pt x="769" y="817"/>
                      <a:pt x="744" y="837"/>
                    </a:cubicBezTo>
                    <a:cubicBezTo>
                      <a:pt x="738" y="843"/>
                      <a:pt x="736" y="843"/>
                      <a:pt x="728" y="837"/>
                    </a:cubicBezTo>
                    <a:cubicBezTo>
                      <a:pt x="706" y="822"/>
                      <a:pt x="711" y="803"/>
                      <a:pt x="719" y="785"/>
                    </a:cubicBezTo>
                    <a:cubicBezTo>
                      <a:pt x="724" y="772"/>
                      <a:pt x="720" y="767"/>
                      <a:pt x="707" y="764"/>
                    </a:cubicBezTo>
                    <a:cubicBezTo>
                      <a:pt x="687" y="760"/>
                      <a:pt x="669" y="746"/>
                      <a:pt x="650" y="750"/>
                    </a:cubicBezTo>
                    <a:cubicBezTo>
                      <a:pt x="633" y="753"/>
                      <a:pt x="618" y="769"/>
                      <a:pt x="601" y="776"/>
                    </a:cubicBezTo>
                    <a:cubicBezTo>
                      <a:pt x="577" y="786"/>
                      <a:pt x="574" y="801"/>
                      <a:pt x="577" y="821"/>
                    </a:cubicBezTo>
                    <a:cubicBezTo>
                      <a:pt x="580" y="834"/>
                      <a:pt x="579" y="847"/>
                      <a:pt x="580" y="860"/>
                    </a:cubicBezTo>
                    <a:cubicBezTo>
                      <a:pt x="581" y="865"/>
                      <a:pt x="578" y="867"/>
                      <a:pt x="572" y="866"/>
                    </a:cubicBezTo>
                    <a:cubicBezTo>
                      <a:pt x="542" y="865"/>
                      <a:pt x="512" y="864"/>
                      <a:pt x="481" y="864"/>
                    </a:cubicBezTo>
                    <a:cubicBezTo>
                      <a:pt x="476" y="864"/>
                      <a:pt x="473" y="862"/>
                      <a:pt x="472" y="857"/>
                    </a:cubicBezTo>
                    <a:cubicBezTo>
                      <a:pt x="472" y="854"/>
                      <a:pt x="470" y="851"/>
                      <a:pt x="470" y="848"/>
                    </a:cubicBezTo>
                    <a:cubicBezTo>
                      <a:pt x="469" y="826"/>
                      <a:pt x="460" y="809"/>
                      <a:pt x="433" y="804"/>
                    </a:cubicBezTo>
                    <a:cubicBezTo>
                      <a:pt x="422" y="802"/>
                      <a:pt x="423" y="796"/>
                      <a:pt x="428" y="789"/>
                    </a:cubicBezTo>
                    <a:cubicBezTo>
                      <a:pt x="435" y="780"/>
                      <a:pt x="432" y="775"/>
                      <a:pt x="420" y="774"/>
                    </a:cubicBezTo>
                    <a:cubicBezTo>
                      <a:pt x="386" y="771"/>
                      <a:pt x="362" y="755"/>
                      <a:pt x="345" y="729"/>
                    </a:cubicBezTo>
                    <a:cubicBezTo>
                      <a:pt x="340" y="722"/>
                      <a:pt x="334" y="719"/>
                      <a:pt x="324" y="722"/>
                    </a:cubicBezTo>
                    <a:cubicBezTo>
                      <a:pt x="317" y="725"/>
                      <a:pt x="312" y="722"/>
                      <a:pt x="308" y="717"/>
                    </a:cubicBezTo>
                    <a:cubicBezTo>
                      <a:pt x="305" y="714"/>
                      <a:pt x="303" y="710"/>
                      <a:pt x="299" y="707"/>
                    </a:cubicBezTo>
                    <a:cubicBezTo>
                      <a:pt x="288" y="698"/>
                      <a:pt x="289" y="690"/>
                      <a:pt x="295" y="678"/>
                    </a:cubicBezTo>
                    <a:cubicBezTo>
                      <a:pt x="309" y="651"/>
                      <a:pt x="303" y="638"/>
                      <a:pt x="274" y="623"/>
                    </a:cubicBezTo>
                    <a:cubicBezTo>
                      <a:pt x="270" y="621"/>
                      <a:pt x="266" y="619"/>
                      <a:pt x="262" y="617"/>
                    </a:cubicBezTo>
                    <a:cubicBezTo>
                      <a:pt x="238" y="610"/>
                      <a:pt x="220" y="597"/>
                      <a:pt x="210" y="576"/>
                    </a:cubicBezTo>
                    <a:cubicBezTo>
                      <a:pt x="207" y="569"/>
                      <a:pt x="201" y="566"/>
                      <a:pt x="192" y="567"/>
                    </a:cubicBezTo>
                    <a:cubicBezTo>
                      <a:pt x="189" y="567"/>
                      <a:pt x="185" y="567"/>
                      <a:pt x="182" y="566"/>
                    </a:cubicBezTo>
                    <a:cubicBezTo>
                      <a:pt x="162" y="565"/>
                      <a:pt x="154" y="551"/>
                      <a:pt x="164" y="537"/>
                    </a:cubicBezTo>
                    <a:cubicBezTo>
                      <a:pt x="180" y="516"/>
                      <a:pt x="180" y="516"/>
                      <a:pt x="157" y="501"/>
                    </a:cubicBezTo>
                    <a:cubicBezTo>
                      <a:pt x="150" y="496"/>
                      <a:pt x="143" y="490"/>
                      <a:pt x="133" y="490"/>
                    </a:cubicBezTo>
                    <a:cubicBezTo>
                      <a:pt x="128" y="490"/>
                      <a:pt x="127" y="487"/>
                      <a:pt x="126" y="483"/>
                    </a:cubicBezTo>
                    <a:cubicBezTo>
                      <a:pt x="124" y="475"/>
                      <a:pt x="122" y="467"/>
                      <a:pt x="120" y="460"/>
                    </a:cubicBezTo>
                    <a:cubicBezTo>
                      <a:pt x="119" y="456"/>
                      <a:pt x="119" y="454"/>
                      <a:pt x="122" y="451"/>
                    </a:cubicBezTo>
                    <a:cubicBezTo>
                      <a:pt x="146" y="430"/>
                      <a:pt x="136" y="405"/>
                      <a:pt x="128" y="382"/>
                    </a:cubicBezTo>
                    <a:cubicBezTo>
                      <a:pt x="126" y="373"/>
                      <a:pt x="118" y="377"/>
                      <a:pt x="112" y="377"/>
                    </a:cubicBezTo>
                    <a:cubicBezTo>
                      <a:pt x="104" y="376"/>
                      <a:pt x="95" y="384"/>
                      <a:pt x="90" y="377"/>
                    </a:cubicBezTo>
                    <a:cubicBezTo>
                      <a:pt x="85" y="369"/>
                      <a:pt x="97" y="365"/>
                      <a:pt x="101" y="360"/>
                    </a:cubicBezTo>
                    <a:cubicBezTo>
                      <a:pt x="107" y="355"/>
                      <a:pt x="108" y="351"/>
                      <a:pt x="102" y="345"/>
                    </a:cubicBezTo>
                    <a:cubicBezTo>
                      <a:pt x="99" y="342"/>
                      <a:pt x="96" y="338"/>
                      <a:pt x="94" y="334"/>
                    </a:cubicBezTo>
                    <a:cubicBezTo>
                      <a:pt x="88" y="324"/>
                      <a:pt x="81" y="322"/>
                      <a:pt x="73" y="333"/>
                    </a:cubicBezTo>
                    <a:cubicBezTo>
                      <a:pt x="68" y="341"/>
                      <a:pt x="64" y="338"/>
                      <a:pt x="57" y="333"/>
                    </a:cubicBezTo>
                    <a:cubicBezTo>
                      <a:pt x="45" y="323"/>
                      <a:pt x="45" y="315"/>
                      <a:pt x="54" y="303"/>
                    </a:cubicBezTo>
                    <a:cubicBezTo>
                      <a:pt x="72" y="277"/>
                      <a:pt x="98" y="259"/>
                      <a:pt x="121" y="239"/>
                    </a:cubicBezTo>
                    <a:cubicBezTo>
                      <a:pt x="129" y="231"/>
                      <a:pt x="131" y="226"/>
                      <a:pt x="123" y="219"/>
                    </a:cubicBezTo>
                    <a:cubicBezTo>
                      <a:pt x="116" y="212"/>
                      <a:pt x="111" y="204"/>
                      <a:pt x="104" y="198"/>
                    </a:cubicBezTo>
                    <a:cubicBezTo>
                      <a:pt x="81" y="175"/>
                      <a:pt x="73" y="149"/>
                      <a:pt x="84" y="119"/>
                    </a:cubicBezTo>
                    <a:cubicBezTo>
                      <a:pt x="87" y="113"/>
                      <a:pt x="88" y="106"/>
                      <a:pt x="79" y="102"/>
                    </a:cubicBezTo>
                    <a:cubicBezTo>
                      <a:pt x="74" y="98"/>
                      <a:pt x="64" y="96"/>
                      <a:pt x="64" y="90"/>
                    </a:cubicBezTo>
                    <a:cubicBezTo>
                      <a:pt x="65" y="79"/>
                      <a:pt x="63" y="67"/>
                      <a:pt x="71" y="57"/>
                    </a:cubicBezTo>
                    <a:cubicBezTo>
                      <a:pt x="83" y="43"/>
                      <a:pt x="65" y="38"/>
                      <a:pt x="60" y="30"/>
                    </a:cubicBezTo>
                    <a:cubicBezTo>
                      <a:pt x="54" y="21"/>
                      <a:pt x="48" y="30"/>
                      <a:pt x="43" y="32"/>
                    </a:cubicBezTo>
                    <a:cubicBezTo>
                      <a:pt x="38" y="34"/>
                      <a:pt x="34" y="41"/>
                      <a:pt x="28" y="37"/>
                    </a:cubicBezTo>
                    <a:cubicBezTo>
                      <a:pt x="20" y="32"/>
                      <a:pt x="11" y="25"/>
                      <a:pt x="4" y="18"/>
                    </a:cubicBezTo>
                    <a:close/>
                  </a:path>
                </a:pathLst>
              </a:custGeom>
              <a:solidFill>
                <a:srgbClr val="007DBC"/>
              </a:solidFill>
              <a:ln>
                <a:solidFill>
                  <a:schemeClr val="bg1"/>
                </a:solidFill>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178" name="Freeform 172">
                <a:extLst>
                  <a:ext uri="{FF2B5EF4-FFF2-40B4-BE49-F238E27FC236}">
                    <a16:creationId xmlns:a16="http://schemas.microsoft.com/office/drawing/2014/main" id="{E442B42F-418A-43D0-BA46-402698FE2860}"/>
                  </a:ext>
                </a:extLst>
              </p:cNvPr>
              <p:cNvSpPr>
                <a:spLocks/>
              </p:cNvSpPr>
              <p:nvPr/>
            </p:nvSpPr>
            <p:spPr bwMode="auto">
              <a:xfrm>
                <a:off x="6143348" y="3540443"/>
                <a:ext cx="1407673" cy="701812"/>
              </a:xfrm>
              <a:custGeom>
                <a:avLst/>
                <a:gdLst>
                  <a:gd name="T0" fmla="*/ 18 w 894"/>
                  <a:gd name="T1" fmla="*/ 421 h 446"/>
                  <a:gd name="T2" fmla="*/ 1 w 894"/>
                  <a:gd name="T3" fmla="*/ 406 h 446"/>
                  <a:gd name="T4" fmla="*/ 4 w 894"/>
                  <a:gd name="T5" fmla="*/ 298 h 446"/>
                  <a:gd name="T6" fmla="*/ 19 w 894"/>
                  <a:gd name="T7" fmla="*/ 285 h 446"/>
                  <a:gd name="T8" fmla="*/ 231 w 894"/>
                  <a:gd name="T9" fmla="*/ 291 h 446"/>
                  <a:gd name="T10" fmla="*/ 252 w 894"/>
                  <a:gd name="T11" fmla="*/ 275 h 446"/>
                  <a:gd name="T12" fmla="*/ 259 w 894"/>
                  <a:gd name="T13" fmla="*/ 14 h 446"/>
                  <a:gd name="T14" fmla="*/ 274 w 894"/>
                  <a:gd name="T15" fmla="*/ 1 h 446"/>
                  <a:gd name="T16" fmla="*/ 764 w 894"/>
                  <a:gd name="T17" fmla="*/ 9 h 446"/>
                  <a:gd name="T18" fmla="*/ 879 w 894"/>
                  <a:gd name="T19" fmla="*/ 10 h 446"/>
                  <a:gd name="T20" fmla="*/ 892 w 894"/>
                  <a:gd name="T21" fmla="*/ 20 h 446"/>
                  <a:gd name="T22" fmla="*/ 894 w 894"/>
                  <a:gd name="T23" fmla="*/ 278 h 446"/>
                  <a:gd name="T24" fmla="*/ 866 w 894"/>
                  <a:gd name="T25" fmla="*/ 344 h 446"/>
                  <a:gd name="T26" fmla="*/ 861 w 894"/>
                  <a:gd name="T27" fmla="*/ 356 h 446"/>
                  <a:gd name="T28" fmla="*/ 860 w 894"/>
                  <a:gd name="T29" fmla="*/ 386 h 446"/>
                  <a:gd name="T30" fmla="*/ 835 w 894"/>
                  <a:gd name="T31" fmla="*/ 405 h 446"/>
                  <a:gd name="T32" fmla="*/ 778 w 894"/>
                  <a:gd name="T33" fmla="*/ 412 h 446"/>
                  <a:gd name="T34" fmla="*/ 358 w 894"/>
                  <a:gd name="T35" fmla="*/ 426 h 446"/>
                  <a:gd name="T36" fmla="*/ 18 w 894"/>
                  <a:gd name="T37" fmla="*/ 421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4" h="446">
                    <a:moveTo>
                      <a:pt x="18" y="421"/>
                    </a:moveTo>
                    <a:cubicBezTo>
                      <a:pt x="5" y="421"/>
                      <a:pt x="0" y="419"/>
                      <a:pt x="1" y="406"/>
                    </a:cubicBezTo>
                    <a:cubicBezTo>
                      <a:pt x="3" y="370"/>
                      <a:pt x="4" y="334"/>
                      <a:pt x="4" y="298"/>
                    </a:cubicBezTo>
                    <a:cubicBezTo>
                      <a:pt x="4" y="288"/>
                      <a:pt x="8" y="285"/>
                      <a:pt x="19" y="285"/>
                    </a:cubicBezTo>
                    <a:cubicBezTo>
                      <a:pt x="90" y="288"/>
                      <a:pt x="161" y="289"/>
                      <a:pt x="231" y="291"/>
                    </a:cubicBezTo>
                    <a:cubicBezTo>
                      <a:pt x="251" y="292"/>
                      <a:pt x="251" y="292"/>
                      <a:pt x="252" y="275"/>
                    </a:cubicBezTo>
                    <a:cubicBezTo>
                      <a:pt x="254" y="188"/>
                      <a:pt x="257" y="101"/>
                      <a:pt x="259" y="14"/>
                    </a:cubicBezTo>
                    <a:cubicBezTo>
                      <a:pt x="259" y="3"/>
                      <a:pt x="262" y="0"/>
                      <a:pt x="274" y="1"/>
                    </a:cubicBezTo>
                    <a:cubicBezTo>
                      <a:pt x="438" y="4"/>
                      <a:pt x="601" y="6"/>
                      <a:pt x="764" y="9"/>
                    </a:cubicBezTo>
                    <a:cubicBezTo>
                      <a:pt x="802" y="9"/>
                      <a:pt x="841" y="10"/>
                      <a:pt x="879" y="10"/>
                    </a:cubicBezTo>
                    <a:cubicBezTo>
                      <a:pt x="887" y="10"/>
                      <a:pt x="892" y="11"/>
                      <a:pt x="892" y="20"/>
                    </a:cubicBezTo>
                    <a:cubicBezTo>
                      <a:pt x="892" y="106"/>
                      <a:pt x="894" y="192"/>
                      <a:pt x="894" y="278"/>
                    </a:cubicBezTo>
                    <a:cubicBezTo>
                      <a:pt x="894" y="302"/>
                      <a:pt x="890" y="327"/>
                      <a:pt x="866" y="344"/>
                    </a:cubicBezTo>
                    <a:cubicBezTo>
                      <a:pt x="862" y="347"/>
                      <a:pt x="861" y="351"/>
                      <a:pt x="861" y="356"/>
                    </a:cubicBezTo>
                    <a:cubicBezTo>
                      <a:pt x="861" y="366"/>
                      <a:pt x="861" y="376"/>
                      <a:pt x="860" y="386"/>
                    </a:cubicBezTo>
                    <a:cubicBezTo>
                      <a:pt x="859" y="397"/>
                      <a:pt x="846" y="408"/>
                      <a:pt x="835" y="405"/>
                    </a:cubicBezTo>
                    <a:cubicBezTo>
                      <a:pt x="814" y="400"/>
                      <a:pt x="796" y="405"/>
                      <a:pt x="778" y="412"/>
                    </a:cubicBezTo>
                    <a:cubicBezTo>
                      <a:pt x="642" y="446"/>
                      <a:pt x="608" y="420"/>
                      <a:pt x="358" y="426"/>
                    </a:cubicBezTo>
                    <a:cubicBezTo>
                      <a:pt x="245" y="424"/>
                      <a:pt x="131" y="423"/>
                      <a:pt x="18" y="421"/>
                    </a:cubicBezTo>
                    <a:close/>
                  </a:path>
                </a:pathLst>
              </a:custGeom>
              <a:solidFill>
                <a:srgbClr val="007DBC"/>
              </a:solidFill>
              <a:ln>
                <a:solidFill>
                  <a:schemeClr val="bg1"/>
                </a:solidFill>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179" name="Freeform 173">
                <a:extLst>
                  <a:ext uri="{FF2B5EF4-FFF2-40B4-BE49-F238E27FC236}">
                    <a16:creationId xmlns:a16="http://schemas.microsoft.com/office/drawing/2014/main" id="{26EC5F2C-CB51-4D42-B527-2EA14D8E49E9}"/>
                  </a:ext>
                </a:extLst>
              </p:cNvPr>
              <p:cNvSpPr>
                <a:spLocks/>
              </p:cNvSpPr>
              <p:nvPr/>
            </p:nvSpPr>
            <p:spPr bwMode="auto">
              <a:xfrm>
                <a:off x="5627786" y="4232807"/>
                <a:ext cx="956894" cy="1135046"/>
              </a:xfrm>
              <a:custGeom>
                <a:avLst/>
                <a:gdLst>
                  <a:gd name="T0" fmla="*/ 1 w 608"/>
                  <a:gd name="T1" fmla="*/ 708 h 721"/>
                  <a:gd name="T2" fmla="*/ 20 w 608"/>
                  <a:gd name="T3" fmla="*/ 83 h 721"/>
                  <a:gd name="T4" fmla="*/ 31 w 608"/>
                  <a:gd name="T5" fmla="*/ 71 h 721"/>
                  <a:gd name="T6" fmla="*/ 151 w 608"/>
                  <a:gd name="T7" fmla="*/ 61 h 721"/>
                  <a:gd name="T8" fmla="*/ 203 w 608"/>
                  <a:gd name="T9" fmla="*/ 39 h 721"/>
                  <a:gd name="T10" fmla="*/ 243 w 608"/>
                  <a:gd name="T11" fmla="*/ 5 h 721"/>
                  <a:gd name="T12" fmla="*/ 256 w 608"/>
                  <a:gd name="T13" fmla="*/ 5 h 721"/>
                  <a:gd name="T14" fmla="*/ 281 w 608"/>
                  <a:gd name="T15" fmla="*/ 41 h 721"/>
                  <a:gd name="T16" fmla="*/ 301 w 608"/>
                  <a:gd name="T17" fmla="*/ 55 h 721"/>
                  <a:gd name="T18" fmla="*/ 314 w 608"/>
                  <a:gd name="T19" fmla="*/ 75 h 721"/>
                  <a:gd name="T20" fmla="*/ 327 w 608"/>
                  <a:gd name="T21" fmla="*/ 106 h 721"/>
                  <a:gd name="T22" fmla="*/ 388 w 608"/>
                  <a:gd name="T23" fmla="*/ 151 h 721"/>
                  <a:gd name="T24" fmla="*/ 401 w 608"/>
                  <a:gd name="T25" fmla="*/ 175 h 721"/>
                  <a:gd name="T26" fmla="*/ 397 w 608"/>
                  <a:gd name="T27" fmla="*/ 317 h 721"/>
                  <a:gd name="T28" fmla="*/ 384 w 608"/>
                  <a:gd name="T29" fmla="*/ 353 h 721"/>
                  <a:gd name="T30" fmla="*/ 390 w 608"/>
                  <a:gd name="T31" fmla="*/ 377 h 721"/>
                  <a:gd name="T32" fmla="*/ 495 w 608"/>
                  <a:gd name="T33" fmla="*/ 419 h 721"/>
                  <a:gd name="T34" fmla="*/ 582 w 608"/>
                  <a:gd name="T35" fmla="*/ 484 h 721"/>
                  <a:gd name="T36" fmla="*/ 599 w 608"/>
                  <a:gd name="T37" fmla="*/ 516 h 721"/>
                  <a:gd name="T38" fmla="*/ 606 w 608"/>
                  <a:gd name="T39" fmla="*/ 556 h 721"/>
                  <a:gd name="T40" fmla="*/ 598 w 608"/>
                  <a:gd name="T41" fmla="*/ 568 h 721"/>
                  <a:gd name="T42" fmla="*/ 555 w 608"/>
                  <a:gd name="T43" fmla="*/ 617 h 721"/>
                  <a:gd name="T44" fmla="*/ 512 w 608"/>
                  <a:gd name="T45" fmla="*/ 638 h 721"/>
                  <a:gd name="T46" fmla="*/ 491 w 608"/>
                  <a:gd name="T47" fmla="*/ 642 h 721"/>
                  <a:gd name="T48" fmla="*/ 405 w 608"/>
                  <a:gd name="T49" fmla="*/ 638 h 721"/>
                  <a:gd name="T50" fmla="*/ 380 w 608"/>
                  <a:gd name="T51" fmla="*/ 636 h 721"/>
                  <a:gd name="T52" fmla="*/ 244 w 608"/>
                  <a:gd name="T53" fmla="*/ 660 h 721"/>
                  <a:gd name="T54" fmla="*/ 207 w 608"/>
                  <a:gd name="T55" fmla="*/ 650 h 721"/>
                  <a:gd name="T56" fmla="*/ 183 w 608"/>
                  <a:gd name="T57" fmla="*/ 649 h 721"/>
                  <a:gd name="T58" fmla="*/ 127 w 608"/>
                  <a:gd name="T59" fmla="*/ 698 h 721"/>
                  <a:gd name="T60" fmla="*/ 105 w 608"/>
                  <a:gd name="T61" fmla="*/ 710 h 721"/>
                  <a:gd name="T62" fmla="*/ 13 w 608"/>
                  <a:gd name="T63" fmla="*/ 719 h 721"/>
                  <a:gd name="T64" fmla="*/ 1 w 608"/>
                  <a:gd name="T65" fmla="*/ 708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8" h="721">
                    <a:moveTo>
                      <a:pt x="1" y="708"/>
                    </a:moveTo>
                    <a:cubicBezTo>
                      <a:pt x="3" y="644"/>
                      <a:pt x="16" y="187"/>
                      <a:pt x="20" y="83"/>
                    </a:cubicBezTo>
                    <a:cubicBezTo>
                      <a:pt x="20" y="76"/>
                      <a:pt x="20" y="71"/>
                      <a:pt x="31" y="71"/>
                    </a:cubicBezTo>
                    <a:cubicBezTo>
                      <a:pt x="71" y="67"/>
                      <a:pt x="110" y="58"/>
                      <a:pt x="151" y="61"/>
                    </a:cubicBezTo>
                    <a:cubicBezTo>
                      <a:pt x="170" y="62"/>
                      <a:pt x="188" y="50"/>
                      <a:pt x="203" y="39"/>
                    </a:cubicBezTo>
                    <a:cubicBezTo>
                      <a:pt x="217" y="29"/>
                      <a:pt x="230" y="17"/>
                      <a:pt x="243" y="5"/>
                    </a:cubicBezTo>
                    <a:cubicBezTo>
                      <a:pt x="248" y="1"/>
                      <a:pt x="251" y="0"/>
                      <a:pt x="256" y="5"/>
                    </a:cubicBezTo>
                    <a:cubicBezTo>
                      <a:pt x="265" y="17"/>
                      <a:pt x="282" y="23"/>
                      <a:pt x="281" y="41"/>
                    </a:cubicBezTo>
                    <a:cubicBezTo>
                      <a:pt x="280" y="49"/>
                      <a:pt x="294" y="51"/>
                      <a:pt x="301" y="55"/>
                    </a:cubicBezTo>
                    <a:cubicBezTo>
                      <a:pt x="312" y="59"/>
                      <a:pt x="317" y="65"/>
                      <a:pt x="314" y="75"/>
                    </a:cubicBezTo>
                    <a:cubicBezTo>
                      <a:pt x="311" y="88"/>
                      <a:pt x="317" y="97"/>
                      <a:pt x="327" y="106"/>
                    </a:cubicBezTo>
                    <a:cubicBezTo>
                      <a:pt x="345" y="123"/>
                      <a:pt x="365" y="138"/>
                      <a:pt x="388" y="151"/>
                    </a:cubicBezTo>
                    <a:cubicBezTo>
                      <a:pt x="399" y="157"/>
                      <a:pt x="402" y="164"/>
                      <a:pt x="401" y="175"/>
                    </a:cubicBezTo>
                    <a:cubicBezTo>
                      <a:pt x="399" y="222"/>
                      <a:pt x="398" y="270"/>
                      <a:pt x="397" y="317"/>
                    </a:cubicBezTo>
                    <a:cubicBezTo>
                      <a:pt x="397" y="331"/>
                      <a:pt x="392" y="343"/>
                      <a:pt x="384" y="353"/>
                    </a:cubicBezTo>
                    <a:cubicBezTo>
                      <a:pt x="376" y="364"/>
                      <a:pt x="380" y="369"/>
                      <a:pt x="390" y="377"/>
                    </a:cubicBezTo>
                    <a:cubicBezTo>
                      <a:pt x="421" y="400"/>
                      <a:pt x="458" y="409"/>
                      <a:pt x="495" y="419"/>
                    </a:cubicBezTo>
                    <a:cubicBezTo>
                      <a:pt x="534" y="429"/>
                      <a:pt x="563" y="451"/>
                      <a:pt x="582" y="484"/>
                    </a:cubicBezTo>
                    <a:cubicBezTo>
                      <a:pt x="588" y="494"/>
                      <a:pt x="592" y="506"/>
                      <a:pt x="599" y="516"/>
                    </a:cubicBezTo>
                    <a:cubicBezTo>
                      <a:pt x="608" y="529"/>
                      <a:pt x="607" y="542"/>
                      <a:pt x="606" y="556"/>
                    </a:cubicBezTo>
                    <a:cubicBezTo>
                      <a:pt x="606" y="562"/>
                      <a:pt x="602" y="565"/>
                      <a:pt x="598" y="568"/>
                    </a:cubicBezTo>
                    <a:cubicBezTo>
                      <a:pt x="580" y="582"/>
                      <a:pt x="566" y="597"/>
                      <a:pt x="555" y="617"/>
                    </a:cubicBezTo>
                    <a:cubicBezTo>
                      <a:pt x="547" y="631"/>
                      <a:pt x="527" y="632"/>
                      <a:pt x="512" y="638"/>
                    </a:cubicBezTo>
                    <a:cubicBezTo>
                      <a:pt x="505" y="640"/>
                      <a:pt x="498" y="640"/>
                      <a:pt x="491" y="642"/>
                    </a:cubicBezTo>
                    <a:cubicBezTo>
                      <a:pt x="462" y="652"/>
                      <a:pt x="433" y="651"/>
                      <a:pt x="405" y="638"/>
                    </a:cubicBezTo>
                    <a:cubicBezTo>
                      <a:pt x="397" y="634"/>
                      <a:pt x="389" y="634"/>
                      <a:pt x="380" y="636"/>
                    </a:cubicBezTo>
                    <a:cubicBezTo>
                      <a:pt x="335" y="646"/>
                      <a:pt x="290" y="652"/>
                      <a:pt x="244" y="660"/>
                    </a:cubicBezTo>
                    <a:cubicBezTo>
                      <a:pt x="229" y="663"/>
                      <a:pt x="218" y="656"/>
                      <a:pt x="207" y="650"/>
                    </a:cubicBezTo>
                    <a:cubicBezTo>
                      <a:pt x="199" y="646"/>
                      <a:pt x="192" y="647"/>
                      <a:pt x="183" y="649"/>
                    </a:cubicBezTo>
                    <a:cubicBezTo>
                      <a:pt x="154" y="656"/>
                      <a:pt x="142" y="678"/>
                      <a:pt x="127" y="698"/>
                    </a:cubicBezTo>
                    <a:cubicBezTo>
                      <a:pt x="121" y="705"/>
                      <a:pt x="114" y="709"/>
                      <a:pt x="105" y="710"/>
                    </a:cubicBezTo>
                    <a:cubicBezTo>
                      <a:pt x="74" y="712"/>
                      <a:pt x="43" y="715"/>
                      <a:pt x="13" y="719"/>
                    </a:cubicBezTo>
                    <a:cubicBezTo>
                      <a:pt x="0" y="721"/>
                      <a:pt x="0" y="716"/>
                      <a:pt x="1" y="708"/>
                    </a:cubicBezTo>
                    <a:close/>
                  </a:path>
                </a:pathLst>
              </a:custGeom>
              <a:solidFill>
                <a:srgbClr val="007DBC"/>
              </a:solidFill>
              <a:ln>
                <a:solidFill>
                  <a:schemeClr val="bg1"/>
                </a:solidFill>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181" name="Freeform 175">
                <a:extLst>
                  <a:ext uri="{FF2B5EF4-FFF2-40B4-BE49-F238E27FC236}">
                    <a16:creationId xmlns:a16="http://schemas.microsoft.com/office/drawing/2014/main" id="{687C0CD3-CE23-45D7-BDF0-BEF30EEC8B7A}"/>
                  </a:ext>
                </a:extLst>
              </p:cNvPr>
              <p:cNvSpPr>
                <a:spLocks/>
              </p:cNvSpPr>
              <p:nvPr/>
            </p:nvSpPr>
            <p:spPr bwMode="auto">
              <a:xfrm>
                <a:off x="5479325" y="2624038"/>
                <a:ext cx="1079711" cy="1709992"/>
              </a:xfrm>
              <a:custGeom>
                <a:avLst/>
                <a:gdLst>
                  <a:gd name="T0" fmla="*/ 40 w 686"/>
                  <a:gd name="T1" fmla="*/ 520 h 1086"/>
                  <a:gd name="T2" fmla="*/ 53 w 686"/>
                  <a:gd name="T3" fmla="*/ 510 h 1086"/>
                  <a:gd name="T4" fmla="*/ 109 w 686"/>
                  <a:gd name="T5" fmla="*/ 434 h 1086"/>
                  <a:gd name="T6" fmla="*/ 129 w 686"/>
                  <a:gd name="T7" fmla="*/ 425 h 1086"/>
                  <a:gd name="T8" fmla="*/ 312 w 686"/>
                  <a:gd name="T9" fmla="*/ 428 h 1086"/>
                  <a:gd name="T10" fmla="*/ 324 w 686"/>
                  <a:gd name="T11" fmla="*/ 428 h 1086"/>
                  <a:gd name="T12" fmla="*/ 338 w 686"/>
                  <a:gd name="T13" fmla="*/ 416 h 1086"/>
                  <a:gd name="T14" fmla="*/ 339 w 686"/>
                  <a:gd name="T15" fmla="*/ 360 h 1086"/>
                  <a:gd name="T16" fmla="*/ 347 w 686"/>
                  <a:gd name="T17" fmla="*/ 344 h 1086"/>
                  <a:gd name="T18" fmla="*/ 396 w 686"/>
                  <a:gd name="T19" fmla="*/ 301 h 1086"/>
                  <a:gd name="T20" fmla="*/ 438 w 686"/>
                  <a:gd name="T21" fmla="*/ 287 h 1086"/>
                  <a:gd name="T22" fmla="*/ 465 w 686"/>
                  <a:gd name="T23" fmla="*/ 269 h 1086"/>
                  <a:gd name="T24" fmla="*/ 486 w 686"/>
                  <a:gd name="T25" fmla="*/ 205 h 1086"/>
                  <a:gd name="T26" fmla="*/ 520 w 686"/>
                  <a:gd name="T27" fmla="*/ 156 h 1086"/>
                  <a:gd name="T28" fmla="*/ 543 w 686"/>
                  <a:gd name="T29" fmla="*/ 89 h 1086"/>
                  <a:gd name="T30" fmla="*/ 567 w 686"/>
                  <a:gd name="T31" fmla="*/ 39 h 1086"/>
                  <a:gd name="T32" fmla="*/ 595 w 686"/>
                  <a:gd name="T33" fmla="*/ 15 h 1086"/>
                  <a:gd name="T34" fmla="*/ 611 w 686"/>
                  <a:gd name="T35" fmla="*/ 3 h 1086"/>
                  <a:gd name="T36" fmla="*/ 636 w 686"/>
                  <a:gd name="T37" fmla="*/ 1 h 1086"/>
                  <a:gd name="T38" fmla="*/ 665 w 686"/>
                  <a:gd name="T39" fmla="*/ 3 h 1086"/>
                  <a:gd name="T40" fmla="*/ 686 w 686"/>
                  <a:gd name="T41" fmla="*/ 23 h 1086"/>
                  <a:gd name="T42" fmla="*/ 685 w 686"/>
                  <a:gd name="T43" fmla="*/ 57 h 1086"/>
                  <a:gd name="T44" fmla="*/ 678 w 686"/>
                  <a:gd name="T45" fmla="*/ 441 h 1086"/>
                  <a:gd name="T46" fmla="*/ 663 w 686"/>
                  <a:gd name="T47" fmla="*/ 847 h 1086"/>
                  <a:gd name="T48" fmla="*/ 642 w 686"/>
                  <a:gd name="T49" fmla="*/ 865 h 1086"/>
                  <a:gd name="T50" fmla="*/ 435 w 686"/>
                  <a:gd name="T51" fmla="*/ 858 h 1086"/>
                  <a:gd name="T52" fmla="*/ 416 w 686"/>
                  <a:gd name="T53" fmla="*/ 874 h 1086"/>
                  <a:gd name="T54" fmla="*/ 410 w 686"/>
                  <a:gd name="T55" fmla="*/ 1037 h 1086"/>
                  <a:gd name="T56" fmla="*/ 405 w 686"/>
                  <a:gd name="T57" fmla="*/ 1050 h 1086"/>
                  <a:gd name="T58" fmla="*/ 382 w 686"/>
                  <a:gd name="T59" fmla="*/ 1045 h 1086"/>
                  <a:gd name="T60" fmla="*/ 355 w 686"/>
                  <a:gd name="T61" fmla="*/ 1019 h 1086"/>
                  <a:gd name="T62" fmla="*/ 333 w 686"/>
                  <a:gd name="T63" fmla="*/ 1018 h 1086"/>
                  <a:gd name="T64" fmla="*/ 300 w 686"/>
                  <a:gd name="T65" fmla="*/ 1047 h 1086"/>
                  <a:gd name="T66" fmla="*/ 255 w 686"/>
                  <a:gd name="T67" fmla="*/ 1072 h 1086"/>
                  <a:gd name="T68" fmla="*/ 246 w 686"/>
                  <a:gd name="T69" fmla="*/ 1074 h 1086"/>
                  <a:gd name="T70" fmla="*/ 122 w 686"/>
                  <a:gd name="T71" fmla="*/ 1084 h 1086"/>
                  <a:gd name="T72" fmla="*/ 70 w 686"/>
                  <a:gd name="T73" fmla="*/ 1061 h 1086"/>
                  <a:gd name="T74" fmla="*/ 48 w 686"/>
                  <a:gd name="T75" fmla="*/ 1021 h 1086"/>
                  <a:gd name="T76" fmla="*/ 55 w 686"/>
                  <a:gd name="T77" fmla="*/ 972 h 1086"/>
                  <a:gd name="T78" fmla="*/ 60 w 686"/>
                  <a:gd name="T79" fmla="*/ 917 h 1086"/>
                  <a:gd name="T80" fmla="*/ 49 w 686"/>
                  <a:gd name="T81" fmla="*/ 885 h 1086"/>
                  <a:gd name="T82" fmla="*/ 50 w 686"/>
                  <a:gd name="T83" fmla="*/ 867 h 1086"/>
                  <a:gd name="T84" fmla="*/ 35 w 686"/>
                  <a:gd name="T85" fmla="*/ 801 h 1086"/>
                  <a:gd name="T86" fmla="*/ 28 w 686"/>
                  <a:gd name="T87" fmla="*/ 784 h 1086"/>
                  <a:gd name="T88" fmla="*/ 5 w 686"/>
                  <a:gd name="T89" fmla="*/ 727 h 1086"/>
                  <a:gd name="T90" fmla="*/ 5 w 686"/>
                  <a:gd name="T91" fmla="*/ 714 h 1086"/>
                  <a:gd name="T92" fmla="*/ 30 w 686"/>
                  <a:gd name="T93" fmla="*/ 628 h 1086"/>
                  <a:gd name="T94" fmla="*/ 30 w 686"/>
                  <a:gd name="T95" fmla="*/ 531 h 1086"/>
                  <a:gd name="T96" fmla="*/ 40 w 686"/>
                  <a:gd name="T97" fmla="*/ 520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86" h="1086">
                    <a:moveTo>
                      <a:pt x="40" y="520"/>
                    </a:moveTo>
                    <a:cubicBezTo>
                      <a:pt x="47" y="520"/>
                      <a:pt x="49" y="514"/>
                      <a:pt x="53" y="510"/>
                    </a:cubicBezTo>
                    <a:cubicBezTo>
                      <a:pt x="71" y="485"/>
                      <a:pt x="91" y="460"/>
                      <a:pt x="109" y="434"/>
                    </a:cubicBezTo>
                    <a:cubicBezTo>
                      <a:pt x="114" y="427"/>
                      <a:pt x="120" y="425"/>
                      <a:pt x="129" y="425"/>
                    </a:cubicBezTo>
                    <a:cubicBezTo>
                      <a:pt x="190" y="426"/>
                      <a:pt x="251" y="427"/>
                      <a:pt x="312" y="428"/>
                    </a:cubicBezTo>
                    <a:cubicBezTo>
                      <a:pt x="316" y="428"/>
                      <a:pt x="320" y="428"/>
                      <a:pt x="324" y="428"/>
                    </a:cubicBezTo>
                    <a:cubicBezTo>
                      <a:pt x="335" y="428"/>
                      <a:pt x="338" y="426"/>
                      <a:pt x="338" y="416"/>
                    </a:cubicBezTo>
                    <a:cubicBezTo>
                      <a:pt x="337" y="398"/>
                      <a:pt x="339" y="379"/>
                      <a:pt x="339" y="360"/>
                    </a:cubicBezTo>
                    <a:cubicBezTo>
                      <a:pt x="339" y="353"/>
                      <a:pt x="341" y="348"/>
                      <a:pt x="347" y="344"/>
                    </a:cubicBezTo>
                    <a:cubicBezTo>
                      <a:pt x="363" y="330"/>
                      <a:pt x="381" y="316"/>
                      <a:pt x="396" y="301"/>
                    </a:cubicBezTo>
                    <a:cubicBezTo>
                      <a:pt x="408" y="290"/>
                      <a:pt x="420" y="283"/>
                      <a:pt x="438" y="287"/>
                    </a:cubicBezTo>
                    <a:cubicBezTo>
                      <a:pt x="454" y="290"/>
                      <a:pt x="461" y="283"/>
                      <a:pt x="465" y="269"/>
                    </a:cubicBezTo>
                    <a:cubicBezTo>
                      <a:pt x="471" y="248"/>
                      <a:pt x="479" y="227"/>
                      <a:pt x="486" y="205"/>
                    </a:cubicBezTo>
                    <a:cubicBezTo>
                      <a:pt x="492" y="186"/>
                      <a:pt x="506" y="171"/>
                      <a:pt x="520" y="156"/>
                    </a:cubicBezTo>
                    <a:cubicBezTo>
                      <a:pt x="537" y="136"/>
                      <a:pt x="546" y="114"/>
                      <a:pt x="543" y="89"/>
                    </a:cubicBezTo>
                    <a:cubicBezTo>
                      <a:pt x="541" y="68"/>
                      <a:pt x="549" y="52"/>
                      <a:pt x="567" y="39"/>
                    </a:cubicBezTo>
                    <a:cubicBezTo>
                      <a:pt x="577" y="32"/>
                      <a:pt x="587" y="24"/>
                      <a:pt x="595" y="15"/>
                    </a:cubicBezTo>
                    <a:cubicBezTo>
                      <a:pt x="599" y="9"/>
                      <a:pt x="605" y="5"/>
                      <a:pt x="611" y="3"/>
                    </a:cubicBezTo>
                    <a:cubicBezTo>
                      <a:pt x="618" y="0"/>
                      <a:pt x="627" y="0"/>
                      <a:pt x="636" y="1"/>
                    </a:cubicBezTo>
                    <a:cubicBezTo>
                      <a:pt x="646" y="3"/>
                      <a:pt x="655" y="3"/>
                      <a:pt x="665" y="3"/>
                    </a:cubicBezTo>
                    <a:cubicBezTo>
                      <a:pt x="679" y="4"/>
                      <a:pt x="685" y="10"/>
                      <a:pt x="686" y="23"/>
                    </a:cubicBezTo>
                    <a:cubicBezTo>
                      <a:pt x="686" y="34"/>
                      <a:pt x="686" y="46"/>
                      <a:pt x="685" y="57"/>
                    </a:cubicBezTo>
                    <a:cubicBezTo>
                      <a:pt x="680" y="185"/>
                      <a:pt x="678" y="313"/>
                      <a:pt x="678" y="441"/>
                    </a:cubicBezTo>
                    <a:cubicBezTo>
                      <a:pt x="673" y="577"/>
                      <a:pt x="668" y="712"/>
                      <a:pt x="663" y="847"/>
                    </a:cubicBezTo>
                    <a:cubicBezTo>
                      <a:pt x="663" y="865"/>
                      <a:pt x="663" y="865"/>
                      <a:pt x="642" y="865"/>
                    </a:cubicBezTo>
                    <a:cubicBezTo>
                      <a:pt x="573" y="863"/>
                      <a:pt x="504" y="861"/>
                      <a:pt x="435" y="858"/>
                    </a:cubicBezTo>
                    <a:cubicBezTo>
                      <a:pt x="421" y="858"/>
                      <a:pt x="416" y="861"/>
                      <a:pt x="416" y="874"/>
                    </a:cubicBezTo>
                    <a:cubicBezTo>
                      <a:pt x="415" y="928"/>
                      <a:pt x="413" y="983"/>
                      <a:pt x="410" y="1037"/>
                    </a:cubicBezTo>
                    <a:cubicBezTo>
                      <a:pt x="410" y="1041"/>
                      <a:pt x="414" y="1049"/>
                      <a:pt x="405" y="1050"/>
                    </a:cubicBezTo>
                    <a:cubicBezTo>
                      <a:pt x="398" y="1051"/>
                      <a:pt x="389" y="1053"/>
                      <a:pt x="382" y="1045"/>
                    </a:cubicBezTo>
                    <a:cubicBezTo>
                      <a:pt x="374" y="1036"/>
                      <a:pt x="363" y="1028"/>
                      <a:pt x="355" y="1019"/>
                    </a:cubicBezTo>
                    <a:cubicBezTo>
                      <a:pt x="347" y="1011"/>
                      <a:pt x="342" y="1010"/>
                      <a:pt x="333" y="1018"/>
                    </a:cubicBezTo>
                    <a:cubicBezTo>
                      <a:pt x="323" y="1028"/>
                      <a:pt x="310" y="1037"/>
                      <a:pt x="300" y="1047"/>
                    </a:cubicBezTo>
                    <a:cubicBezTo>
                      <a:pt x="287" y="1059"/>
                      <a:pt x="271" y="1065"/>
                      <a:pt x="255" y="1072"/>
                    </a:cubicBezTo>
                    <a:cubicBezTo>
                      <a:pt x="252" y="1073"/>
                      <a:pt x="249" y="1074"/>
                      <a:pt x="246" y="1074"/>
                    </a:cubicBezTo>
                    <a:cubicBezTo>
                      <a:pt x="204" y="1068"/>
                      <a:pt x="163" y="1080"/>
                      <a:pt x="122" y="1084"/>
                    </a:cubicBezTo>
                    <a:cubicBezTo>
                      <a:pt x="96" y="1086"/>
                      <a:pt x="82" y="1081"/>
                      <a:pt x="70" y="1061"/>
                    </a:cubicBezTo>
                    <a:cubicBezTo>
                      <a:pt x="63" y="1048"/>
                      <a:pt x="55" y="1034"/>
                      <a:pt x="48" y="1021"/>
                    </a:cubicBezTo>
                    <a:cubicBezTo>
                      <a:pt x="37" y="1002"/>
                      <a:pt x="39" y="988"/>
                      <a:pt x="55" y="972"/>
                    </a:cubicBezTo>
                    <a:cubicBezTo>
                      <a:pt x="73" y="955"/>
                      <a:pt x="75" y="936"/>
                      <a:pt x="60" y="917"/>
                    </a:cubicBezTo>
                    <a:cubicBezTo>
                      <a:pt x="52" y="907"/>
                      <a:pt x="48" y="897"/>
                      <a:pt x="49" y="885"/>
                    </a:cubicBezTo>
                    <a:cubicBezTo>
                      <a:pt x="50" y="879"/>
                      <a:pt x="49" y="873"/>
                      <a:pt x="50" y="867"/>
                    </a:cubicBezTo>
                    <a:cubicBezTo>
                      <a:pt x="53" y="843"/>
                      <a:pt x="49" y="822"/>
                      <a:pt x="35" y="801"/>
                    </a:cubicBezTo>
                    <a:cubicBezTo>
                      <a:pt x="31" y="796"/>
                      <a:pt x="28" y="790"/>
                      <a:pt x="28" y="784"/>
                    </a:cubicBezTo>
                    <a:cubicBezTo>
                      <a:pt x="29" y="762"/>
                      <a:pt x="22" y="743"/>
                      <a:pt x="5" y="727"/>
                    </a:cubicBezTo>
                    <a:cubicBezTo>
                      <a:pt x="0" y="722"/>
                      <a:pt x="1" y="718"/>
                      <a:pt x="5" y="714"/>
                    </a:cubicBezTo>
                    <a:cubicBezTo>
                      <a:pt x="29" y="689"/>
                      <a:pt x="35" y="661"/>
                      <a:pt x="30" y="628"/>
                    </a:cubicBezTo>
                    <a:cubicBezTo>
                      <a:pt x="25" y="596"/>
                      <a:pt x="29" y="563"/>
                      <a:pt x="30" y="531"/>
                    </a:cubicBezTo>
                    <a:cubicBezTo>
                      <a:pt x="30" y="525"/>
                      <a:pt x="30" y="519"/>
                      <a:pt x="40" y="520"/>
                    </a:cubicBezTo>
                    <a:close/>
                  </a:path>
                </a:pathLst>
              </a:custGeom>
              <a:solidFill>
                <a:srgbClr val="007DBC"/>
              </a:solidFill>
              <a:ln>
                <a:solidFill>
                  <a:schemeClr val="bg1"/>
                </a:solidFill>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182" name="Freeform 176">
                <a:extLst>
                  <a:ext uri="{FF2B5EF4-FFF2-40B4-BE49-F238E27FC236}">
                    <a16:creationId xmlns:a16="http://schemas.microsoft.com/office/drawing/2014/main" id="{08106EC9-BEE9-4EE9-99F9-E4BB7286F0EE}"/>
                  </a:ext>
                </a:extLst>
              </p:cNvPr>
              <p:cNvSpPr>
                <a:spLocks/>
              </p:cNvSpPr>
              <p:nvPr/>
            </p:nvSpPr>
            <p:spPr bwMode="auto">
              <a:xfrm>
                <a:off x="3875652" y="5064762"/>
                <a:ext cx="1749132" cy="569548"/>
              </a:xfrm>
              <a:custGeom>
                <a:avLst/>
                <a:gdLst>
                  <a:gd name="T0" fmla="*/ 233 w 1111"/>
                  <a:gd name="T1" fmla="*/ 301 h 362"/>
                  <a:gd name="T2" fmla="*/ 165 w 1111"/>
                  <a:gd name="T3" fmla="*/ 273 h 362"/>
                  <a:gd name="T4" fmla="*/ 146 w 1111"/>
                  <a:gd name="T5" fmla="*/ 270 h 362"/>
                  <a:gd name="T6" fmla="*/ 116 w 1111"/>
                  <a:gd name="T7" fmla="*/ 281 h 362"/>
                  <a:gd name="T8" fmla="*/ 56 w 1111"/>
                  <a:gd name="T9" fmla="*/ 252 h 362"/>
                  <a:gd name="T10" fmla="*/ 54 w 1111"/>
                  <a:gd name="T11" fmla="*/ 222 h 362"/>
                  <a:gd name="T12" fmla="*/ 29 w 1111"/>
                  <a:gd name="T13" fmla="*/ 199 h 362"/>
                  <a:gd name="T14" fmla="*/ 1 w 1111"/>
                  <a:gd name="T15" fmla="*/ 173 h 362"/>
                  <a:gd name="T16" fmla="*/ 6 w 1111"/>
                  <a:gd name="T17" fmla="*/ 15 h 362"/>
                  <a:gd name="T18" fmla="*/ 24 w 1111"/>
                  <a:gd name="T19" fmla="*/ 0 h 362"/>
                  <a:gd name="T20" fmla="*/ 732 w 1111"/>
                  <a:gd name="T21" fmla="*/ 17 h 362"/>
                  <a:gd name="T22" fmla="*/ 1095 w 1111"/>
                  <a:gd name="T23" fmla="*/ 25 h 362"/>
                  <a:gd name="T24" fmla="*/ 1110 w 1111"/>
                  <a:gd name="T25" fmla="*/ 39 h 362"/>
                  <a:gd name="T26" fmla="*/ 1107 w 1111"/>
                  <a:gd name="T27" fmla="*/ 179 h 362"/>
                  <a:gd name="T28" fmla="*/ 1092 w 1111"/>
                  <a:gd name="T29" fmla="*/ 192 h 362"/>
                  <a:gd name="T30" fmla="*/ 997 w 1111"/>
                  <a:gd name="T31" fmla="*/ 225 h 362"/>
                  <a:gd name="T32" fmla="*/ 950 w 1111"/>
                  <a:gd name="T33" fmla="*/ 237 h 362"/>
                  <a:gd name="T34" fmla="*/ 914 w 1111"/>
                  <a:gd name="T35" fmla="*/ 253 h 362"/>
                  <a:gd name="T36" fmla="*/ 847 w 1111"/>
                  <a:gd name="T37" fmla="*/ 284 h 362"/>
                  <a:gd name="T38" fmla="*/ 724 w 1111"/>
                  <a:gd name="T39" fmla="*/ 294 h 362"/>
                  <a:gd name="T40" fmla="*/ 705 w 1111"/>
                  <a:gd name="T41" fmla="*/ 290 h 362"/>
                  <a:gd name="T42" fmla="*/ 694 w 1111"/>
                  <a:gd name="T43" fmla="*/ 283 h 362"/>
                  <a:gd name="T44" fmla="*/ 611 w 1111"/>
                  <a:gd name="T45" fmla="*/ 261 h 362"/>
                  <a:gd name="T46" fmla="*/ 598 w 1111"/>
                  <a:gd name="T47" fmla="*/ 263 h 362"/>
                  <a:gd name="T48" fmla="*/ 493 w 1111"/>
                  <a:gd name="T49" fmla="*/ 301 h 362"/>
                  <a:gd name="T50" fmla="*/ 449 w 1111"/>
                  <a:gd name="T51" fmla="*/ 329 h 362"/>
                  <a:gd name="T52" fmla="*/ 430 w 1111"/>
                  <a:gd name="T53" fmla="*/ 332 h 362"/>
                  <a:gd name="T54" fmla="*/ 334 w 1111"/>
                  <a:gd name="T55" fmla="*/ 320 h 362"/>
                  <a:gd name="T56" fmla="*/ 316 w 1111"/>
                  <a:gd name="T57" fmla="*/ 333 h 362"/>
                  <a:gd name="T58" fmla="*/ 247 w 1111"/>
                  <a:gd name="T59" fmla="*/ 362 h 362"/>
                  <a:gd name="T60" fmla="*/ 249 w 1111"/>
                  <a:gd name="T61" fmla="*/ 315 h 362"/>
                  <a:gd name="T62" fmla="*/ 233 w 1111"/>
                  <a:gd name="T63" fmla="*/ 301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11" h="362">
                    <a:moveTo>
                      <a:pt x="233" y="301"/>
                    </a:moveTo>
                    <a:cubicBezTo>
                      <a:pt x="204" y="304"/>
                      <a:pt x="181" y="296"/>
                      <a:pt x="165" y="273"/>
                    </a:cubicBezTo>
                    <a:cubicBezTo>
                      <a:pt x="160" y="267"/>
                      <a:pt x="154" y="266"/>
                      <a:pt x="146" y="270"/>
                    </a:cubicBezTo>
                    <a:cubicBezTo>
                      <a:pt x="136" y="274"/>
                      <a:pt x="127" y="280"/>
                      <a:pt x="116" y="281"/>
                    </a:cubicBezTo>
                    <a:cubicBezTo>
                      <a:pt x="92" y="284"/>
                      <a:pt x="66" y="272"/>
                      <a:pt x="56" y="252"/>
                    </a:cubicBezTo>
                    <a:cubicBezTo>
                      <a:pt x="51" y="243"/>
                      <a:pt x="55" y="232"/>
                      <a:pt x="54" y="222"/>
                    </a:cubicBezTo>
                    <a:cubicBezTo>
                      <a:pt x="53" y="196"/>
                      <a:pt x="59" y="200"/>
                      <a:pt x="29" y="199"/>
                    </a:cubicBezTo>
                    <a:cubicBezTo>
                      <a:pt x="0" y="198"/>
                      <a:pt x="0" y="198"/>
                      <a:pt x="1" y="173"/>
                    </a:cubicBezTo>
                    <a:cubicBezTo>
                      <a:pt x="3" y="120"/>
                      <a:pt x="5" y="68"/>
                      <a:pt x="6" y="15"/>
                    </a:cubicBezTo>
                    <a:cubicBezTo>
                      <a:pt x="6" y="3"/>
                      <a:pt x="10" y="0"/>
                      <a:pt x="24" y="0"/>
                    </a:cubicBezTo>
                    <a:cubicBezTo>
                      <a:pt x="260" y="6"/>
                      <a:pt x="496" y="12"/>
                      <a:pt x="732" y="17"/>
                    </a:cubicBezTo>
                    <a:cubicBezTo>
                      <a:pt x="853" y="19"/>
                      <a:pt x="974" y="23"/>
                      <a:pt x="1095" y="25"/>
                    </a:cubicBezTo>
                    <a:cubicBezTo>
                      <a:pt x="1107" y="26"/>
                      <a:pt x="1111" y="28"/>
                      <a:pt x="1110" y="39"/>
                    </a:cubicBezTo>
                    <a:cubicBezTo>
                      <a:pt x="1109" y="86"/>
                      <a:pt x="1107" y="132"/>
                      <a:pt x="1107" y="179"/>
                    </a:cubicBezTo>
                    <a:cubicBezTo>
                      <a:pt x="1107" y="189"/>
                      <a:pt x="1104" y="194"/>
                      <a:pt x="1092" y="192"/>
                    </a:cubicBezTo>
                    <a:cubicBezTo>
                      <a:pt x="1052" y="184"/>
                      <a:pt x="1021" y="196"/>
                      <a:pt x="997" y="225"/>
                    </a:cubicBezTo>
                    <a:cubicBezTo>
                      <a:pt x="985" y="241"/>
                      <a:pt x="967" y="238"/>
                      <a:pt x="950" y="237"/>
                    </a:cubicBezTo>
                    <a:cubicBezTo>
                      <a:pt x="933" y="235"/>
                      <a:pt x="921" y="239"/>
                      <a:pt x="914" y="253"/>
                    </a:cubicBezTo>
                    <a:cubicBezTo>
                      <a:pt x="901" y="279"/>
                      <a:pt x="879" y="287"/>
                      <a:pt x="847" y="284"/>
                    </a:cubicBezTo>
                    <a:cubicBezTo>
                      <a:pt x="806" y="281"/>
                      <a:pt x="765" y="291"/>
                      <a:pt x="724" y="294"/>
                    </a:cubicBezTo>
                    <a:cubicBezTo>
                      <a:pt x="716" y="295"/>
                      <a:pt x="711" y="295"/>
                      <a:pt x="705" y="290"/>
                    </a:cubicBezTo>
                    <a:cubicBezTo>
                      <a:pt x="701" y="288"/>
                      <a:pt x="697" y="286"/>
                      <a:pt x="694" y="283"/>
                    </a:cubicBezTo>
                    <a:cubicBezTo>
                      <a:pt x="671" y="263"/>
                      <a:pt x="642" y="259"/>
                      <a:pt x="611" y="261"/>
                    </a:cubicBezTo>
                    <a:cubicBezTo>
                      <a:pt x="607" y="261"/>
                      <a:pt x="602" y="262"/>
                      <a:pt x="598" y="263"/>
                    </a:cubicBezTo>
                    <a:cubicBezTo>
                      <a:pt x="565" y="279"/>
                      <a:pt x="529" y="290"/>
                      <a:pt x="493" y="301"/>
                    </a:cubicBezTo>
                    <a:cubicBezTo>
                      <a:pt x="474" y="306"/>
                      <a:pt x="462" y="318"/>
                      <a:pt x="449" y="329"/>
                    </a:cubicBezTo>
                    <a:cubicBezTo>
                      <a:pt x="442" y="335"/>
                      <a:pt x="437" y="337"/>
                      <a:pt x="430" y="332"/>
                    </a:cubicBezTo>
                    <a:cubicBezTo>
                      <a:pt x="400" y="313"/>
                      <a:pt x="366" y="322"/>
                      <a:pt x="334" y="320"/>
                    </a:cubicBezTo>
                    <a:cubicBezTo>
                      <a:pt x="326" y="319"/>
                      <a:pt x="320" y="327"/>
                      <a:pt x="316" y="333"/>
                    </a:cubicBezTo>
                    <a:cubicBezTo>
                      <a:pt x="298" y="352"/>
                      <a:pt x="274" y="357"/>
                      <a:pt x="247" y="362"/>
                    </a:cubicBezTo>
                    <a:cubicBezTo>
                      <a:pt x="248" y="346"/>
                      <a:pt x="248" y="330"/>
                      <a:pt x="249" y="315"/>
                    </a:cubicBezTo>
                    <a:cubicBezTo>
                      <a:pt x="250" y="303"/>
                      <a:pt x="245" y="299"/>
                      <a:pt x="233" y="301"/>
                    </a:cubicBezTo>
                    <a:close/>
                  </a:path>
                </a:pathLst>
              </a:custGeom>
              <a:solidFill>
                <a:srgbClr val="007DBC"/>
              </a:solidFill>
              <a:ln>
                <a:solidFill>
                  <a:schemeClr val="bg1"/>
                </a:solidFill>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183" name="Freeform 177">
                <a:extLst>
                  <a:ext uri="{FF2B5EF4-FFF2-40B4-BE49-F238E27FC236}">
                    <a16:creationId xmlns:a16="http://schemas.microsoft.com/office/drawing/2014/main" id="{9BE81BF1-E1F2-41F4-B08E-31254A2B9E0D}"/>
                  </a:ext>
                </a:extLst>
              </p:cNvPr>
              <p:cNvSpPr>
                <a:spLocks/>
              </p:cNvSpPr>
              <p:nvPr/>
            </p:nvSpPr>
            <p:spPr bwMode="auto">
              <a:xfrm>
                <a:off x="4082449" y="3050524"/>
                <a:ext cx="1498099" cy="1147193"/>
              </a:xfrm>
              <a:custGeom>
                <a:avLst/>
                <a:gdLst>
                  <a:gd name="T0" fmla="*/ 49 w 951"/>
                  <a:gd name="T1" fmla="*/ 392 h 729"/>
                  <a:gd name="T2" fmla="*/ 80 w 951"/>
                  <a:gd name="T3" fmla="*/ 370 h 729"/>
                  <a:gd name="T4" fmla="*/ 95 w 951"/>
                  <a:gd name="T5" fmla="*/ 353 h 729"/>
                  <a:gd name="T6" fmla="*/ 92 w 951"/>
                  <a:gd name="T7" fmla="*/ 328 h 729"/>
                  <a:gd name="T8" fmla="*/ 72 w 951"/>
                  <a:gd name="T9" fmla="*/ 301 h 729"/>
                  <a:gd name="T10" fmla="*/ 70 w 951"/>
                  <a:gd name="T11" fmla="*/ 291 h 729"/>
                  <a:gd name="T12" fmla="*/ 80 w 951"/>
                  <a:gd name="T13" fmla="*/ 259 h 729"/>
                  <a:gd name="T14" fmla="*/ 68 w 951"/>
                  <a:gd name="T15" fmla="*/ 250 h 729"/>
                  <a:gd name="T16" fmla="*/ 28 w 951"/>
                  <a:gd name="T17" fmla="*/ 243 h 729"/>
                  <a:gd name="T18" fmla="*/ 23 w 951"/>
                  <a:gd name="T19" fmla="*/ 208 h 729"/>
                  <a:gd name="T20" fmla="*/ 0 w 951"/>
                  <a:gd name="T21" fmla="*/ 181 h 729"/>
                  <a:gd name="T22" fmla="*/ 25 w 951"/>
                  <a:gd name="T23" fmla="*/ 152 h 729"/>
                  <a:gd name="T24" fmla="*/ 37 w 951"/>
                  <a:gd name="T25" fmla="*/ 135 h 729"/>
                  <a:gd name="T26" fmla="*/ 149 w 951"/>
                  <a:gd name="T27" fmla="*/ 37 h 729"/>
                  <a:gd name="T28" fmla="*/ 216 w 951"/>
                  <a:gd name="T29" fmla="*/ 1 h 729"/>
                  <a:gd name="T30" fmla="*/ 229 w 951"/>
                  <a:gd name="T31" fmla="*/ 7 h 729"/>
                  <a:gd name="T32" fmla="*/ 287 w 951"/>
                  <a:gd name="T33" fmla="*/ 62 h 729"/>
                  <a:gd name="T34" fmla="*/ 309 w 951"/>
                  <a:gd name="T35" fmla="*/ 83 h 729"/>
                  <a:gd name="T36" fmla="*/ 339 w 951"/>
                  <a:gd name="T37" fmla="*/ 138 h 729"/>
                  <a:gd name="T38" fmla="*/ 354 w 951"/>
                  <a:gd name="T39" fmla="*/ 149 h 729"/>
                  <a:gd name="T40" fmla="*/ 405 w 951"/>
                  <a:gd name="T41" fmla="*/ 153 h 729"/>
                  <a:gd name="T42" fmla="*/ 419 w 951"/>
                  <a:gd name="T43" fmla="*/ 156 h 729"/>
                  <a:gd name="T44" fmla="*/ 462 w 951"/>
                  <a:gd name="T45" fmla="*/ 196 h 729"/>
                  <a:gd name="T46" fmla="*/ 474 w 951"/>
                  <a:gd name="T47" fmla="*/ 203 h 729"/>
                  <a:gd name="T48" fmla="*/ 535 w 951"/>
                  <a:gd name="T49" fmla="*/ 221 h 729"/>
                  <a:gd name="T50" fmla="*/ 556 w 951"/>
                  <a:gd name="T51" fmla="*/ 241 h 729"/>
                  <a:gd name="T52" fmla="*/ 574 w 951"/>
                  <a:gd name="T53" fmla="*/ 246 h 729"/>
                  <a:gd name="T54" fmla="*/ 604 w 951"/>
                  <a:gd name="T55" fmla="*/ 245 h 729"/>
                  <a:gd name="T56" fmla="*/ 660 w 951"/>
                  <a:gd name="T57" fmla="*/ 287 h 729"/>
                  <a:gd name="T58" fmla="*/ 683 w 951"/>
                  <a:gd name="T59" fmla="*/ 294 h 729"/>
                  <a:gd name="T60" fmla="*/ 842 w 951"/>
                  <a:gd name="T61" fmla="*/ 299 h 729"/>
                  <a:gd name="T62" fmla="*/ 856 w 951"/>
                  <a:gd name="T63" fmla="*/ 305 h 729"/>
                  <a:gd name="T64" fmla="*/ 893 w 951"/>
                  <a:gd name="T65" fmla="*/ 332 h 729"/>
                  <a:gd name="T66" fmla="*/ 906 w 951"/>
                  <a:gd name="T67" fmla="*/ 344 h 729"/>
                  <a:gd name="T68" fmla="*/ 909 w 951"/>
                  <a:gd name="T69" fmla="*/ 389 h 729"/>
                  <a:gd name="T70" fmla="*/ 895 w 951"/>
                  <a:gd name="T71" fmla="*/ 423 h 729"/>
                  <a:gd name="T72" fmla="*/ 896 w 951"/>
                  <a:gd name="T73" fmla="*/ 476 h 729"/>
                  <a:gd name="T74" fmla="*/ 903 w 951"/>
                  <a:gd name="T75" fmla="*/ 494 h 729"/>
                  <a:gd name="T76" fmla="*/ 919 w 951"/>
                  <a:gd name="T77" fmla="*/ 545 h 729"/>
                  <a:gd name="T78" fmla="*/ 927 w 951"/>
                  <a:gd name="T79" fmla="*/ 579 h 729"/>
                  <a:gd name="T80" fmla="*/ 926 w 951"/>
                  <a:gd name="T81" fmla="*/ 603 h 729"/>
                  <a:gd name="T82" fmla="*/ 943 w 951"/>
                  <a:gd name="T83" fmla="*/ 657 h 729"/>
                  <a:gd name="T84" fmla="*/ 937 w 951"/>
                  <a:gd name="T85" fmla="*/ 693 h 729"/>
                  <a:gd name="T86" fmla="*/ 923 w 951"/>
                  <a:gd name="T87" fmla="*/ 712 h 729"/>
                  <a:gd name="T88" fmla="*/ 897 w 951"/>
                  <a:gd name="T89" fmla="*/ 729 h 729"/>
                  <a:gd name="T90" fmla="*/ 608 w 951"/>
                  <a:gd name="T91" fmla="*/ 719 h 729"/>
                  <a:gd name="T92" fmla="*/ 587 w 951"/>
                  <a:gd name="T93" fmla="*/ 699 h 729"/>
                  <a:gd name="T94" fmla="*/ 588 w 951"/>
                  <a:gd name="T95" fmla="*/ 656 h 729"/>
                  <a:gd name="T96" fmla="*/ 576 w 951"/>
                  <a:gd name="T97" fmla="*/ 644 h 729"/>
                  <a:gd name="T98" fmla="*/ 528 w 951"/>
                  <a:gd name="T99" fmla="*/ 642 h 729"/>
                  <a:gd name="T100" fmla="*/ 510 w 951"/>
                  <a:gd name="T101" fmla="*/ 624 h 729"/>
                  <a:gd name="T102" fmla="*/ 511 w 951"/>
                  <a:gd name="T103" fmla="*/ 580 h 729"/>
                  <a:gd name="T104" fmla="*/ 496 w 951"/>
                  <a:gd name="T105" fmla="*/ 567 h 729"/>
                  <a:gd name="T106" fmla="*/ 282 w 951"/>
                  <a:gd name="T107" fmla="*/ 561 h 729"/>
                  <a:gd name="T108" fmla="*/ 258 w 951"/>
                  <a:gd name="T109" fmla="*/ 551 h 729"/>
                  <a:gd name="T110" fmla="*/ 236 w 951"/>
                  <a:gd name="T111" fmla="*/ 530 h 729"/>
                  <a:gd name="T112" fmla="*/ 224 w 951"/>
                  <a:gd name="T113" fmla="*/ 504 h 729"/>
                  <a:gd name="T114" fmla="*/ 216 w 951"/>
                  <a:gd name="T115" fmla="*/ 491 h 729"/>
                  <a:gd name="T116" fmla="*/ 117 w 951"/>
                  <a:gd name="T117" fmla="*/ 414 h 729"/>
                  <a:gd name="T118" fmla="*/ 101 w 951"/>
                  <a:gd name="T119" fmla="*/ 411 h 729"/>
                  <a:gd name="T120" fmla="*/ 67 w 951"/>
                  <a:gd name="T121" fmla="*/ 421 h 729"/>
                  <a:gd name="T122" fmla="*/ 45 w 951"/>
                  <a:gd name="T123" fmla="*/ 404 h 729"/>
                  <a:gd name="T124" fmla="*/ 49 w 951"/>
                  <a:gd name="T125" fmla="*/ 392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51" h="729">
                    <a:moveTo>
                      <a:pt x="49" y="392"/>
                    </a:moveTo>
                    <a:cubicBezTo>
                      <a:pt x="52" y="377"/>
                      <a:pt x="60" y="368"/>
                      <a:pt x="80" y="370"/>
                    </a:cubicBezTo>
                    <a:cubicBezTo>
                      <a:pt x="92" y="371"/>
                      <a:pt x="99" y="366"/>
                      <a:pt x="95" y="353"/>
                    </a:cubicBezTo>
                    <a:cubicBezTo>
                      <a:pt x="93" y="345"/>
                      <a:pt x="93" y="336"/>
                      <a:pt x="92" y="328"/>
                    </a:cubicBezTo>
                    <a:cubicBezTo>
                      <a:pt x="92" y="315"/>
                      <a:pt x="89" y="304"/>
                      <a:pt x="72" y="301"/>
                    </a:cubicBezTo>
                    <a:cubicBezTo>
                      <a:pt x="63" y="299"/>
                      <a:pt x="67" y="294"/>
                      <a:pt x="70" y="291"/>
                    </a:cubicBezTo>
                    <a:cubicBezTo>
                      <a:pt x="79" y="281"/>
                      <a:pt x="86" y="272"/>
                      <a:pt x="80" y="259"/>
                    </a:cubicBezTo>
                    <a:cubicBezTo>
                      <a:pt x="77" y="254"/>
                      <a:pt x="75" y="250"/>
                      <a:pt x="68" y="250"/>
                    </a:cubicBezTo>
                    <a:cubicBezTo>
                      <a:pt x="54" y="248"/>
                      <a:pt x="37" y="249"/>
                      <a:pt x="28" y="243"/>
                    </a:cubicBezTo>
                    <a:cubicBezTo>
                      <a:pt x="18" y="236"/>
                      <a:pt x="25" y="220"/>
                      <a:pt x="23" y="208"/>
                    </a:cubicBezTo>
                    <a:cubicBezTo>
                      <a:pt x="21" y="196"/>
                      <a:pt x="6" y="193"/>
                      <a:pt x="0" y="181"/>
                    </a:cubicBezTo>
                    <a:cubicBezTo>
                      <a:pt x="18" y="178"/>
                      <a:pt x="25" y="168"/>
                      <a:pt x="25" y="152"/>
                    </a:cubicBezTo>
                    <a:cubicBezTo>
                      <a:pt x="25" y="145"/>
                      <a:pt x="29" y="139"/>
                      <a:pt x="37" y="135"/>
                    </a:cubicBezTo>
                    <a:cubicBezTo>
                      <a:pt x="84" y="111"/>
                      <a:pt x="119" y="77"/>
                      <a:pt x="149" y="37"/>
                    </a:cubicBezTo>
                    <a:cubicBezTo>
                      <a:pt x="165" y="17"/>
                      <a:pt x="187" y="4"/>
                      <a:pt x="216" y="1"/>
                    </a:cubicBezTo>
                    <a:cubicBezTo>
                      <a:pt x="223" y="0"/>
                      <a:pt x="228" y="1"/>
                      <a:pt x="229" y="7"/>
                    </a:cubicBezTo>
                    <a:cubicBezTo>
                      <a:pt x="237" y="35"/>
                      <a:pt x="261" y="50"/>
                      <a:pt x="287" y="62"/>
                    </a:cubicBezTo>
                    <a:cubicBezTo>
                      <a:pt x="297" y="67"/>
                      <a:pt x="304" y="74"/>
                      <a:pt x="309" y="83"/>
                    </a:cubicBezTo>
                    <a:cubicBezTo>
                      <a:pt x="318" y="102"/>
                      <a:pt x="329" y="120"/>
                      <a:pt x="339" y="138"/>
                    </a:cubicBezTo>
                    <a:cubicBezTo>
                      <a:pt x="342" y="145"/>
                      <a:pt x="346" y="148"/>
                      <a:pt x="354" y="149"/>
                    </a:cubicBezTo>
                    <a:cubicBezTo>
                      <a:pt x="371" y="152"/>
                      <a:pt x="387" y="158"/>
                      <a:pt x="405" y="153"/>
                    </a:cubicBezTo>
                    <a:cubicBezTo>
                      <a:pt x="410" y="152"/>
                      <a:pt x="415" y="153"/>
                      <a:pt x="419" y="156"/>
                    </a:cubicBezTo>
                    <a:cubicBezTo>
                      <a:pt x="436" y="168"/>
                      <a:pt x="460" y="172"/>
                      <a:pt x="462" y="196"/>
                    </a:cubicBezTo>
                    <a:cubicBezTo>
                      <a:pt x="463" y="201"/>
                      <a:pt x="469" y="202"/>
                      <a:pt x="474" y="203"/>
                    </a:cubicBezTo>
                    <a:cubicBezTo>
                      <a:pt x="494" y="209"/>
                      <a:pt x="514" y="216"/>
                      <a:pt x="535" y="221"/>
                    </a:cubicBezTo>
                    <a:cubicBezTo>
                      <a:pt x="547" y="224"/>
                      <a:pt x="553" y="230"/>
                      <a:pt x="556" y="241"/>
                    </a:cubicBezTo>
                    <a:cubicBezTo>
                      <a:pt x="560" y="256"/>
                      <a:pt x="564" y="257"/>
                      <a:pt x="574" y="246"/>
                    </a:cubicBezTo>
                    <a:cubicBezTo>
                      <a:pt x="585" y="235"/>
                      <a:pt x="592" y="235"/>
                      <a:pt x="604" y="245"/>
                    </a:cubicBezTo>
                    <a:cubicBezTo>
                      <a:pt x="622" y="260"/>
                      <a:pt x="642" y="273"/>
                      <a:pt x="660" y="287"/>
                    </a:cubicBezTo>
                    <a:cubicBezTo>
                      <a:pt x="667" y="292"/>
                      <a:pt x="674" y="294"/>
                      <a:pt x="683" y="294"/>
                    </a:cubicBezTo>
                    <a:cubicBezTo>
                      <a:pt x="736" y="296"/>
                      <a:pt x="789" y="297"/>
                      <a:pt x="842" y="299"/>
                    </a:cubicBezTo>
                    <a:cubicBezTo>
                      <a:pt x="847" y="299"/>
                      <a:pt x="855" y="296"/>
                      <a:pt x="856" y="305"/>
                    </a:cubicBezTo>
                    <a:cubicBezTo>
                      <a:pt x="858" y="325"/>
                      <a:pt x="873" y="331"/>
                      <a:pt x="893" y="332"/>
                    </a:cubicBezTo>
                    <a:cubicBezTo>
                      <a:pt x="903" y="332"/>
                      <a:pt x="906" y="335"/>
                      <a:pt x="906" y="344"/>
                    </a:cubicBezTo>
                    <a:cubicBezTo>
                      <a:pt x="906" y="359"/>
                      <a:pt x="907" y="374"/>
                      <a:pt x="909" y="389"/>
                    </a:cubicBezTo>
                    <a:cubicBezTo>
                      <a:pt x="911" y="403"/>
                      <a:pt x="902" y="412"/>
                      <a:pt x="895" y="423"/>
                    </a:cubicBezTo>
                    <a:cubicBezTo>
                      <a:pt x="876" y="450"/>
                      <a:pt x="875" y="450"/>
                      <a:pt x="896" y="476"/>
                    </a:cubicBezTo>
                    <a:cubicBezTo>
                      <a:pt x="900" y="481"/>
                      <a:pt x="903" y="487"/>
                      <a:pt x="903" y="494"/>
                    </a:cubicBezTo>
                    <a:cubicBezTo>
                      <a:pt x="903" y="512"/>
                      <a:pt x="908" y="529"/>
                      <a:pt x="919" y="545"/>
                    </a:cubicBezTo>
                    <a:cubicBezTo>
                      <a:pt x="926" y="555"/>
                      <a:pt x="928" y="567"/>
                      <a:pt x="927" y="579"/>
                    </a:cubicBezTo>
                    <a:cubicBezTo>
                      <a:pt x="926" y="587"/>
                      <a:pt x="927" y="595"/>
                      <a:pt x="926" y="603"/>
                    </a:cubicBezTo>
                    <a:cubicBezTo>
                      <a:pt x="922" y="624"/>
                      <a:pt x="927" y="641"/>
                      <a:pt x="943" y="657"/>
                    </a:cubicBezTo>
                    <a:cubicBezTo>
                      <a:pt x="951" y="666"/>
                      <a:pt x="947" y="683"/>
                      <a:pt x="937" y="693"/>
                    </a:cubicBezTo>
                    <a:cubicBezTo>
                      <a:pt x="931" y="699"/>
                      <a:pt x="924" y="704"/>
                      <a:pt x="923" y="712"/>
                    </a:cubicBezTo>
                    <a:cubicBezTo>
                      <a:pt x="920" y="726"/>
                      <a:pt x="912" y="729"/>
                      <a:pt x="897" y="729"/>
                    </a:cubicBezTo>
                    <a:cubicBezTo>
                      <a:pt x="801" y="725"/>
                      <a:pt x="704" y="722"/>
                      <a:pt x="608" y="719"/>
                    </a:cubicBezTo>
                    <a:cubicBezTo>
                      <a:pt x="583" y="719"/>
                      <a:pt x="586" y="722"/>
                      <a:pt x="587" y="699"/>
                    </a:cubicBezTo>
                    <a:cubicBezTo>
                      <a:pt x="587" y="684"/>
                      <a:pt x="587" y="670"/>
                      <a:pt x="588" y="656"/>
                    </a:cubicBezTo>
                    <a:cubicBezTo>
                      <a:pt x="589" y="647"/>
                      <a:pt x="586" y="644"/>
                      <a:pt x="576" y="644"/>
                    </a:cubicBezTo>
                    <a:cubicBezTo>
                      <a:pt x="560" y="644"/>
                      <a:pt x="544" y="641"/>
                      <a:pt x="528" y="642"/>
                    </a:cubicBezTo>
                    <a:cubicBezTo>
                      <a:pt x="512" y="642"/>
                      <a:pt x="509" y="636"/>
                      <a:pt x="510" y="624"/>
                    </a:cubicBezTo>
                    <a:cubicBezTo>
                      <a:pt x="511" y="609"/>
                      <a:pt x="510" y="594"/>
                      <a:pt x="511" y="580"/>
                    </a:cubicBezTo>
                    <a:cubicBezTo>
                      <a:pt x="511" y="569"/>
                      <a:pt x="506" y="567"/>
                      <a:pt x="496" y="567"/>
                    </a:cubicBezTo>
                    <a:cubicBezTo>
                      <a:pt x="424" y="565"/>
                      <a:pt x="353" y="563"/>
                      <a:pt x="282" y="561"/>
                    </a:cubicBezTo>
                    <a:cubicBezTo>
                      <a:pt x="272" y="560"/>
                      <a:pt x="265" y="558"/>
                      <a:pt x="258" y="551"/>
                    </a:cubicBezTo>
                    <a:cubicBezTo>
                      <a:pt x="252" y="544"/>
                      <a:pt x="244" y="537"/>
                      <a:pt x="236" y="530"/>
                    </a:cubicBezTo>
                    <a:cubicBezTo>
                      <a:pt x="228" y="523"/>
                      <a:pt x="221" y="516"/>
                      <a:pt x="224" y="504"/>
                    </a:cubicBezTo>
                    <a:cubicBezTo>
                      <a:pt x="225" y="498"/>
                      <a:pt x="221" y="495"/>
                      <a:pt x="216" y="491"/>
                    </a:cubicBezTo>
                    <a:cubicBezTo>
                      <a:pt x="183" y="465"/>
                      <a:pt x="150" y="440"/>
                      <a:pt x="117" y="414"/>
                    </a:cubicBezTo>
                    <a:cubicBezTo>
                      <a:pt x="112" y="409"/>
                      <a:pt x="107" y="409"/>
                      <a:pt x="101" y="411"/>
                    </a:cubicBezTo>
                    <a:cubicBezTo>
                      <a:pt x="90" y="415"/>
                      <a:pt x="78" y="418"/>
                      <a:pt x="67" y="421"/>
                    </a:cubicBezTo>
                    <a:cubicBezTo>
                      <a:pt x="53" y="425"/>
                      <a:pt x="43" y="416"/>
                      <a:pt x="45" y="404"/>
                    </a:cubicBezTo>
                    <a:cubicBezTo>
                      <a:pt x="46" y="400"/>
                      <a:pt x="48" y="396"/>
                      <a:pt x="49" y="392"/>
                    </a:cubicBezTo>
                    <a:close/>
                  </a:path>
                </a:pathLst>
              </a:custGeom>
              <a:solidFill>
                <a:srgbClr val="007DBC"/>
              </a:solidFill>
              <a:ln>
                <a:solidFill>
                  <a:schemeClr val="bg1"/>
                </a:solidFill>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184" name="Freeform 178">
                <a:extLst>
                  <a:ext uri="{FF2B5EF4-FFF2-40B4-BE49-F238E27FC236}">
                    <a16:creationId xmlns:a16="http://schemas.microsoft.com/office/drawing/2014/main" id="{3C8D37F5-7D16-4EA2-8947-E0FD96FF970D}"/>
                  </a:ext>
                </a:extLst>
              </p:cNvPr>
              <p:cNvSpPr>
                <a:spLocks/>
              </p:cNvSpPr>
              <p:nvPr/>
            </p:nvSpPr>
            <p:spPr bwMode="auto">
              <a:xfrm>
                <a:off x="5230992" y="2377054"/>
                <a:ext cx="1346940" cy="1183633"/>
              </a:xfrm>
              <a:custGeom>
                <a:avLst/>
                <a:gdLst>
                  <a:gd name="T0" fmla="*/ 3 w 856"/>
                  <a:gd name="T1" fmla="*/ 570 h 752"/>
                  <a:gd name="T2" fmla="*/ 4 w 856"/>
                  <a:gd name="T3" fmla="*/ 534 h 752"/>
                  <a:gd name="T4" fmla="*/ 53 w 856"/>
                  <a:gd name="T5" fmla="*/ 449 h 752"/>
                  <a:gd name="T6" fmla="*/ 58 w 856"/>
                  <a:gd name="T7" fmla="*/ 425 h 752"/>
                  <a:gd name="T8" fmla="*/ 71 w 856"/>
                  <a:gd name="T9" fmla="*/ 382 h 752"/>
                  <a:gd name="T10" fmla="*/ 75 w 856"/>
                  <a:gd name="T11" fmla="*/ 357 h 752"/>
                  <a:gd name="T12" fmla="*/ 78 w 856"/>
                  <a:gd name="T13" fmla="*/ 318 h 752"/>
                  <a:gd name="T14" fmla="*/ 137 w 856"/>
                  <a:gd name="T15" fmla="*/ 307 h 752"/>
                  <a:gd name="T16" fmla="*/ 162 w 856"/>
                  <a:gd name="T17" fmla="*/ 309 h 752"/>
                  <a:gd name="T18" fmla="*/ 221 w 856"/>
                  <a:gd name="T19" fmla="*/ 265 h 752"/>
                  <a:gd name="T20" fmla="*/ 252 w 856"/>
                  <a:gd name="T21" fmla="*/ 236 h 752"/>
                  <a:gd name="T22" fmla="*/ 259 w 856"/>
                  <a:gd name="T23" fmla="*/ 226 h 752"/>
                  <a:gd name="T24" fmla="*/ 258 w 856"/>
                  <a:gd name="T25" fmla="*/ 217 h 752"/>
                  <a:gd name="T26" fmla="*/ 289 w 856"/>
                  <a:gd name="T27" fmla="*/ 170 h 752"/>
                  <a:gd name="T28" fmla="*/ 294 w 856"/>
                  <a:gd name="T29" fmla="*/ 152 h 752"/>
                  <a:gd name="T30" fmla="*/ 287 w 856"/>
                  <a:gd name="T31" fmla="*/ 101 h 752"/>
                  <a:gd name="T32" fmla="*/ 314 w 856"/>
                  <a:gd name="T33" fmla="*/ 51 h 752"/>
                  <a:gd name="T34" fmla="*/ 392 w 856"/>
                  <a:gd name="T35" fmla="*/ 43 h 752"/>
                  <a:gd name="T36" fmla="*/ 405 w 856"/>
                  <a:gd name="T37" fmla="*/ 66 h 752"/>
                  <a:gd name="T38" fmla="*/ 420 w 856"/>
                  <a:gd name="T39" fmla="*/ 117 h 752"/>
                  <a:gd name="T40" fmla="*/ 450 w 856"/>
                  <a:gd name="T41" fmla="*/ 119 h 752"/>
                  <a:gd name="T42" fmla="*/ 514 w 856"/>
                  <a:gd name="T43" fmla="*/ 66 h 752"/>
                  <a:gd name="T44" fmla="*/ 551 w 856"/>
                  <a:gd name="T45" fmla="*/ 62 h 752"/>
                  <a:gd name="T46" fmla="*/ 610 w 856"/>
                  <a:gd name="T47" fmla="*/ 83 h 752"/>
                  <a:gd name="T48" fmla="*/ 629 w 856"/>
                  <a:gd name="T49" fmla="*/ 73 h 752"/>
                  <a:gd name="T50" fmla="*/ 640 w 856"/>
                  <a:gd name="T51" fmla="*/ 45 h 752"/>
                  <a:gd name="T52" fmla="*/ 658 w 856"/>
                  <a:gd name="T53" fmla="*/ 37 h 752"/>
                  <a:gd name="T54" fmla="*/ 695 w 856"/>
                  <a:gd name="T55" fmla="*/ 30 h 752"/>
                  <a:gd name="T56" fmla="*/ 731 w 856"/>
                  <a:gd name="T57" fmla="*/ 8 h 752"/>
                  <a:gd name="T58" fmla="*/ 764 w 856"/>
                  <a:gd name="T59" fmla="*/ 3 h 752"/>
                  <a:gd name="T60" fmla="*/ 803 w 856"/>
                  <a:gd name="T61" fmla="*/ 36 h 752"/>
                  <a:gd name="T62" fmla="*/ 818 w 856"/>
                  <a:gd name="T63" fmla="*/ 69 h 752"/>
                  <a:gd name="T64" fmla="*/ 847 w 856"/>
                  <a:gd name="T65" fmla="*/ 105 h 752"/>
                  <a:gd name="T66" fmla="*/ 852 w 856"/>
                  <a:gd name="T67" fmla="*/ 123 h 752"/>
                  <a:gd name="T68" fmla="*/ 806 w 856"/>
                  <a:gd name="T69" fmla="*/ 150 h 752"/>
                  <a:gd name="T70" fmla="*/ 766 w 856"/>
                  <a:gd name="T71" fmla="*/ 154 h 752"/>
                  <a:gd name="T72" fmla="*/ 734 w 856"/>
                  <a:gd name="T73" fmla="*/ 174 h 752"/>
                  <a:gd name="T74" fmla="*/ 691 w 856"/>
                  <a:gd name="T75" fmla="*/ 263 h 752"/>
                  <a:gd name="T76" fmla="*/ 682 w 856"/>
                  <a:gd name="T77" fmla="*/ 290 h 752"/>
                  <a:gd name="T78" fmla="*/ 615 w 856"/>
                  <a:gd name="T79" fmla="*/ 418 h 752"/>
                  <a:gd name="T80" fmla="*/ 590 w 856"/>
                  <a:gd name="T81" fmla="*/ 435 h 752"/>
                  <a:gd name="T82" fmla="*/ 549 w 856"/>
                  <a:gd name="T83" fmla="*/ 450 h 752"/>
                  <a:gd name="T84" fmla="*/ 505 w 856"/>
                  <a:gd name="T85" fmla="*/ 489 h 752"/>
                  <a:gd name="T86" fmla="*/ 487 w 856"/>
                  <a:gd name="T87" fmla="*/ 526 h 752"/>
                  <a:gd name="T88" fmla="*/ 487 w 856"/>
                  <a:gd name="T89" fmla="*/ 542 h 752"/>
                  <a:gd name="T90" fmla="*/ 483 w 856"/>
                  <a:gd name="T91" fmla="*/ 575 h 752"/>
                  <a:gd name="T92" fmla="*/ 470 w 856"/>
                  <a:gd name="T93" fmla="*/ 578 h 752"/>
                  <a:gd name="T94" fmla="*/ 444 w 856"/>
                  <a:gd name="T95" fmla="*/ 576 h 752"/>
                  <a:gd name="T96" fmla="*/ 279 w 856"/>
                  <a:gd name="T97" fmla="*/ 573 h 752"/>
                  <a:gd name="T98" fmla="*/ 262 w 856"/>
                  <a:gd name="T99" fmla="*/ 582 h 752"/>
                  <a:gd name="T100" fmla="*/ 205 w 856"/>
                  <a:gd name="T101" fmla="*/ 658 h 752"/>
                  <a:gd name="T102" fmla="*/ 189 w 856"/>
                  <a:gd name="T103" fmla="*/ 668 h 752"/>
                  <a:gd name="T104" fmla="*/ 179 w 856"/>
                  <a:gd name="T105" fmla="*/ 678 h 752"/>
                  <a:gd name="T106" fmla="*/ 177 w 856"/>
                  <a:gd name="T107" fmla="*/ 739 h 752"/>
                  <a:gd name="T108" fmla="*/ 164 w 856"/>
                  <a:gd name="T109" fmla="*/ 750 h 752"/>
                  <a:gd name="T110" fmla="*/ 135 w 856"/>
                  <a:gd name="T111" fmla="*/ 717 h 752"/>
                  <a:gd name="T112" fmla="*/ 142 w 856"/>
                  <a:gd name="T113" fmla="*/ 672 h 752"/>
                  <a:gd name="T114" fmla="*/ 135 w 856"/>
                  <a:gd name="T115" fmla="*/ 651 h 752"/>
                  <a:gd name="T116" fmla="*/ 61 w 856"/>
                  <a:gd name="T117" fmla="*/ 619 h 752"/>
                  <a:gd name="T118" fmla="*/ 6 w 856"/>
                  <a:gd name="T119" fmla="*/ 581 h 752"/>
                  <a:gd name="T120" fmla="*/ 3 w 856"/>
                  <a:gd name="T121" fmla="*/ 570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56" h="752">
                    <a:moveTo>
                      <a:pt x="3" y="570"/>
                    </a:moveTo>
                    <a:cubicBezTo>
                      <a:pt x="1" y="558"/>
                      <a:pt x="0" y="547"/>
                      <a:pt x="4" y="534"/>
                    </a:cubicBezTo>
                    <a:cubicBezTo>
                      <a:pt x="13" y="503"/>
                      <a:pt x="27" y="473"/>
                      <a:pt x="53" y="449"/>
                    </a:cubicBezTo>
                    <a:cubicBezTo>
                      <a:pt x="61" y="442"/>
                      <a:pt x="59" y="434"/>
                      <a:pt x="58" y="425"/>
                    </a:cubicBezTo>
                    <a:cubicBezTo>
                      <a:pt x="54" y="409"/>
                      <a:pt x="54" y="393"/>
                      <a:pt x="71" y="382"/>
                    </a:cubicBezTo>
                    <a:cubicBezTo>
                      <a:pt x="81" y="375"/>
                      <a:pt x="81" y="367"/>
                      <a:pt x="75" y="357"/>
                    </a:cubicBezTo>
                    <a:cubicBezTo>
                      <a:pt x="66" y="344"/>
                      <a:pt x="64" y="331"/>
                      <a:pt x="78" y="318"/>
                    </a:cubicBezTo>
                    <a:cubicBezTo>
                      <a:pt x="89" y="307"/>
                      <a:pt x="124" y="300"/>
                      <a:pt x="137" y="307"/>
                    </a:cubicBezTo>
                    <a:cubicBezTo>
                      <a:pt x="146" y="311"/>
                      <a:pt x="153" y="309"/>
                      <a:pt x="162" y="309"/>
                    </a:cubicBezTo>
                    <a:cubicBezTo>
                      <a:pt x="194" y="307"/>
                      <a:pt x="213" y="293"/>
                      <a:pt x="221" y="265"/>
                    </a:cubicBezTo>
                    <a:cubicBezTo>
                      <a:pt x="226" y="251"/>
                      <a:pt x="233" y="238"/>
                      <a:pt x="252" y="236"/>
                    </a:cubicBezTo>
                    <a:cubicBezTo>
                      <a:pt x="258" y="235"/>
                      <a:pt x="261" y="231"/>
                      <a:pt x="259" y="226"/>
                    </a:cubicBezTo>
                    <a:cubicBezTo>
                      <a:pt x="258" y="223"/>
                      <a:pt x="258" y="220"/>
                      <a:pt x="258" y="217"/>
                    </a:cubicBezTo>
                    <a:cubicBezTo>
                      <a:pt x="255" y="196"/>
                      <a:pt x="268" y="181"/>
                      <a:pt x="289" y="170"/>
                    </a:cubicBezTo>
                    <a:cubicBezTo>
                      <a:pt x="298" y="166"/>
                      <a:pt x="301" y="161"/>
                      <a:pt x="294" y="152"/>
                    </a:cubicBezTo>
                    <a:cubicBezTo>
                      <a:pt x="283" y="136"/>
                      <a:pt x="291" y="118"/>
                      <a:pt x="287" y="101"/>
                    </a:cubicBezTo>
                    <a:cubicBezTo>
                      <a:pt x="281" y="78"/>
                      <a:pt x="293" y="65"/>
                      <a:pt x="314" y="51"/>
                    </a:cubicBezTo>
                    <a:cubicBezTo>
                      <a:pt x="341" y="35"/>
                      <a:pt x="363" y="30"/>
                      <a:pt x="392" y="43"/>
                    </a:cubicBezTo>
                    <a:cubicBezTo>
                      <a:pt x="405" y="49"/>
                      <a:pt x="413" y="52"/>
                      <a:pt x="405" y="66"/>
                    </a:cubicBezTo>
                    <a:cubicBezTo>
                      <a:pt x="395" y="86"/>
                      <a:pt x="401" y="102"/>
                      <a:pt x="420" y="117"/>
                    </a:cubicBezTo>
                    <a:cubicBezTo>
                      <a:pt x="435" y="130"/>
                      <a:pt x="434" y="131"/>
                      <a:pt x="450" y="119"/>
                    </a:cubicBezTo>
                    <a:cubicBezTo>
                      <a:pt x="471" y="101"/>
                      <a:pt x="493" y="85"/>
                      <a:pt x="514" y="66"/>
                    </a:cubicBezTo>
                    <a:cubicBezTo>
                      <a:pt x="526" y="55"/>
                      <a:pt x="536" y="53"/>
                      <a:pt x="551" y="62"/>
                    </a:cubicBezTo>
                    <a:cubicBezTo>
                      <a:pt x="569" y="72"/>
                      <a:pt x="587" y="83"/>
                      <a:pt x="610" y="83"/>
                    </a:cubicBezTo>
                    <a:cubicBezTo>
                      <a:pt x="620" y="83"/>
                      <a:pt x="626" y="82"/>
                      <a:pt x="629" y="73"/>
                    </a:cubicBezTo>
                    <a:cubicBezTo>
                      <a:pt x="632" y="63"/>
                      <a:pt x="637" y="55"/>
                      <a:pt x="640" y="45"/>
                    </a:cubicBezTo>
                    <a:cubicBezTo>
                      <a:pt x="643" y="36"/>
                      <a:pt x="649" y="34"/>
                      <a:pt x="658" y="37"/>
                    </a:cubicBezTo>
                    <a:cubicBezTo>
                      <a:pt x="673" y="42"/>
                      <a:pt x="684" y="38"/>
                      <a:pt x="695" y="30"/>
                    </a:cubicBezTo>
                    <a:cubicBezTo>
                      <a:pt x="707" y="22"/>
                      <a:pt x="720" y="16"/>
                      <a:pt x="731" y="8"/>
                    </a:cubicBezTo>
                    <a:cubicBezTo>
                      <a:pt x="741" y="0"/>
                      <a:pt x="751" y="2"/>
                      <a:pt x="764" y="3"/>
                    </a:cubicBezTo>
                    <a:cubicBezTo>
                      <a:pt x="786" y="7"/>
                      <a:pt x="798" y="17"/>
                      <a:pt x="803" y="36"/>
                    </a:cubicBezTo>
                    <a:cubicBezTo>
                      <a:pt x="807" y="47"/>
                      <a:pt x="814" y="58"/>
                      <a:pt x="818" y="69"/>
                    </a:cubicBezTo>
                    <a:cubicBezTo>
                      <a:pt x="823" y="84"/>
                      <a:pt x="832" y="96"/>
                      <a:pt x="847" y="105"/>
                    </a:cubicBezTo>
                    <a:cubicBezTo>
                      <a:pt x="856" y="110"/>
                      <a:pt x="855" y="115"/>
                      <a:pt x="852" y="123"/>
                    </a:cubicBezTo>
                    <a:cubicBezTo>
                      <a:pt x="840" y="151"/>
                      <a:pt x="840" y="153"/>
                      <a:pt x="806" y="150"/>
                    </a:cubicBezTo>
                    <a:cubicBezTo>
                      <a:pt x="790" y="148"/>
                      <a:pt x="778" y="150"/>
                      <a:pt x="766" y="154"/>
                    </a:cubicBezTo>
                    <a:cubicBezTo>
                      <a:pt x="755" y="158"/>
                      <a:pt x="745" y="165"/>
                      <a:pt x="734" y="174"/>
                    </a:cubicBezTo>
                    <a:cubicBezTo>
                      <a:pt x="704" y="199"/>
                      <a:pt x="686" y="226"/>
                      <a:pt x="691" y="263"/>
                    </a:cubicBezTo>
                    <a:cubicBezTo>
                      <a:pt x="693" y="273"/>
                      <a:pt x="690" y="282"/>
                      <a:pt x="682" y="290"/>
                    </a:cubicBezTo>
                    <a:cubicBezTo>
                      <a:pt x="647" y="327"/>
                      <a:pt x="627" y="371"/>
                      <a:pt x="615" y="418"/>
                    </a:cubicBezTo>
                    <a:cubicBezTo>
                      <a:pt x="612" y="431"/>
                      <a:pt x="605" y="437"/>
                      <a:pt x="590" y="435"/>
                    </a:cubicBezTo>
                    <a:cubicBezTo>
                      <a:pt x="572" y="432"/>
                      <a:pt x="560" y="439"/>
                      <a:pt x="549" y="450"/>
                    </a:cubicBezTo>
                    <a:cubicBezTo>
                      <a:pt x="535" y="464"/>
                      <a:pt x="520" y="477"/>
                      <a:pt x="505" y="489"/>
                    </a:cubicBezTo>
                    <a:cubicBezTo>
                      <a:pt x="491" y="499"/>
                      <a:pt x="485" y="510"/>
                      <a:pt x="487" y="526"/>
                    </a:cubicBezTo>
                    <a:cubicBezTo>
                      <a:pt x="488" y="530"/>
                      <a:pt x="487" y="534"/>
                      <a:pt x="487" y="542"/>
                    </a:cubicBezTo>
                    <a:cubicBezTo>
                      <a:pt x="485" y="551"/>
                      <a:pt x="492" y="567"/>
                      <a:pt x="483" y="575"/>
                    </a:cubicBezTo>
                    <a:cubicBezTo>
                      <a:pt x="480" y="577"/>
                      <a:pt x="475" y="578"/>
                      <a:pt x="470" y="578"/>
                    </a:cubicBezTo>
                    <a:cubicBezTo>
                      <a:pt x="462" y="578"/>
                      <a:pt x="452" y="576"/>
                      <a:pt x="444" y="576"/>
                    </a:cubicBezTo>
                    <a:cubicBezTo>
                      <a:pt x="389" y="575"/>
                      <a:pt x="334" y="575"/>
                      <a:pt x="279" y="573"/>
                    </a:cubicBezTo>
                    <a:cubicBezTo>
                      <a:pt x="270" y="573"/>
                      <a:pt x="266" y="576"/>
                      <a:pt x="262" y="582"/>
                    </a:cubicBezTo>
                    <a:cubicBezTo>
                      <a:pt x="243" y="607"/>
                      <a:pt x="224" y="633"/>
                      <a:pt x="205" y="658"/>
                    </a:cubicBezTo>
                    <a:cubicBezTo>
                      <a:pt x="201" y="664"/>
                      <a:pt x="197" y="669"/>
                      <a:pt x="189" y="668"/>
                    </a:cubicBezTo>
                    <a:cubicBezTo>
                      <a:pt x="180" y="666"/>
                      <a:pt x="179" y="672"/>
                      <a:pt x="179" y="678"/>
                    </a:cubicBezTo>
                    <a:cubicBezTo>
                      <a:pt x="178" y="698"/>
                      <a:pt x="177" y="719"/>
                      <a:pt x="177" y="739"/>
                    </a:cubicBezTo>
                    <a:cubicBezTo>
                      <a:pt x="177" y="748"/>
                      <a:pt x="175" y="752"/>
                      <a:pt x="164" y="750"/>
                    </a:cubicBezTo>
                    <a:cubicBezTo>
                      <a:pt x="143" y="747"/>
                      <a:pt x="133" y="737"/>
                      <a:pt x="135" y="717"/>
                    </a:cubicBezTo>
                    <a:cubicBezTo>
                      <a:pt x="137" y="702"/>
                      <a:pt x="139" y="687"/>
                      <a:pt x="142" y="672"/>
                    </a:cubicBezTo>
                    <a:cubicBezTo>
                      <a:pt x="144" y="663"/>
                      <a:pt x="141" y="658"/>
                      <a:pt x="135" y="651"/>
                    </a:cubicBezTo>
                    <a:cubicBezTo>
                      <a:pt x="117" y="628"/>
                      <a:pt x="88" y="623"/>
                      <a:pt x="61" y="619"/>
                    </a:cubicBezTo>
                    <a:cubicBezTo>
                      <a:pt x="31" y="615"/>
                      <a:pt x="13" y="604"/>
                      <a:pt x="6" y="581"/>
                    </a:cubicBezTo>
                    <a:cubicBezTo>
                      <a:pt x="5" y="578"/>
                      <a:pt x="4" y="574"/>
                      <a:pt x="3" y="570"/>
                    </a:cubicBezTo>
                    <a:close/>
                  </a:path>
                </a:pathLst>
              </a:custGeom>
              <a:solidFill>
                <a:srgbClr val="007DBC"/>
              </a:solidFill>
              <a:ln>
                <a:solidFill>
                  <a:schemeClr val="bg1"/>
                </a:solidFill>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186" name="Freeform 180">
                <a:extLst>
                  <a:ext uri="{FF2B5EF4-FFF2-40B4-BE49-F238E27FC236}">
                    <a16:creationId xmlns:a16="http://schemas.microsoft.com/office/drawing/2014/main" id="{4663F61C-5151-41D1-835A-01C6A96BF9F9}"/>
                  </a:ext>
                </a:extLst>
              </p:cNvPr>
              <p:cNvSpPr>
                <a:spLocks/>
              </p:cNvSpPr>
              <p:nvPr/>
            </p:nvSpPr>
            <p:spPr bwMode="auto">
              <a:xfrm>
                <a:off x="4400964" y="1818304"/>
                <a:ext cx="1283507" cy="1693797"/>
              </a:xfrm>
              <a:custGeom>
                <a:avLst/>
                <a:gdLst>
                  <a:gd name="T0" fmla="*/ 55 w 815"/>
                  <a:gd name="T1" fmla="*/ 604 h 1076"/>
                  <a:gd name="T2" fmla="*/ 66 w 815"/>
                  <a:gd name="T3" fmla="*/ 587 h 1076"/>
                  <a:gd name="T4" fmla="*/ 18 w 815"/>
                  <a:gd name="T5" fmla="*/ 561 h 1076"/>
                  <a:gd name="T6" fmla="*/ 3 w 815"/>
                  <a:gd name="T7" fmla="*/ 520 h 1076"/>
                  <a:gd name="T8" fmla="*/ 39 w 815"/>
                  <a:gd name="T9" fmla="*/ 451 h 1076"/>
                  <a:gd name="T10" fmla="*/ 40 w 815"/>
                  <a:gd name="T11" fmla="*/ 435 h 1076"/>
                  <a:gd name="T12" fmla="*/ 53 w 815"/>
                  <a:gd name="T13" fmla="*/ 404 h 1076"/>
                  <a:gd name="T14" fmla="*/ 151 w 815"/>
                  <a:gd name="T15" fmla="*/ 341 h 1076"/>
                  <a:gd name="T16" fmla="*/ 167 w 815"/>
                  <a:gd name="T17" fmla="*/ 293 h 1076"/>
                  <a:gd name="T18" fmla="*/ 151 w 815"/>
                  <a:gd name="T19" fmla="*/ 270 h 1076"/>
                  <a:gd name="T20" fmla="*/ 99 w 815"/>
                  <a:gd name="T21" fmla="*/ 186 h 1076"/>
                  <a:gd name="T22" fmla="*/ 102 w 815"/>
                  <a:gd name="T23" fmla="*/ 154 h 1076"/>
                  <a:gd name="T24" fmla="*/ 101 w 815"/>
                  <a:gd name="T25" fmla="*/ 100 h 1076"/>
                  <a:gd name="T26" fmla="*/ 132 w 815"/>
                  <a:gd name="T27" fmla="*/ 40 h 1076"/>
                  <a:gd name="T28" fmla="*/ 168 w 815"/>
                  <a:gd name="T29" fmla="*/ 32 h 1076"/>
                  <a:gd name="T30" fmla="*/ 221 w 815"/>
                  <a:gd name="T31" fmla="*/ 5 h 1076"/>
                  <a:gd name="T32" fmla="*/ 242 w 815"/>
                  <a:gd name="T33" fmla="*/ 18 h 1076"/>
                  <a:gd name="T34" fmla="*/ 269 w 815"/>
                  <a:gd name="T35" fmla="*/ 37 h 1076"/>
                  <a:gd name="T36" fmla="*/ 347 w 815"/>
                  <a:gd name="T37" fmla="*/ 20 h 1076"/>
                  <a:gd name="T38" fmla="*/ 335 w 815"/>
                  <a:gd name="T39" fmla="*/ 88 h 1076"/>
                  <a:gd name="T40" fmla="*/ 362 w 815"/>
                  <a:gd name="T41" fmla="*/ 130 h 1076"/>
                  <a:gd name="T42" fmla="*/ 389 w 815"/>
                  <a:gd name="T43" fmla="*/ 152 h 1076"/>
                  <a:gd name="T44" fmla="*/ 377 w 815"/>
                  <a:gd name="T45" fmla="*/ 189 h 1076"/>
                  <a:gd name="T46" fmla="*/ 432 w 815"/>
                  <a:gd name="T47" fmla="*/ 216 h 1076"/>
                  <a:gd name="T48" fmla="*/ 493 w 815"/>
                  <a:gd name="T49" fmla="*/ 259 h 1076"/>
                  <a:gd name="T50" fmla="*/ 517 w 815"/>
                  <a:gd name="T51" fmla="*/ 341 h 1076"/>
                  <a:gd name="T52" fmla="*/ 543 w 815"/>
                  <a:gd name="T53" fmla="*/ 362 h 1076"/>
                  <a:gd name="T54" fmla="*/ 633 w 815"/>
                  <a:gd name="T55" fmla="*/ 409 h 1076"/>
                  <a:gd name="T56" fmla="*/ 646 w 815"/>
                  <a:gd name="T57" fmla="*/ 438 h 1076"/>
                  <a:gd name="T58" fmla="*/ 709 w 815"/>
                  <a:gd name="T59" fmla="*/ 501 h 1076"/>
                  <a:gd name="T60" fmla="*/ 813 w 815"/>
                  <a:gd name="T61" fmla="*/ 512 h 1076"/>
                  <a:gd name="T62" fmla="*/ 797 w 815"/>
                  <a:gd name="T63" fmla="*/ 528 h 1076"/>
                  <a:gd name="T64" fmla="*/ 777 w 815"/>
                  <a:gd name="T65" fmla="*/ 573 h 1076"/>
                  <a:gd name="T66" fmla="*/ 746 w 815"/>
                  <a:gd name="T67" fmla="*/ 602 h 1076"/>
                  <a:gd name="T68" fmla="*/ 689 w 815"/>
                  <a:gd name="T69" fmla="*/ 654 h 1076"/>
                  <a:gd name="T70" fmla="*/ 640 w 815"/>
                  <a:gd name="T71" fmla="*/ 649 h 1076"/>
                  <a:gd name="T72" fmla="*/ 583 w 815"/>
                  <a:gd name="T73" fmla="*/ 687 h 1076"/>
                  <a:gd name="T74" fmla="*/ 587 w 815"/>
                  <a:gd name="T75" fmla="*/ 735 h 1076"/>
                  <a:gd name="T76" fmla="*/ 569 w 815"/>
                  <a:gd name="T77" fmla="*/ 802 h 1076"/>
                  <a:gd name="T78" fmla="*/ 517 w 815"/>
                  <a:gd name="T79" fmla="*/ 915 h 1076"/>
                  <a:gd name="T80" fmla="*/ 525 w 815"/>
                  <a:gd name="T81" fmla="*/ 938 h 1076"/>
                  <a:gd name="T82" fmla="*/ 619 w 815"/>
                  <a:gd name="T83" fmla="*/ 990 h 1076"/>
                  <a:gd name="T84" fmla="*/ 649 w 815"/>
                  <a:gd name="T85" fmla="*/ 1070 h 1076"/>
                  <a:gd name="T86" fmla="*/ 559 w 815"/>
                  <a:gd name="T87" fmla="*/ 1070 h 1076"/>
                  <a:gd name="T88" fmla="*/ 461 w 815"/>
                  <a:gd name="T89" fmla="*/ 1060 h 1076"/>
                  <a:gd name="T90" fmla="*/ 375 w 815"/>
                  <a:gd name="T91" fmla="*/ 1014 h 1076"/>
                  <a:gd name="T92" fmla="*/ 346 w 815"/>
                  <a:gd name="T93" fmla="*/ 999 h 1076"/>
                  <a:gd name="T94" fmla="*/ 267 w 815"/>
                  <a:gd name="T95" fmla="*/ 969 h 1076"/>
                  <a:gd name="T96" fmla="*/ 231 w 815"/>
                  <a:gd name="T97" fmla="*/ 936 h 1076"/>
                  <a:gd name="T98" fmla="*/ 151 w 815"/>
                  <a:gd name="T99" fmla="*/ 923 h 1076"/>
                  <a:gd name="T100" fmla="*/ 134 w 815"/>
                  <a:gd name="T101" fmla="*/ 896 h 1076"/>
                  <a:gd name="T102" fmla="*/ 30 w 815"/>
                  <a:gd name="T103" fmla="*/ 767 h 1076"/>
                  <a:gd name="T104" fmla="*/ 31 w 815"/>
                  <a:gd name="T105" fmla="*/ 708 h 1076"/>
                  <a:gd name="T106" fmla="*/ 67 w 815"/>
                  <a:gd name="T107" fmla="*/ 685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15" h="1076">
                    <a:moveTo>
                      <a:pt x="53" y="645"/>
                    </a:moveTo>
                    <a:cubicBezTo>
                      <a:pt x="35" y="624"/>
                      <a:pt x="35" y="624"/>
                      <a:pt x="55" y="604"/>
                    </a:cubicBezTo>
                    <a:cubicBezTo>
                      <a:pt x="57" y="602"/>
                      <a:pt x="58" y="600"/>
                      <a:pt x="60" y="599"/>
                    </a:cubicBezTo>
                    <a:cubicBezTo>
                      <a:pt x="62" y="595"/>
                      <a:pt x="70" y="592"/>
                      <a:pt x="66" y="587"/>
                    </a:cubicBezTo>
                    <a:cubicBezTo>
                      <a:pt x="62" y="581"/>
                      <a:pt x="56" y="577"/>
                      <a:pt x="47" y="579"/>
                    </a:cubicBezTo>
                    <a:cubicBezTo>
                      <a:pt x="26" y="583"/>
                      <a:pt x="22" y="580"/>
                      <a:pt x="18" y="561"/>
                    </a:cubicBezTo>
                    <a:cubicBezTo>
                      <a:pt x="16" y="554"/>
                      <a:pt x="10" y="547"/>
                      <a:pt x="6" y="540"/>
                    </a:cubicBezTo>
                    <a:cubicBezTo>
                      <a:pt x="1" y="533"/>
                      <a:pt x="0" y="527"/>
                      <a:pt x="3" y="520"/>
                    </a:cubicBezTo>
                    <a:cubicBezTo>
                      <a:pt x="8" y="507"/>
                      <a:pt x="13" y="494"/>
                      <a:pt x="16" y="480"/>
                    </a:cubicBezTo>
                    <a:cubicBezTo>
                      <a:pt x="20" y="468"/>
                      <a:pt x="25" y="457"/>
                      <a:pt x="39" y="451"/>
                    </a:cubicBezTo>
                    <a:cubicBezTo>
                      <a:pt x="46" y="448"/>
                      <a:pt x="47" y="443"/>
                      <a:pt x="42" y="438"/>
                    </a:cubicBezTo>
                    <a:cubicBezTo>
                      <a:pt x="41" y="437"/>
                      <a:pt x="41" y="436"/>
                      <a:pt x="40" y="435"/>
                    </a:cubicBezTo>
                    <a:cubicBezTo>
                      <a:pt x="36" y="428"/>
                      <a:pt x="24" y="420"/>
                      <a:pt x="27" y="413"/>
                    </a:cubicBezTo>
                    <a:cubicBezTo>
                      <a:pt x="30" y="408"/>
                      <a:pt x="44" y="407"/>
                      <a:pt x="53" y="404"/>
                    </a:cubicBezTo>
                    <a:cubicBezTo>
                      <a:pt x="85" y="394"/>
                      <a:pt x="118" y="385"/>
                      <a:pt x="145" y="363"/>
                    </a:cubicBezTo>
                    <a:cubicBezTo>
                      <a:pt x="154" y="356"/>
                      <a:pt x="158" y="350"/>
                      <a:pt x="151" y="341"/>
                    </a:cubicBezTo>
                    <a:cubicBezTo>
                      <a:pt x="146" y="333"/>
                      <a:pt x="148" y="330"/>
                      <a:pt x="157" y="326"/>
                    </a:cubicBezTo>
                    <a:cubicBezTo>
                      <a:pt x="185" y="315"/>
                      <a:pt x="185" y="315"/>
                      <a:pt x="167" y="293"/>
                    </a:cubicBezTo>
                    <a:cubicBezTo>
                      <a:pt x="163" y="288"/>
                      <a:pt x="159" y="283"/>
                      <a:pt x="155" y="278"/>
                    </a:cubicBezTo>
                    <a:cubicBezTo>
                      <a:pt x="153" y="276"/>
                      <a:pt x="149" y="273"/>
                      <a:pt x="151" y="270"/>
                    </a:cubicBezTo>
                    <a:cubicBezTo>
                      <a:pt x="161" y="254"/>
                      <a:pt x="147" y="242"/>
                      <a:pt x="142" y="229"/>
                    </a:cubicBezTo>
                    <a:cubicBezTo>
                      <a:pt x="134" y="210"/>
                      <a:pt x="122" y="194"/>
                      <a:pt x="99" y="186"/>
                    </a:cubicBezTo>
                    <a:cubicBezTo>
                      <a:pt x="87" y="181"/>
                      <a:pt x="87" y="169"/>
                      <a:pt x="98" y="164"/>
                    </a:cubicBezTo>
                    <a:cubicBezTo>
                      <a:pt x="104" y="161"/>
                      <a:pt x="103" y="158"/>
                      <a:pt x="102" y="154"/>
                    </a:cubicBezTo>
                    <a:cubicBezTo>
                      <a:pt x="100" y="147"/>
                      <a:pt x="99" y="140"/>
                      <a:pt x="96" y="133"/>
                    </a:cubicBezTo>
                    <a:cubicBezTo>
                      <a:pt x="91" y="121"/>
                      <a:pt x="93" y="109"/>
                      <a:pt x="101" y="100"/>
                    </a:cubicBezTo>
                    <a:cubicBezTo>
                      <a:pt x="113" y="86"/>
                      <a:pt x="116" y="70"/>
                      <a:pt x="114" y="54"/>
                    </a:cubicBezTo>
                    <a:cubicBezTo>
                      <a:pt x="113" y="41"/>
                      <a:pt x="119" y="38"/>
                      <a:pt x="132" y="40"/>
                    </a:cubicBezTo>
                    <a:cubicBezTo>
                      <a:pt x="137" y="41"/>
                      <a:pt x="143" y="40"/>
                      <a:pt x="148" y="40"/>
                    </a:cubicBezTo>
                    <a:cubicBezTo>
                      <a:pt x="156" y="40"/>
                      <a:pt x="166" y="43"/>
                      <a:pt x="168" y="32"/>
                    </a:cubicBezTo>
                    <a:cubicBezTo>
                      <a:pt x="168" y="31"/>
                      <a:pt x="171" y="29"/>
                      <a:pt x="173" y="29"/>
                    </a:cubicBezTo>
                    <a:cubicBezTo>
                      <a:pt x="190" y="23"/>
                      <a:pt x="206" y="14"/>
                      <a:pt x="221" y="5"/>
                    </a:cubicBezTo>
                    <a:cubicBezTo>
                      <a:pt x="229" y="0"/>
                      <a:pt x="233" y="5"/>
                      <a:pt x="239" y="7"/>
                    </a:cubicBezTo>
                    <a:cubicBezTo>
                      <a:pt x="246" y="10"/>
                      <a:pt x="244" y="13"/>
                      <a:pt x="242" y="18"/>
                    </a:cubicBezTo>
                    <a:cubicBezTo>
                      <a:pt x="239" y="27"/>
                      <a:pt x="249" y="31"/>
                      <a:pt x="254" y="37"/>
                    </a:cubicBezTo>
                    <a:cubicBezTo>
                      <a:pt x="258" y="42"/>
                      <a:pt x="263" y="39"/>
                      <a:pt x="269" y="37"/>
                    </a:cubicBezTo>
                    <a:cubicBezTo>
                      <a:pt x="291" y="29"/>
                      <a:pt x="311" y="17"/>
                      <a:pt x="336" y="16"/>
                    </a:cubicBezTo>
                    <a:cubicBezTo>
                      <a:pt x="341" y="15"/>
                      <a:pt x="345" y="14"/>
                      <a:pt x="347" y="20"/>
                    </a:cubicBezTo>
                    <a:cubicBezTo>
                      <a:pt x="353" y="40"/>
                      <a:pt x="358" y="60"/>
                      <a:pt x="338" y="76"/>
                    </a:cubicBezTo>
                    <a:cubicBezTo>
                      <a:pt x="334" y="79"/>
                      <a:pt x="333" y="83"/>
                      <a:pt x="335" y="88"/>
                    </a:cubicBezTo>
                    <a:cubicBezTo>
                      <a:pt x="337" y="94"/>
                      <a:pt x="339" y="101"/>
                      <a:pt x="340" y="107"/>
                    </a:cubicBezTo>
                    <a:cubicBezTo>
                      <a:pt x="342" y="119"/>
                      <a:pt x="347" y="128"/>
                      <a:pt x="362" y="130"/>
                    </a:cubicBezTo>
                    <a:cubicBezTo>
                      <a:pt x="372" y="131"/>
                      <a:pt x="379" y="139"/>
                      <a:pt x="387" y="144"/>
                    </a:cubicBezTo>
                    <a:cubicBezTo>
                      <a:pt x="391" y="146"/>
                      <a:pt x="391" y="149"/>
                      <a:pt x="389" y="152"/>
                    </a:cubicBezTo>
                    <a:cubicBezTo>
                      <a:pt x="386" y="155"/>
                      <a:pt x="383" y="158"/>
                      <a:pt x="382" y="161"/>
                    </a:cubicBezTo>
                    <a:cubicBezTo>
                      <a:pt x="379" y="170"/>
                      <a:pt x="360" y="176"/>
                      <a:pt x="377" y="189"/>
                    </a:cubicBezTo>
                    <a:cubicBezTo>
                      <a:pt x="386" y="195"/>
                      <a:pt x="393" y="206"/>
                      <a:pt x="408" y="204"/>
                    </a:cubicBezTo>
                    <a:cubicBezTo>
                      <a:pt x="419" y="203"/>
                      <a:pt x="427" y="206"/>
                      <a:pt x="432" y="216"/>
                    </a:cubicBezTo>
                    <a:cubicBezTo>
                      <a:pt x="440" y="233"/>
                      <a:pt x="455" y="243"/>
                      <a:pt x="473" y="250"/>
                    </a:cubicBezTo>
                    <a:cubicBezTo>
                      <a:pt x="480" y="253"/>
                      <a:pt x="487" y="256"/>
                      <a:pt x="493" y="259"/>
                    </a:cubicBezTo>
                    <a:cubicBezTo>
                      <a:pt x="518" y="272"/>
                      <a:pt x="523" y="282"/>
                      <a:pt x="511" y="304"/>
                    </a:cubicBezTo>
                    <a:cubicBezTo>
                      <a:pt x="503" y="319"/>
                      <a:pt x="503" y="330"/>
                      <a:pt x="517" y="341"/>
                    </a:cubicBezTo>
                    <a:cubicBezTo>
                      <a:pt x="523" y="346"/>
                      <a:pt x="527" y="352"/>
                      <a:pt x="531" y="358"/>
                    </a:cubicBezTo>
                    <a:cubicBezTo>
                      <a:pt x="534" y="362"/>
                      <a:pt x="539" y="364"/>
                      <a:pt x="543" y="362"/>
                    </a:cubicBezTo>
                    <a:cubicBezTo>
                      <a:pt x="558" y="356"/>
                      <a:pt x="565" y="364"/>
                      <a:pt x="572" y="373"/>
                    </a:cubicBezTo>
                    <a:cubicBezTo>
                      <a:pt x="586" y="394"/>
                      <a:pt x="606" y="406"/>
                      <a:pt x="633" y="409"/>
                    </a:cubicBezTo>
                    <a:cubicBezTo>
                      <a:pt x="642" y="410"/>
                      <a:pt x="647" y="414"/>
                      <a:pt x="640" y="422"/>
                    </a:cubicBezTo>
                    <a:cubicBezTo>
                      <a:pt x="634" y="430"/>
                      <a:pt x="636" y="436"/>
                      <a:pt x="646" y="438"/>
                    </a:cubicBezTo>
                    <a:cubicBezTo>
                      <a:pt x="674" y="444"/>
                      <a:pt x="688" y="459"/>
                      <a:pt x="687" y="485"/>
                    </a:cubicBezTo>
                    <a:cubicBezTo>
                      <a:pt x="687" y="497"/>
                      <a:pt x="695" y="502"/>
                      <a:pt x="709" y="501"/>
                    </a:cubicBezTo>
                    <a:cubicBezTo>
                      <a:pt x="738" y="501"/>
                      <a:pt x="767" y="503"/>
                      <a:pt x="796" y="504"/>
                    </a:cubicBezTo>
                    <a:cubicBezTo>
                      <a:pt x="804" y="504"/>
                      <a:pt x="810" y="505"/>
                      <a:pt x="813" y="512"/>
                    </a:cubicBezTo>
                    <a:cubicBezTo>
                      <a:pt x="815" y="519"/>
                      <a:pt x="807" y="519"/>
                      <a:pt x="804" y="523"/>
                    </a:cubicBezTo>
                    <a:cubicBezTo>
                      <a:pt x="802" y="525"/>
                      <a:pt x="800" y="527"/>
                      <a:pt x="797" y="528"/>
                    </a:cubicBezTo>
                    <a:cubicBezTo>
                      <a:pt x="778" y="537"/>
                      <a:pt x="770" y="550"/>
                      <a:pt x="776" y="569"/>
                    </a:cubicBezTo>
                    <a:cubicBezTo>
                      <a:pt x="777" y="571"/>
                      <a:pt x="777" y="572"/>
                      <a:pt x="777" y="573"/>
                    </a:cubicBezTo>
                    <a:cubicBezTo>
                      <a:pt x="778" y="580"/>
                      <a:pt x="773" y="585"/>
                      <a:pt x="764" y="586"/>
                    </a:cubicBezTo>
                    <a:cubicBezTo>
                      <a:pt x="754" y="588"/>
                      <a:pt x="749" y="594"/>
                      <a:pt x="746" y="602"/>
                    </a:cubicBezTo>
                    <a:cubicBezTo>
                      <a:pt x="743" y="608"/>
                      <a:pt x="740" y="613"/>
                      <a:pt x="738" y="618"/>
                    </a:cubicBezTo>
                    <a:cubicBezTo>
                      <a:pt x="732" y="641"/>
                      <a:pt x="715" y="652"/>
                      <a:pt x="689" y="654"/>
                    </a:cubicBezTo>
                    <a:cubicBezTo>
                      <a:pt x="680" y="655"/>
                      <a:pt x="672" y="657"/>
                      <a:pt x="664" y="651"/>
                    </a:cubicBezTo>
                    <a:cubicBezTo>
                      <a:pt x="657" y="646"/>
                      <a:pt x="649" y="645"/>
                      <a:pt x="640" y="649"/>
                    </a:cubicBezTo>
                    <a:cubicBezTo>
                      <a:pt x="633" y="651"/>
                      <a:pt x="626" y="654"/>
                      <a:pt x="619" y="655"/>
                    </a:cubicBezTo>
                    <a:cubicBezTo>
                      <a:pt x="597" y="658"/>
                      <a:pt x="591" y="674"/>
                      <a:pt x="583" y="687"/>
                    </a:cubicBezTo>
                    <a:cubicBezTo>
                      <a:pt x="579" y="695"/>
                      <a:pt x="587" y="703"/>
                      <a:pt x="591" y="711"/>
                    </a:cubicBezTo>
                    <a:cubicBezTo>
                      <a:pt x="596" y="720"/>
                      <a:pt x="597" y="728"/>
                      <a:pt x="587" y="735"/>
                    </a:cubicBezTo>
                    <a:cubicBezTo>
                      <a:pt x="567" y="748"/>
                      <a:pt x="573" y="767"/>
                      <a:pt x="575" y="784"/>
                    </a:cubicBezTo>
                    <a:cubicBezTo>
                      <a:pt x="576" y="791"/>
                      <a:pt x="574" y="797"/>
                      <a:pt x="569" y="802"/>
                    </a:cubicBezTo>
                    <a:cubicBezTo>
                      <a:pt x="538" y="829"/>
                      <a:pt x="529" y="866"/>
                      <a:pt x="517" y="901"/>
                    </a:cubicBezTo>
                    <a:cubicBezTo>
                      <a:pt x="515" y="905"/>
                      <a:pt x="515" y="910"/>
                      <a:pt x="517" y="915"/>
                    </a:cubicBezTo>
                    <a:cubicBezTo>
                      <a:pt x="520" y="922"/>
                      <a:pt x="522" y="929"/>
                      <a:pt x="524" y="935"/>
                    </a:cubicBezTo>
                    <a:cubicBezTo>
                      <a:pt x="524" y="936"/>
                      <a:pt x="524" y="937"/>
                      <a:pt x="525" y="938"/>
                    </a:cubicBezTo>
                    <a:cubicBezTo>
                      <a:pt x="535" y="971"/>
                      <a:pt x="536" y="972"/>
                      <a:pt x="575" y="981"/>
                    </a:cubicBezTo>
                    <a:cubicBezTo>
                      <a:pt x="590" y="984"/>
                      <a:pt x="604" y="987"/>
                      <a:pt x="619" y="990"/>
                    </a:cubicBezTo>
                    <a:cubicBezTo>
                      <a:pt x="648" y="997"/>
                      <a:pt x="661" y="1015"/>
                      <a:pt x="656" y="1041"/>
                    </a:cubicBezTo>
                    <a:cubicBezTo>
                      <a:pt x="654" y="1051"/>
                      <a:pt x="658" y="1064"/>
                      <a:pt x="649" y="1070"/>
                    </a:cubicBezTo>
                    <a:cubicBezTo>
                      <a:pt x="640" y="1076"/>
                      <a:pt x="625" y="1071"/>
                      <a:pt x="613" y="1071"/>
                    </a:cubicBezTo>
                    <a:cubicBezTo>
                      <a:pt x="595" y="1071"/>
                      <a:pt x="577" y="1070"/>
                      <a:pt x="559" y="1070"/>
                    </a:cubicBezTo>
                    <a:cubicBezTo>
                      <a:pt x="534" y="1069"/>
                      <a:pt x="508" y="1068"/>
                      <a:pt x="483" y="1068"/>
                    </a:cubicBezTo>
                    <a:cubicBezTo>
                      <a:pt x="474" y="1067"/>
                      <a:pt x="467" y="1065"/>
                      <a:pt x="461" y="1060"/>
                    </a:cubicBezTo>
                    <a:cubicBezTo>
                      <a:pt x="440" y="1044"/>
                      <a:pt x="418" y="1029"/>
                      <a:pt x="398" y="1013"/>
                    </a:cubicBezTo>
                    <a:cubicBezTo>
                      <a:pt x="389" y="1006"/>
                      <a:pt x="383" y="1006"/>
                      <a:pt x="375" y="1014"/>
                    </a:cubicBezTo>
                    <a:cubicBezTo>
                      <a:pt x="369" y="1021"/>
                      <a:pt x="363" y="1025"/>
                      <a:pt x="361" y="1012"/>
                    </a:cubicBezTo>
                    <a:cubicBezTo>
                      <a:pt x="360" y="1004"/>
                      <a:pt x="354" y="1001"/>
                      <a:pt x="346" y="999"/>
                    </a:cubicBezTo>
                    <a:cubicBezTo>
                      <a:pt x="324" y="992"/>
                      <a:pt x="302" y="985"/>
                      <a:pt x="279" y="979"/>
                    </a:cubicBezTo>
                    <a:cubicBezTo>
                      <a:pt x="273" y="977"/>
                      <a:pt x="268" y="975"/>
                      <a:pt x="267" y="969"/>
                    </a:cubicBezTo>
                    <a:cubicBezTo>
                      <a:pt x="266" y="958"/>
                      <a:pt x="259" y="951"/>
                      <a:pt x="249" y="946"/>
                    </a:cubicBezTo>
                    <a:cubicBezTo>
                      <a:pt x="242" y="944"/>
                      <a:pt x="236" y="940"/>
                      <a:pt x="231" y="936"/>
                    </a:cubicBezTo>
                    <a:cubicBezTo>
                      <a:pt x="220" y="927"/>
                      <a:pt x="207" y="925"/>
                      <a:pt x="192" y="928"/>
                    </a:cubicBezTo>
                    <a:cubicBezTo>
                      <a:pt x="178" y="931"/>
                      <a:pt x="165" y="925"/>
                      <a:pt x="151" y="923"/>
                    </a:cubicBezTo>
                    <a:cubicBezTo>
                      <a:pt x="147" y="923"/>
                      <a:pt x="147" y="919"/>
                      <a:pt x="145" y="916"/>
                    </a:cubicBezTo>
                    <a:cubicBezTo>
                      <a:pt x="141" y="909"/>
                      <a:pt x="137" y="903"/>
                      <a:pt x="134" y="896"/>
                    </a:cubicBezTo>
                    <a:cubicBezTo>
                      <a:pt x="120" y="862"/>
                      <a:pt x="96" y="837"/>
                      <a:pt x="60" y="820"/>
                    </a:cubicBezTo>
                    <a:cubicBezTo>
                      <a:pt x="40" y="810"/>
                      <a:pt x="35" y="786"/>
                      <a:pt x="30" y="767"/>
                    </a:cubicBezTo>
                    <a:cubicBezTo>
                      <a:pt x="26" y="753"/>
                      <a:pt x="25" y="738"/>
                      <a:pt x="22" y="724"/>
                    </a:cubicBezTo>
                    <a:cubicBezTo>
                      <a:pt x="21" y="717"/>
                      <a:pt x="23" y="712"/>
                      <a:pt x="31" y="708"/>
                    </a:cubicBezTo>
                    <a:cubicBezTo>
                      <a:pt x="35" y="707"/>
                      <a:pt x="38" y="705"/>
                      <a:pt x="41" y="703"/>
                    </a:cubicBezTo>
                    <a:cubicBezTo>
                      <a:pt x="50" y="697"/>
                      <a:pt x="67" y="695"/>
                      <a:pt x="67" y="685"/>
                    </a:cubicBezTo>
                    <a:cubicBezTo>
                      <a:pt x="67" y="671"/>
                      <a:pt x="63" y="657"/>
                      <a:pt x="53" y="645"/>
                    </a:cubicBezTo>
                    <a:close/>
                  </a:path>
                </a:pathLst>
              </a:custGeom>
              <a:solidFill>
                <a:srgbClr val="007DBC"/>
              </a:solidFill>
              <a:ln>
                <a:solidFill>
                  <a:schemeClr val="bg1"/>
                </a:solidFill>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187" name="Freeform 181">
                <a:extLst>
                  <a:ext uri="{FF2B5EF4-FFF2-40B4-BE49-F238E27FC236}">
                    <a16:creationId xmlns:a16="http://schemas.microsoft.com/office/drawing/2014/main" id="{24A1C7AC-F023-40DB-A3C3-541E788D3244}"/>
                  </a:ext>
                </a:extLst>
              </p:cNvPr>
              <p:cNvSpPr>
                <a:spLocks/>
              </p:cNvSpPr>
              <p:nvPr/>
            </p:nvSpPr>
            <p:spPr bwMode="auto">
              <a:xfrm>
                <a:off x="3959632" y="3710497"/>
                <a:ext cx="1681650" cy="1377981"/>
              </a:xfrm>
              <a:custGeom>
                <a:avLst/>
                <a:gdLst>
                  <a:gd name="T0" fmla="*/ 1040 w 1068"/>
                  <a:gd name="T1" fmla="*/ 876 h 876"/>
                  <a:gd name="T2" fmla="*/ 21 w 1068"/>
                  <a:gd name="T3" fmla="*/ 852 h 876"/>
                  <a:gd name="T4" fmla="*/ 3 w 1068"/>
                  <a:gd name="T5" fmla="*/ 834 h 876"/>
                  <a:gd name="T6" fmla="*/ 10 w 1068"/>
                  <a:gd name="T7" fmla="*/ 587 h 876"/>
                  <a:gd name="T8" fmla="*/ 26 w 1068"/>
                  <a:gd name="T9" fmla="*/ 573 h 876"/>
                  <a:gd name="T10" fmla="*/ 92 w 1068"/>
                  <a:gd name="T11" fmla="*/ 573 h 876"/>
                  <a:gd name="T12" fmla="*/ 105 w 1068"/>
                  <a:gd name="T13" fmla="*/ 562 h 876"/>
                  <a:gd name="T14" fmla="*/ 79 w 1068"/>
                  <a:gd name="T15" fmla="*/ 512 h 876"/>
                  <a:gd name="T16" fmla="*/ 78 w 1068"/>
                  <a:gd name="T17" fmla="*/ 493 h 876"/>
                  <a:gd name="T18" fmla="*/ 77 w 1068"/>
                  <a:gd name="T19" fmla="*/ 472 h 876"/>
                  <a:gd name="T20" fmla="*/ 77 w 1068"/>
                  <a:gd name="T21" fmla="*/ 453 h 876"/>
                  <a:gd name="T22" fmla="*/ 87 w 1068"/>
                  <a:gd name="T23" fmla="*/ 434 h 876"/>
                  <a:gd name="T24" fmla="*/ 102 w 1068"/>
                  <a:gd name="T25" fmla="*/ 376 h 876"/>
                  <a:gd name="T26" fmla="*/ 97 w 1068"/>
                  <a:gd name="T27" fmla="*/ 358 h 876"/>
                  <a:gd name="T28" fmla="*/ 93 w 1068"/>
                  <a:gd name="T29" fmla="*/ 338 h 876"/>
                  <a:gd name="T30" fmla="*/ 106 w 1068"/>
                  <a:gd name="T31" fmla="*/ 333 h 876"/>
                  <a:gd name="T32" fmla="*/ 128 w 1068"/>
                  <a:gd name="T33" fmla="*/ 311 h 876"/>
                  <a:gd name="T34" fmla="*/ 107 w 1068"/>
                  <a:gd name="T35" fmla="*/ 285 h 876"/>
                  <a:gd name="T36" fmla="*/ 66 w 1068"/>
                  <a:gd name="T37" fmla="*/ 247 h 876"/>
                  <a:gd name="T38" fmla="*/ 66 w 1068"/>
                  <a:gd name="T39" fmla="*/ 243 h 876"/>
                  <a:gd name="T40" fmla="*/ 61 w 1068"/>
                  <a:gd name="T41" fmla="*/ 217 h 876"/>
                  <a:gd name="T42" fmla="*/ 28 w 1068"/>
                  <a:gd name="T43" fmla="*/ 170 h 876"/>
                  <a:gd name="T44" fmla="*/ 29 w 1068"/>
                  <a:gd name="T45" fmla="*/ 157 h 876"/>
                  <a:gd name="T46" fmla="*/ 53 w 1068"/>
                  <a:gd name="T47" fmla="*/ 137 h 876"/>
                  <a:gd name="T48" fmla="*/ 71 w 1068"/>
                  <a:gd name="T49" fmla="*/ 96 h 876"/>
                  <a:gd name="T50" fmla="*/ 76 w 1068"/>
                  <a:gd name="T51" fmla="*/ 83 h 876"/>
                  <a:gd name="T52" fmla="*/ 100 w 1068"/>
                  <a:gd name="T53" fmla="*/ 61 h 876"/>
                  <a:gd name="T54" fmla="*/ 107 w 1068"/>
                  <a:gd name="T55" fmla="*/ 43 h 876"/>
                  <a:gd name="T56" fmla="*/ 129 w 1068"/>
                  <a:gd name="T57" fmla="*/ 15 h 876"/>
                  <a:gd name="T58" fmla="*/ 178 w 1068"/>
                  <a:gd name="T59" fmla="*/ 2 h 876"/>
                  <a:gd name="T60" fmla="*/ 192 w 1068"/>
                  <a:gd name="T61" fmla="*/ 5 h 876"/>
                  <a:gd name="T62" fmla="*/ 285 w 1068"/>
                  <a:gd name="T63" fmla="*/ 76 h 876"/>
                  <a:gd name="T64" fmla="*/ 291 w 1068"/>
                  <a:gd name="T65" fmla="*/ 89 h 876"/>
                  <a:gd name="T66" fmla="*/ 301 w 1068"/>
                  <a:gd name="T67" fmla="*/ 113 h 876"/>
                  <a:gd name="T68" fmla="*/ 398 w 1068"/>
                  <a:gd name="T69" fmla="*/ 152 h 876"/>
                  <a:gd name="T70" fmla="*/ 565 w 1068"/>
                  <a:gd name="T71" fmla="*/ 157 h 876"/>
                  <a:gd name="T72" fmla="*/ 579 w 1068"/>
                  <a:gd name="T73" fmla="*/ 170 h 876"/>
                  <a:gd name="T74" fmla="*/ 577 w 1068"/>
                  <a:gd name="T75" fmla="*/ 218 h 876"/>
                  <a:gd name="T76" fmla="*/ 591 w 1068"/>
                  <a:gd name="T77" fmla="*/ 231 h 876"/>
                  <a:gd name="T78" fmla="*/ 647 w 1068"/>
                  <a:gd name="T79" fmla="*/ 233 h 876"/>
                  <a:gd name="T80" fmla="*/ 657 w 1068"/>
                  <a:gd name="T81" fmla="*/ 242 h 876"/>
                  <a:gd name="T82" fmla="*/ 655 w 1068"/>
                  <a:gd name="T83" fmla="*/ 289 h 876"/>
                  <a:gd name="T84" fmla="*/ 675 w 1068"/>
                  <a:gd name="T85" fmla="*/ 309 h 876"/>
                  <a:gd name="T86" fmla="*/ 979 w 1068"/>
                  <a:gd name="T87" fmla="*/ 317 h 876"/>
                  <a:gd name="T88" fmla="*/ 1001 w 1068"/>
                  <a:gd name="T89" fmla="*/ 330 h 876"/>
                  <a:gd name="T90" fmla="*/ 1030 w 1068"/>
                  <a:gd name="T91" fmla="*/ 382 h 876"/>
                  <a:gd name="T92" fmla="*/ 1055 w 1068"/>
                  <a:gd name="T93" fmla="*/ 400 h 876"/>
                  <a:gd name="T94" fmla="*/ 1068 w 1068"/>
                  <a:gd name="T95" fmla="*/ 415 h 876"/>
                  <a:gd name="T96" fmla="*/ 1055 w 1068"/>
                  <a:gd name="T97" fmla="*/ 863 h 876"/>
                  <a:gd name="T98" fmla="*/ 1040 w 1068"/>
                  <a:gd name="T99" fmla="*/ 876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8" h="876">
                    <a:moveTo>
                      <a:pt x="1040" y="876"/>
                    </a:moveTo>
                    <a:cubicBezTo>
                      <a:pt x="869" y="871"/>
                      <a:pt x="190" y="857"/>
                      <a:pt x="21" y="852"/>
                    </a:cubicBezTo>
                    <a:cubicBezTo>
                      <a:pt x="0" y="851"/>
                      <a:pt x="3" y="854"/>
                      <a:pt x="3" y="834"/>
                    </a:cubicBezTo>
                    <a:cubicBezTo>
                      <a:pt x="5" y="752"/>
                      <a:pt x="8" y="669"/>
                      <a:pt x="10" y="587"/>
                    </a:cubicBezTo>
                    <a:cubicBezTo>
                      <a:pt x="10" y="576"/>
                      <a:pt x="13" y="572"/>
                      <a:pt x="26" y="573"/>
                    </a:cubicBezTo>
                    <a:cubicBezTo>
                      <a:pt x="48" y="574"/>
                      <a:pt x="70" y="573"/>
                      <a:pt x="92" y="573"/>
                    </a:cubicBezTo>
                    <a:cubicBezTo>
                      <a:pt x="102" y="574"/>
                      <a:pt x="105" y="570"/>
                      <a:pt x="105" y="562"/>
                    </a:cubicBezTo>
                    <a:cubicBezTo>
                      <a:pt x="105" y="542"/>
                      <a:pt x="93" y="526"/>
                      <a:pt x="79" y="512"/>
                    </a:cubicBezTo>
                    <a:cubicBezTo>
                      <a:pt x="72" y="505"/>
                      <a:pt x="71" y="500"/>
                      <a:pt x="78" y="493"/>
                    </a:cubicBezTo>
                    <a:cubicBezTo>
                      <a:pt x="85" y="486"/>
                      <a:pt x="94" y="479"/>
                      <a:pt x="77" y="472"/>
                    </a:cubicBezTo>
                    <a:cubicBezTo>
                      <a:pt x="68" y="469"/>
                      <a:pt x="69" y="458"/>
                      <a:pt x="77" y="453"/>
                    </a:cubicBezTo>
                    <a:cubicBezTo>
                      <a:pt x="85" y="448"/>
                      <a:pt x="88" y="442"/>
                      <a:pt x="87" y="434"/>
                    </a:cubicBezTo>
                    <a:cubicBezTo>
                      <a:pt x="83" y="413"/>
                      <a:pt x="94" y="395"/>
                      <a:pt x="102" y="376"/>
                    </a:cubicBezTo>
                    <a:cubicBezTo>
                      <a:pt x="105" y="369"/>
                      <a:pt x="106" y="363"/>
                      <a:pt x="97" y="358"/>
                    </a:cubicBezTo>
                    <a:cubicBezTo>
                      <a:pt x="87" y="354"/>
                      <a:pt x="92" y="345"/>
                      <a:pt x="93" y="338"/>
                    </a:cubicBezTo>
                    <a:cubicBezTo>
                      <a:pt x="94" y="331"/>
                      <a:pt x="101" y="333"/>
                      <a:pt x="106" y="333"/>
                    </a:cubicBezTo>
                    <a:cubicBezTo>
                      <a:pt x="129" y="332"/>
                      <a:pt x="128" y="332"/>
                      <a:pt x="128" y="311"/>
                    </a:cubicBezTo>
                    <a:cubicBezTo>
                      <a:pt x="128" y="297"/>
                      <a:pt x="123" y="289"/>
                      <a:pt x="107" y="285"/>
                    </a:cubicBezTo>
                    <a:cubicBezTo>
                      <a:pt x="87" y="278"/>
                      <a:pt x="80" y="259"/>
                      <a:pt x="66" y="247"/>
                    </a:cubicBezTo>
                    <a:cubicBezTo>
                      <a:pt x="66" y="246"/>
                      <a:pt x="65" y="243"/>
                      <a:pt x="66" y="243"/>
                    </a:cubicBezTo>
                    <a:cubicBezTo>
                      <a:pt x="80" y="232"/>
                      <a:pt x="66" y="225"/>
                      <a:pt x="61" y="217"/>
                    </a:cubicBezTo>
                    <a:cubicBezTo>
                      <a:pt x="51" y="201"/>
                      <a:pt x="39" y="186"/>
                      <a:pt x="28" y="170"/>
                    </a:cubicBezTo>
                    <a:cubicBezTo>
                      <a:pt x="24" y="165"/>
                      <a:pt x="24" y="162"/>
                      <a:pt x="29" y="157"/>
                    </a:cubicBezTo>
                    <a:cubicBezTo>
                      <a:pt x="37" y="151"/>
                      <a:pt x="44" y="143"/>
                      <a:pt x="53" y="137"/>
                    </a:cubicBezTo>
                    <a:cubicBezTo>
                      <a:pt x="68" y="126"/>
                      <a:pt x="78" y="115"/>
                      <a:pt x="71" y="96"/>
                    </a:cubicBezTo>
                    <a:cubicBezTo>
                      <a:pt x="69" y="91"/>
                      <a:pt x="72" y="87"/>
                      <a:pt x="76" y="83"/>
                    </a:cubicBezTo>
                    <a:cubicBezTo>
                      <a:pt x="84" y="76"/>
                      <a:pt x="92" y="68"/>
                      <a:pt x="100" y="61"/>
                    </a:cubicBezTo>
                    <a:cubicBezTo>
                      <a:pt x="106" y="56"/>
                      <a:pt x="110" y="51"/>
                      <a:pt x="107" y="43"/>
                    </a:cubicBezTo>
                    <a:cubicBezTo>
                      <a:pt x="106" y="38"/>
                      <a:pt x="124" y="16"/>
                      <a:pt x="129" y="15"/>
                    </a:cubicBezTo>
                    <a:cubicBezTo>
                      <a:pt x="146" y="13"/>
                      <a:pt x="161" y="6"/>
                      <a:pt x="178" y="2"/>
                    </a:cubicBezTo>
                    <a:cubicBezTo>
                      <a:pt x="184" y="0"/>
                      <a:pt x="188" y="1"/>
                      <a:pt x="192" y="5"/>
                    </a:cubicBezTo>
                    <a:cubicBezTo>
                      <a:pt x="223" y="29"/>
                      <a:pt x="254" y="53"/>
                      <a:pt x="285" y="76"/>
                    </a:cubicBezTo>
                    <a:cubicBezTo>
                      <a:pt x="290" y="80"/>
                      <a:pt x="292" y="84"/>
                      <a:pt x="291" y="89"/>
                    </a:cubicBezTo>
                    <a:cubicBezTo>
                      <a:pt x="288" y="99"/>
                      <a:pt x="295" y="105"/>
                      <a:pt x="301" y="113"/>
                    </a:cubicBezTo>
                    <a:cubicBezTo>
                      <a:pt x="325" y="143"/>
                      <a:pt x="356" y="153"/>
                      <a:pt x="398" y="152"/>
                    </a:cubicBezTo>
                    <a:cubicBezTo>
                      <a:pt x="454" y="151"/>
                      <a:pt x="510" y="155"/>
                      <a:pt x="565" y="157"/>
                    </a:cubicBezTo>
                    <a:cubicBezTo>
                      <a:pt x="576" y="157"/>
                      <a:pt x="579" y="160"/>
                      <a:pt x="579" y="170"/>
                    </a:cubicBezTo>
                    <a:cubicBezTo>
                      <a:pt x="577" y="185"/>
                      <a:pt x="578" y="202"/>
                      <a:pt x="577" y="218"/>
                    </a:cubicBezTo>
                    <a:cubicBezTo>
                      <a:pt x="576" y="227"/>
                      <a:pt x="580" y="231"/>
                      <a:pt x="591" y="231"/>
                    </a:cubicBezTo>
                    <a:cubicBezTo>
                      <a:pt x="610" y="231"/>
                      <a:pt x="628" y="233"/>
                      <a:pt x="647" y="233"/>
                    </a:cubicBezTo>
                    <a:cubicBezTo>
                      <a:pt x="655" y="233"/>
                      <a:pt x="657" y="235"/>
                      <a:pt x="657" y="242"/>
                    </a:cubicBezTo>
                    <a:cubicBezTo>
                      <a:pt x="656" y="258"/>
                      <a:pt x="655" y="273"/>
                      <a:pt x="655" y="289"/>
                    </a:cubicBezTo>
                    <a:cubicBezTo>
                      <a:pt x="654" y="308"/>
                      <a:pt x="654" y="308"/>
                      <a:pt x="675" y="309"/>
                    </a:cubicBezTo>
                    <a:cubicBezTo>
                      <a:pt x="776" y="312"/>
                      <a:pt x="877" y="315"/>
                      <a:pt x="979" y="317"/>
                    </a:cubicBezTo>
                    <a:cubicBezTo>
                      <a:pt x="990" y="318"/>
                      <a:pt x="997" y="321"/>
                      <a:pt x="1001" y="330"/>
                    </a:cubicBezTo>
                    <a:cubicBezTo>
                      <a:pt x="1010" y="348"/>
                      <a:pt x="1021" y="365"/>
                      <a:pt x="1030" y="382"/>
                    </a:cubicBezTo>
                    <a:cubicBezTo>
                      <a:pt x="1035" y="392"/>
                      <a:pt x="1042" y="398"/>
                      <a:pt x="1055" y="400"/>
                    </a:cubicBezTo>
                    <a:cubicBezTo>
                      <a:pt x="1064" y="401"/>
                      <a:pt x="1068" y="405"/>
                      <a:pt x="1068" y="415"/>
                    </a:cubicBezTo>
                    <a:cubicBezTo>
                      <a:pt x="1063" y="564"/>
                      <a:pt x="1059" y="714"/>
                      <a:pt x="1055" y="863"/>
                    </a:cubicBezTo>
                    <a:cubicBezTo>
                      <a:pt x="1055" y="875"/>
                      <a:pt x="1051" y="876"/>
                      <a:pt x="1040" y="876"/>
                    </a:cubicBezTo>
                    <a:close/>
                  </a:path>
                </a:pathLst>
              </a:custGeom>
              <a:solidFill>
                <a:srgbClr val="007DBC"/>
              </a:solidFill>
              <a:ln>
                <a:solidFill>
                  <a:schemeClr val="bg1"/>
                </a:solidFill>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188" name="Freeform 182">
                <a:extLst>
                  <a:ext uri="{FF2B5EF4-FFF2-40B4-BE49-F238E27FC236}">
                    <a16:creationId xmlns:a16="http://schemas.microsoft.com/office/drawing/2014/main" id="{4E7EFBAB-94B6-4A1D-A8D9-8E04AC2E88F3}"/>
                  </a:ext>
                </a:extLst>
              </p:cNvPr>
              <p:cNvSpPr>
                <a:spLocks/>
              </p:cNvSpPr>
              <p:nvPr/>
            </p:nvSpPr>
            <p:spPr bwMode="auto">
              <a:xfrm>
                <a:off x="3193037" y="4586413"/>
                <a:ext cx="766595" cy="1063515"/>
              </a:xfrm>
              <a:custGeom>
                <a:avLst/>
                <a:gdLst>
                  <a:gd name="T0" fmla="*/ 8 w 487"/>
                  <a:gd name="T1" fmla="*/ 495 h 675"/>
                  <a:gd name="T2" fmla="*/ 20 w 487"/>
                  <a:gd name="T3" fmla="*/ 252 h 675"/>
                  <a:gd name="T4" fmla="*/ 34 w 487"/>
                  <a:gd name="T5" fmla="*/ 12 h 675"/>
                  <a:gd name="T6" fmla="*/ 47 w 487"/>
                  <a:gd name="T7" fmla="*/ 1 h 675"/>
                  <a:gd name="T8" fmla="*/ 477 w 487"/>
                  <a:gd name="T9" fmla="*/ 15 h 675"/>
                  <a:gd name="T10" fmla="*/ 487 w 487"/>
                  <a:gd name="T11" fmla="*/ 26 h 675"/>
                  <a:gd name="T12" fmla="*/ 481 w 487"/>
                  <a:gd name="T13" fmla="*/ 283 h 675"/>
                  <a:gd name="T14" fmla="*/ 468 w 487"/>
                  <a:gd name="T15" fmla="*/ 294 h 675"/>
                  <a:gd name="T16" fmla="*/ 463 w 487"/>
                  <a:gd name="T17" fmla="*/ 294 h 675"/>
                  <a:gd name="T18" fmla="*/ 427 w 487"/>
                  <a:gd name="T19" fmla="*/ 324 h 675"/>
                  <a:gd name="T20" fmla="*/ 422 w 487"/>
                  <a:gd name="T21" fmla="*/ 496 h 675"/>
                  <a:gd name="T22" fmla="*/ 437 w 487"/>
                  <a:gd name="T23" fmla="*/ 511 h 675"/>
                  <a:gd name="T24" fmla="*/ 443 w 487"/>
                  <a:gd name="T25" fmla="*/ 511 h 675"/>
                  <a:gd name="T26" fmla="*/ 473 w 487"/>
                  <a:gd name="T27" fmla="*/ 514 h 675"/>
                  <a:gd name="T28" fmla="*/ 474 w 487"/>
                  <a:gd name="T29" fmla="*/ 547 h 675"/>
                  <a:gd name="T30" fmla="*/ 466 w 487"/>
                  <a:gd name="T31" fmla="*/ 553 h 675"/>
                  <a:gd name="T32" fmla="*/ 376 w 487"/>
                  <a:gd name="T33" fmla="*/ 563 h 675"/>
                  <a:gd name="T34" fmla="*/ 345 w 487"/>
                  <a:gd name="T35" fmla="*/ 573 h 675"/>
                  <a:gd name="T36" fmla="*/ 321 w 487"/>
                  <a:gd name="T37" fmla="*/ 573 h 675"/>
                  <a:gd name="T38" fmla="*/ 318 w 487"/>
                  <a:gd name="T39" fmla="*/ 573 h 675"/>
                  <a:gd name="T40" fmla="*/ 230 w 487"/>
                  <a:gd name="T41" fmla="*/ 574 h 675"/>
                  <a:gd name="T42" fmla="*/ 215 w 487"/>
                  <a:gd name="T43" fmla="*/ 590 h 675"/>
                  <a:gd name="T44" fmla="*/ 183 w 487"/>
                  <a:gd name="T45" fmla="*/ 617 h 675"/>
                  <a:gd name="T46" fmla="*/ 94 w 487"/>
                  <a:gd name="T47" fmla="*/ 648 h 675"/>
                  <a:gd name="T48" fmla="*/ 68 w 487"/>
                  <a:gd name="T49" fmla="*/ 651 h 675"/>
                  <a:gd name="T50" fmla="*/ 25 w 487"/>
                  <a:gd name="T51" fmla="*/ 661 h 675"/>
                  <a:gd name="T52" fmla="*/ 0 w 487"/>
                  <a:gd name="T53" fmla="*/ 675 h 675"/>
                  <a:gd name="T54" fmla="*/ 5 w 487"/>
                  <a:gd name="T55" fmla="*/ 544 h 675"/>
                  <a:gd name="T56" fmla="*/ 8 w 487"/>
                  <a:gd name="T57" fmla="*/ 495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7" h="675">
                    <a:moveTo>
                      <a:pt x="8" y="495"/>
                    </a:moveTo>
                    <a:cubicBezTo>
                      <a:pt x="12" y="414"/>
                      <a:pt x="16" y="333"/>
                      <a:pt x="20" y="252"/>
                    </a:cubicBezTo>
                    <a:cubicBezTo>
                      <a:pt x="25" y="172"/>
                      <a:pt x="30" y="92"/>
                      <a:pt x="34" y="12"/>
                    </a:cubicBezTo>
                    <a:cubicBezTo>
                      <a:pt x="35" y="3"/>
                      <a:pt x="37" y="0"/>
                      <a:pt x="47" y="1"/>
                    </a:cubicBezTo>
                    <a:cubicBezTo>
                      <a:pt x="190" y="8"/>
                      <a:pt x="333" y="11"/>
                      <a:pt x="477" y="15"/>
                    </a:cubicBezTo>
                    <a:cubicBezTo>
                      <a:pt x="485" y="16"/>
                      <a:pt x="487" y="18"/>
                      <a:pt x="487" y="26"/>
                    </a:cubicBezTo>
                    <a:cubicBezTo>
                      <a:pt x="485" y="111"/>
                      <a:pt x="483" y="197"/>
                      <a:pt x="481" y="283"/>
                    </a:cubicBezTo>
                    <a:cubicBezTo>
                      <a:pt x="481" y="292"/>
                      <a:pt x="478" y="295"/>
                      <a:pt x="468" y="294"/>
                    </a:cubicBezTo>
                    <a:cubicBezTo>
                      <a:pt x="466" y="294"/>
                      <a:pt x="465" y="294"/>
                      <a:pt x="463" y="294"/>
                    </a:cubicBezTo>
                    <a:cubicBezTo>
                      <a:pt x="428" y="293"/>
                      <a:pt x="428" y="293"/>
                      <a:pt x="427" y="324"/>
                    </a:cubicBezTo>
                    <a:cubicBezTo>
                      <a:pt x="425" y="381"/>
                      <a:pt x="424" y="439"/>
                      <a:pt x="422" y="496"/>
                    </a:cubicBezTo>
                    <a:cubicBezTo>
                      <a:pt x="421" y="507"/>
                      <a:pt x="425" y="512"/>
                      <a:pt x="437" y="511"/>
                    </a:cubicBezTo>
                    <a:cubicBezTo>
                      <a:pt x="439" y="510"/>
                      <a:pt x="441" y="511"/>
                      <a:pt x="443" y="511"/>
                    </a:cubicBezTo>
                    <a:cubicBezTo>
                      <a:pt x="454" y="512"/>
                      <a:pt x="468" y="507"/>
                      <a:pt x="473" y="514"/>
                    </a:cubicBezTo>
                    <a:cubicBezTo>
                      <a:pt x="480" y="523"/>
                      <a:pt x="474" y="536"/>
                      <a:pt x="474" y="547"/>
                    </a:cubicBezTo>
                    <a:cubicBezTo>
                      <a:pt x="474" y="553"/>
                      <a:pt x="470" y="552"/>
                      <a:pt x="466" y="553"/>
                    </a:cubicBezTo>
                    <a:cubicBezTo>
                      <a:pt x="436" y="558"/>
                      <a:pt x="407" y="566"/>
                      <a:pt x="376" y="563"/>
                    </a:cubicBezTo>
                    <a:cubicBezTo>
                      <a:pt x="364" y="562"/>
                      <a:pt x="355" y="568"/>
                      <a:pt x="345" y="573"/>
                    </a:cubicBezTo>
                    <a:cubicBezTo>
                      <a:pt x="337" y="576"/>
                      <a:pt x="329" y="578"/>
                      <a:pt x="321" y="573"/>
                    </a:cubicBezTo>
                    <a:cubicBezTo>
                      <a:pt x="320" y="573"/>
                      <a:pt x="319" y="573"/>
                      <a:pt x="318" y="573"/>
                    </a:cubicBezTo>
                    <a:cubicBezTo>
                      <a:pt x="289" y="556"/>
                      <a:pt x="260" y="564"/>
                      <a:pt x="230" y="574"/>
                    </a:cubicBezTo>
                    <a:cubicBezTo>
                      <a:pt x="221" y="577"/>
                      <a:pt x="218" y="583"/>
                      <a:pt x="215" y="590"/>
                    </a:cubicBezTo>
                    <a:cubicBezTo>
                      <a:pt x="209" y="603"/>
                      <a:pt x="198" y="611"/>
                      <a:pt x="183" y="617"/>
                    </a:cubicBezTo>
                    <a:cubicBezTo>
                      <a:pt x="154" y="628"/>
                      <a:pt x="125" y="641"/>
                      <a:pt x="94" y="648"/>
                    </a:cubicBezTo>
                    <a:cubicBezTo>
                      <a:pt x="85" y="650"/>
                      <a:pt x="77" y="652"/>
                      <a:pt x="68" y="651"/>
                    </a:cubicBezTo>
                    <a:cubicBezTo>
                      <a:pt x="51" y="649"/>
                      <a:pt x="37" y="653"/>
                      <a:pt x="25" y="661"/>
                    </a:cubicBezTo>
                    <a:cubicBezTo>
                      <a:pt x="17" y="667"/>
                      <a:pt x="9" y="670"/>
                      <a:pt x="0" y="675"/>
                    </a:cubicBezTo>
                    <a:cubicBezTo>
                      <a:pt x="1" y="630"/>
                      <a:pt x="3" y="587"/>
                      <a:pt x="5" y="544"/>
                    </a:cubicBezTo>
                    <a:cubicBezTo>
                      <a:pt x="5" y="527"/>
                      <a:pt x="7" y="511"/>
                      <a:pt x="8" y="495"/>
                    </a:cubicBezTo>
                    <a:close/>
                  </a:path>
                </a:pathLst>
              </a:custGeom>
              <a:solidFill>
                <a:srgbClr val="969696"/>
              </a:solidFill>
              <a:ln>
                <a:solidFill>
                  <a:schemeClr val="bg1"/>
                </a:solidFill>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189" name="Freeform 183">
                <a:extLst>
                  <a:ext uri="{FF2B5EF4-FFF2-40B4-BE49-F238E27FC236}">
                    <a16:creationId xmlns:a16="http://schemas.microsoft.com/office/drawing/2014/main" id="{A2E28EDE-4FD0-43A9-8A38-769BE6DBCD31}"/>
                  </a:ext>
                </a:extLst>
              </p:cNvPr>
              <p:cNvSpPr>
                <a:spLocks/>
              </p:cNvSpPr>
              <p:nvPr/>
            </p:nvSpPr>
            <p:spPr bwMode="auto">
              <a:xfrm>
                <a:off x="2885319" y="1148883"/>
                <a:ext cx="2056850" cy="542555"/>
              </a:xfrm>
              <a:custGeom>
                <a:avLst/>
                <a:gdLst>
                  <a:gd name="T0" fmla="*/ 93 w 1307"/>
                  <a:gd name="T1" fmla="*/ 204 h 344"/>
                  <a:gd name="T2" fmla="*/ 102 w 1307"/>
                  <a:gd name="T3" fmla="*/ 192 h 344"/>
                  <a:gd name="T4" fmla="*/ 101 w 1307"/>
                  <a:gd name="T5" fmla="*/ 173 h 344"/>
                  <a:gd name="T6" fmla="*/ 72 w 1307"/>
                  <a:gd name="T7" fmla="*/ 158 h 344"/>
                  <a:gd name="T8" fmla="*/ 67 w 1307"/>
                  <a:gd name="T9" fmla="*/ 152 h 344"/>
                  <a:gd name="T10" fmla="*/ 29 w 1307"/>
                  <a:gd name="T11" fmla="*/ 94 h 344"/>
                  <a:gd name="T12" fmla="*/ 20 w 1307"/>
                  <a:gd name="T13" fmla="*/ 87 h 344"/>
                  <a:gd name="T14" fmla="*/ 19 w 1307"/>
                  <a:gd name="T15" fmla="*/ 84 h 344"/>
                  <a:gd name="T16" fmla="*/ 42 w 1307"/>
                  <a:gd name="T17" fmla="*/ 72 h 344"/>
                  <a:gd name="T18" fmla="*/ 48 w 1307"/>
                  <a:gd name="T19" fmla="*/ 57 h 344"/>
                  <a:gd name="T20" fmla="*/ 27 w 1307"/>
                  <a:gd name="T21" fmla="*/ 43 h 344"/>
                  <a:gd name="T22" fmla="*/ 19 w 1307"/>
                  <a:gd name="T23" fmla="*/ 45 h 344"/>
                  <a:gd name="T24" fmla="*/ 3 w 1307"/>
                  <a:gd name="T25" fmla="*/ 43 h 344"/>
                  <a:gd name="T26" fmla="*/ 4 w 1307"/>
                  <a:gd name="T27" fmla="*/ 26 h 344"/>
                  <a:gd name="T28" fmla="*/ 21 w 1307"/>
                  <a:gd name="T29" fmla="*/ 20 h 344"/>
                  <a:gd name="T30" fmla="*/ 47 w 1307"/>
                  <a:gd name="T31" fmla="*/ 30 h 344"/>
                  <a:gd name="T32" fmla="*/ 56 w 1307"/>
                  <a:gd name="T33" fmla="*/ 30 h 344"/>
                  <a:gd name="T34" fmla="*/ 57 w 1307"/>
                  <a:gd name="T35" fmla="*/ 23 h 344"/>
                  <a:gd name="T36" fmla="*/ 49 w 1307"/>
                  <a:gd name="T37" fmla="*/ 0 h 344"/>
                  <a:gd name="T38" fmla="*/ 1192 w 1307"/>
                  <a:gd name="T39" fmla="*/ 53 h 344"/>
                  <a:gd name="T40" fmla="*/ 1192 w 1307"/>
                  <a:gd name="T41" fmla="*/ 56 h 344"/>
                  <a:gd name="T42" fmla="*/ 1197 w 1307"/>
                  <a:gd name="T43" fmla="*/ 88 h 344"/>
                  <a:gd name="T44" fmla="*/ 1207 w 1307"/>
                  <a:gd name="T45" fmla="*/ 96 h 344"/>
                  <a:gd name="T46" fmla="*/ 1232 w 1307"/>
                  <a:gd name="T47" fmla="*/ 97 h 344"/>
                  <a:gd name="T48" fmla="*/ 1246 w 1307"/>
                  <a:gd name="T49" fmla="*/ 95 h 344"/>
                  <a:gd name="T50" fmla="*/ 1249 w 1307"/>
                  <a:gd name="T51" fmla="*/ 110 h 344"/>
                  <a:gd name="T52" fmla="*/ 1242 w 1307"/>
                  <a:gd name="T53" fmla="*/ 146 h 344"/>
                  <a:gd name="T54" fmla="*/ 1252 w 1307"/>
                  <a:gd name="T55" fmla="*/ 157 h 344"/>
                  <a:gd name="T56" fmla="*/ 1262 w 1307"/>
                  <a:gd name="T57" fmla="*/ 179 h 344"/>
                  <a:gd name="T58" fmla="*/ 1282 w 1307"/>
                  <a:gd name="T59" fmla="*/ 254 h 344"/>
                  <a:gd name="T60" fmla="*/ 1301 w 1307"/>
                  <a:gd name="T61" fmla="*/ 274 h 344"/>
                  <a:gd name="T62" fmla="*/ 1299 w 1307"/>
                  <a:gd name="T63" fmla="*/ 289 h 344"/>
                  <a:gd name="T64" fmla="*/ 1193 w 1307"/>
                  <a:gd name="T65" fmla="*/ 327 h 344"/>
                  <a:gd name="T66" fmla="*/ 1165 w 1307"/>
                  <a:gd name="T67" fmla="*/ 327 h 344"/>
                  <a:gd name="T68" fmla="*/ 1156 w 1307"/>
                  <a:gd name="T69" fmla="*/ 330 h 344"/>
                  <a:gd name="T70" fmla="*/ 1134 w 1307"/>
                  <a:gd name="T71" fmla="*/ 338 h 344"/>
                  <a:gd name="T72" fmla="*/ 517 w 1307"/>
                  <a:gd name="T73" fmla="*/ 310 h 344"/>
                  <a:gd name="T74" fmla="*/ 206 w 1307"/>
                  <a:gd name="T75" fmla="*/ 294 h 344"/>
                  <a:gd name="T76" fmla="*/ 176 w 1307"/>
                  <a:gd name="T77" fmla="*/ 261 h 344"/>
                  <a:gd name="T78" fmla="*/ 197 w 1307"/>
                  <a:gd name="T79" fmla="*/ 220 h 344"/>
                  <a:gd name="T80" fmla="*/ 193 w 1307"/>
                  <a:gd name="T81" fmla="*/ 206 h 344"/>
                  <a:gd name="T82" fmla="*/ 168 w 1307"/>
                  <a:gd name="T83" fmla="*/ 190 h 344"/>
                  <a:gd name="T84" fmla="*/ 131 w 1307"/>
                  <a:gd name="T85" fmla="*/ 187 h 344"/>
                  <a:gd name="T86" fmla="*/ 105 w 1307"/>
                  <a:gd name="T87" fmla="*/ 204 h 344"/>
                  <a:gd name="T88" fmla="*/ 103 w 1307"/>
                  <a:gd name="T89" fmla="*/ 205 h 344"/>
                  <a:gd name="T90" fmla="*/ 93 w 1307"/>
                  <a:gd name="T91" fmla="*/ 20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7" h="344">
                    <a:moveTo>
                      <a:pt x="93" y="204"/>
                    </a:moveTo>
                    <a:cubicBezTo>
                      <a:pt x="95" y="201"/>
                      <a:pt x="98" y="197"/>
                      <a:pt x="102" y="192"/>
                    </a:cubicBezTo>
                    <a:cubicBezTo>
                      <a:pt x="108" y="184"/>
                      <a:pt x="109" y="179"/>
                      <a:pt x="101" y="173"/>
                    </a:cubicBezTo>
                    <a:cubicBezTo>
                      <a:pt x="92" y="167"/>
                      <a:pt x="87" y="154"/>
                      <a:pt x="72" y="158"/>
                    </a:cubicBezTo>
                    <a:cubicBezTo>
                      <a:pt x="67" y="159"/>
                      <a:pt x="66" y="155"/>
                      <a:pt x="67" y="152"/>
                    </a:cubicBezTo>
                    <a:cubicBezTo>
                      <a:pt x="71" y="124"/>
                      <a:pt x="52" y="108"/>
                      <a:pt x="29" y="94"/>
                    </a:cubicBezTo>
                    <a:cubicBezTo>
                      <a:pt x="26" y="92"/>
                      <a:pt x="23" y="89"/>
                      <a:pt x="20" y="87"/>
                    </a:cubicBezTo>
                    <a:cubicBezTo>
                      <a:pt x="20" y="86"/>
                      <a:pt x="20" y="86"/>
                      <a:pt x="19" y="84"/>
                    </a:cubicBezTo>
                    <a:cubicBezTo>
                      <a:pt x="27" y="80"/>
                      <a:pt x="34" y="76"/>
                      <a:pt x="42" y="72"/>
                    </a:cubicBezTo>
                    <a:cubicBezTo>
                      <a:pt x="48" y="68"/>
                      <a:pt x="54" y="65"/>
                      <a:pt x="48" y="57"/>
                    </a:cubicBezTo>
                    <a:cubicBezTo>
                      <a:pt x="42" y="51"/>
                      <a:pt x="43" y="37"/>
                      <a:pt x="27" y="43"/>
                    </a:cubicBezTo>
                    <a:cubicBezTo>
                      <a:pt x="24" y="43"/>
                      <a:pt x="22" y="44"/>
                      <a:pt x="19" y="45"/>
                    </a:cubicBezTo>
                    <a:cubicBezTo>
                      <a:pt x="14" y="47"/>
                      <a:pt x="7" y="48"/>
                      <a:pt x="3" y="43"/>
                    </a:cubicBezTo>
                    <a:cubicBezTo>
                      <a:pt x="0" y="38"/>
                      <a:pt x="1" y="31"/>
                      <a:pt x="4" y="26"/>
                    </a:cubicBezTo>
                    <a:cubicBezTo>
                      <a:pt x="7" y="22"/>
                      <a:pt x="14" y="18"/>
                      <a:pt x="21" y="20"/>
                    </a:cubicBezTo>
                    <a:cubicBezTo>
                      <a:pt x="30" y="23"/>
                      <a:pt x="38" y="27"/>
                      <a:pt x="47" y="30"/>
                    </a:cubicBezTo>
                    <a:cubicBezTo>
                      <a:pt x="50" y="31"/>
                      <a:pt x="53" y="33"/>
                      <a:pt x="56" y="30"/>
                    </a:cubicBezTo>
                    <a:cubicBezTo>
                      <a:pt x="59" y="28"/>
                      <a:pt x="57" y="25"/>
                      <a:pt x="57" y="23"/>
                    </a:cubicBezTo>
                    <a:cubicBezTo>
                      <a:pt x="54" y="16"/>
                      <a:pt x="52" y="9"/>
                      <a:pt x="49" y="0"/>
                    </a:cubicBezTo>
                    <a:cubicBezTo>
                      <a:pt x="431" y="18"/>
                      <a:pt x="812" y="35"/>
                      <a:pt x="1192" y="53"/>
                    </a:cubicBezTo>
                    <a:cubicBezTo>
                      <a:pt x="1192" y="55"/>
                      <a:pt x="1193" y="56"/>
                      <a:pt x="1192" y="56"/>
                    </a:cubicBezTo>
                    <a:cubicBezTo>
                      <a:pt x="1177" y="74"/>
                      <a:pt x="1177" y="74"/>
                      <a:pt x="1197" y="88"/>
                    </a:cubicBezTo>
                    <a:cubicBezTo>
                      <a:pt x="1200" y="90"/>
                      <a:pt x="1204" y="93"/>
                      <a:pt x="1207" y="96"/>
                    </a:cubicBezTo>
                    <a:cubicBezTo>
                      <a:pt x="1215" y="103"/>
                      <a:pt x="1223" y="105"/>
                      <a:pt x="1232" y="97"/>
                    </a:cubicBezTo>
                    <a:cubicBezTo>
                      <a:pt x="1236" y="94"/>
                      <a:pt x="1241" y="89"/>
                      <a:pt x="1246" y="95"/>
                    </a:cubicBezTo>
                    <a:cubicBezTo>
                      <a:pt x="1250" y="99"/>
                      <a:pt x="1253" y="102"/>
                      <a:pt x="1249" y="110"/>
                    </a:cubicBezTo>
                    <a:cubicBezTo>
                      <a:pt x="1244" y="121"/>
                      <a:pt x="1243" y="134"/>
                      <a:pt x="1242" y="146"/>
                    </a:cubicBezTo>
                    <a:cubicBezTo>
                      <a:pt x="1242" y="152"/>
                      <a:pt x="1248" y="155"/>
                      <a:pt x="1252" y="157"/>
                    </a:cubicBezTo>
                    <a:cubicBezTo>
                      <a:pt x="1263" y="162"/>
                      <a:pt x="1265" y="170"/>
                      <a:pt x="1262" y="179"/>
                    </a:cubicBezTo>
                    <a:cubicBezTo>
                      <a:pt x="1251" y="208"/>
                      <a:pt x="1261" y="232"/>
                      <a:pt x="1282" y="254"/>
                    </a:cubicBezTo>
                    <a:cubicBezTo>
                      <a:pt x="1288" y="260"/>
                      <a:pt x="1294" y="268"/>
                      <a:pt x="1301" y="274"/>
                    </a:cubicBezTo>
                    <a:cubicBezTo>
                      <a:pt x="1307" y="281"/>
                      <a:pt x="1304" y="284"/>
                      <a:pt x="1299" y="289"/>
                    </a:cubicBezTo>
                    <a:cubicBezTo>
                      <a:pt x="1272" y="320"/>
                      <a:pt x="1238" y="336"/>
                      <a:pt x="1193" y="327"/>
                    </a:cubicBezTo>
                    <a:cubicBezTo>
                      <a:pt x="1184" y="326"/>
                      <a:pt x="1174" y="327"/>
                      <a:pt x="1165" y="327"/>
                    </a:cubicBezTo>
                    <a:cubicBezTo>
                      <a:pt x="1161" y="327"/>
                      <a:pt x="1156" y="326"/>
                      <a:pt x="1156" y="330"/>
                    </a:cubicBezTo>
                    <a:cubicBezTo>
                      <a:pt x="1154" y="344"/>
                      <a:pt x="1143" y="339"/>
                      <a:pt x="1134" y="338"/>
                    </a:cubicBezTo>
                    <a:cubicBezTo>
                      <a:pt x="929" y="329"/>
                      <a:pt x="723" y="319"/>
                      <a:pt x="517" y="310"/>
                    </a:cubicBezTo>
                    <a:cubicBezTo>
                      <a:pt x="413" y="305"/>
                      <a:pt x="310" y="299"/>
                      <a:pt x="206" y="294"/>
                    </a:cubicBezTo>
                    <a:cubicBezTo>
                      <a:pt x="186" y="293"/>
                      <a:pt x="175" y="280"/>
                      <a:pt x="176" y="261"/>
                    </a:cubicBezTo>
                    <a:cubicBezTo>
                      <a:pt x="176" y="244"/>
                      <a:pt x="186" y="232"/>
                      <a:pt x="197" y="220"/>
                    </a:cubicBezTo>
                    <a:cubicBezTo>
                      <a:pt x="203" y="213"/>
                      <a:pt x="202" y="209"/>
                      <a:pt x="193" y="206"/>
                    </a:cubicBezTo>
                    <a:cubicBezTo>
                      <a:pt x="184" y="202"/>
                      <a:pt x="176" y="196"/>
                      <a:pt x="168" y="190"/>
                    </a:cubicBezTo>
                    <a:cubicBezTo>
                      <a:pt x="157" y="181"/>
                      <a:pt x="143" y="183"/>
                      <a:pt x="131" y="187"/>
                    </a:cubicBezTo>
                    <a:cubicBezTo>
                      <a:pt x="122" y="191"/>
                      <a:pt x="114" y="198"/>
                      <a:pt x="105" y="204"/>
                    </a:cubicBezTo>
                    <a:cubicBezTo>
                      <a:pt x="104" y="205"/>
                      <a:pt x="104" y="205"/>
                      <a:pt x="103" y="205"/>
                    </a:cubicBezTo>
                    <a:lnTo>
                      <a:pt x="93" y="204"/>
                    </a:lnTo>
                    <a:close/>
                  </a:path>
                </a:pathLst>
              </a:custGeom>
              <a:solidFill>
                <a:srgbClr val="007DBC"/>
              </a:solidFill>
              <a:ln>
                <a:solidFill>
                  <a:schemeClr val="bg1"/>
                </a:solidFill>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192" name="Freeform 186">
                <a:extLst>
                  <a:ext uri="{FF2B5EF4-FFF2-40B4-BE49-F238E27FC236}">
                    <a16:creationId xmlns:a16="http://schemas.microsoft.com/office/drawing/2014/main" id="{610D5EB7-C198-43C0-866B-F61F83600818}"/>
                  </a:ext>
                </a:extLst>
              </p:cNvPr>
              <p:cNvSpPr>
                <a:spLocks/>
              </p:cNvSpPr>
              <p:nvPr/>
            </p:nvSpPr>
            <p:spPr bwMode="auto">
              <a:xfrm>
                <a:off x="3206534" y="2085532"/>
                <a:ext cx="1457610" cy="718008"/>
              </a:xfrm>
              <a:custGeom>
                <a:avLst/>
                <a:gdLst>
                  <a:gd name="T0" fmla="*/ 525 w 926"/>
                  <a:gd name="T1" fmla="*/ 443 h 456"/>
                  <a:gd name="T2" fmla="*/ 10 w 926"/>
                  <a:gd name="T3" fmla="*/ 423 h 456"/>
                  <a:gd name="T4" fmla="*/ 3 w 926"/>
                  <a:gd name="T5" fmla="*/ 423 h 456"/>
                  <a:gd name="T6" fmla="*/ 3 w 926"/>
                  <a:gd name="T7" fmla="*/ 417 h 456"/>
                  <a:gd name="T8" fmla="*/ 52 w 926"/>
                  <a:gd name="T9" fmla="*/ 304 h 456"/>
                  <a:gd name="T10" fmla="*/ 68 w 926"/>
                  <a:gd name="T11" fmla="*/ 291 h 456"/>
                  <a:gd name="T12" fmla="*/ 106 w 926"/>
                  <a:gd name="T13" fmla="*/ 254 h 456"/>
                  <a:gd name="T14" fmla="*/ 119 w 926"/>
                  <a:gd name="T15" fmla="*/ 241 h 456"/>
                  <a:gd name="T16" fmla="*/ 139 w 926"/>
                  <a:gd name="T17" fmla="*/ 251 h 456"/>
                  <a:gd name="T18" fmla="*/ 165 w 926"/>
                  <a:gd name="T19" fmla="*/ 256 h 456"/>
                  <a:gd name="T20" fmla="*/ 170 w 926"/>
                  <a:gd name="T21" fmla="*/ 240 h 456"/>
                  <a:gd name="T22" fmla="*/ 112 w 926"/>
                  <a:gd name="T23" fmla="*/ 212 h 456"/>
                  <a:gd name="T24" fmla="*/ 87 w 926"/>
                  <a:gd name="T25" fmla="*/ 201 h 456"/>
                  <a:gd name="T26" fmla="*/ 67 w 926"/>
                  <a:gd name="T27" fmla="*/ 173 h 456"/>
                  <a:gd name="T28" fmla="*/ 40 w 926"/>
                  <a:gd name="T29" fmla="*/ 93 h 456"/>
                  <a:gd name="T30" fmla="*/ 24 w 926"/>
                  <a:gd name="T31" fmla="*/ 56 h 456"/>
                  <a:gd name="T32" fmla="*/ 22 w 926"/>
                  <a:gd name="T33" fmla="*/ 28 h 456"/>
                  <a:gd name="T34" fmla="*/ 24 w 926"/>
                  <a:gd name="T35" fmla="*/ 24 h 456"/>
                  <a:gd name="T36" fmla="*/ 71 w 926"/>
                  <a:gd name="T37" fmla="*/ 1 h 456"/>
                  <a:gd name="T38" fmla="*/ 483 w 926"/>
                  <a:gd name="T39" fmla="*/ 20 h 456"/>
                  <a:gd name="T40" fmla="*/ 868 w 926"/>
                  <a:gd name="T41" fmla="*/ 38 h 456"/>
                  <a:gd name="T42" fmla="*/ 884 w 926"/>
                  <a:gd name="T43" fmla="*/ 48 h 456"/>
                  <a:gd name="T44" fmla="*/ 900 w 926"/>
                  <a:gd name="T45" fmla="*/ 78 h 456"/>
                  <a:gd name="T46" fmla="*/ 901 w 926"/>
                  <a:gd name="T47" fmla="*/ 95 h 456"/>
                  <a:gd name="T48" fmla="*/ 903 w 926"/>
                  <a:gd name="T49" fmla="*/ 111 h 456"/>
                  <a:gd name="T50" fmla="*/ 910 w 926"/>
                  <a:gd name="T51" fmla="*/ 119 h 456"/>
                  <a:gd name="T52" fmla="*/ 925 w 926"/>
                  <a:gd name="T53" fmla="*/ 141 h 456"/>
                  <a:gd name="T54" fmla="*/ 901 w 926"/>
                  <a:gd name="T55" fmla="*/ 152 h 456"/>
                  <a:gd name="T56" fmla="*/ 897 w 926"/>
                  <a:gd name="T57" fmla="*/ 166 h 456"/>
                  <a:gd name="T58" fmla="*/ 889 w 926"/>
                  <a:gd name="T59" fmla="*/ 192 h 456"/>
                  <a:gd name="T60" fmla="*/ 791 w 926"/>
                  <a:gd name="T61" fmla="*/ 231 h 456"/>
                  <a:gd name="T62" fmla="*/ 778 w 926"/>
                  <a:gd name="T63" fmla="*/ 235 h 456"/>
                  <a:gd name="T64" fmla="*/ 774 w 926"/>
                  <a:gd name="T65" fmla="*/ 246 h 456"/>
                  <a:gd name="T66" fmla="*/ 780 w 926"/>
                  <a:gd name="T67" fmla="*/ 255 h 456"/>
                  <a:gd name="T68" fmla="*/ 777 w 926"/>
                  <a:gd name="T69" fmla="*/ 284 h 456"/>
                  <a:gd name="T70" fmla="*/ 770 w 926"/>
                  <a:gd name="T71" fmla="*/ 295 h 456"/>
                  <a:gd name="T72" fmla="*/ 750 w 926"/>
                  <a:gd name="T73" fmla="*/ 354 h 456"/>
                  <a:gd name="T74" fmla="*/ 752 w 926"/>
                  <a:gd name="T75" fmla="*/ 369 h 456"/>
                  <a:gd name="T76" fmla="*/ 766 w 926"/>
                  <a:gd name="T77" fmla="*/ 402 h 456"/>
                  <a:gd name="T78" fmla="*/ 799 w 926"/>
                  <a:gd name="T79" fmla="*/ 421 h 456"/>
                  <a:gd name="T80" fmla="*/ 812 w 926"/>
                  <a:gd name="T81" fmla="*/ 420 h 456"/>
                  <a:gd name="T82" fmla="*/ 787 w 926"/>
                  <a:gd name="T83" fmla="*/ 451 h 456"/>
                  <a:gd name="T84" fmla="*/ 773 w 926"/>
                  <a:gd name="T85" fmla="*/ 453 h 456"/>
                  <a:gd name="T86" fmla="*/ 525 w 926"/>
                  <a:gd name="T87" fmla="*/ 443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6" h="456">
                    <a:moveTo>
                      <a:pt x="525" y="443"/>
                    </a:moveTo>
                    <a:cubicBezTo>
                      <a:pt x="353" y="437"/>
                      <a:pt x="181" y="430"/>
                      <a:pt x="10" y="423"/>
                    </a:cubicBezTo>
                    <a:cubicBezTo>
                      <a:pt x="7" y="423"/>
                      <a:pt x="5" y="423"/>
                      <a:pt x="3" y="423"/>
                    </a:cubicBezTo>
                    <a:cubicBezTo>
                      <a:pt x="0" y="421"/>
                      <a:pt x="2" y="419"/>
                      <a:pt x="3" y="417"/>
                    </a:cubicBezTo>
                    <a:cubicBezTo>
                      <a:pt x="19" y="379"/>
                      <a:pt x="33" y="340"/>
                      <a:pt x="52" y="304"/>
                    </a:cubicBezTo>
                    <a:cubicBezTo>
                      <a:pt x="56" y="297"/>
                      <a:pt x="60" y="292"/>
                      <a:pt x="68" y="291"/>
                    </a:cubicBezTo>
                    <a:cubicBezTo>
                      <a:pt x="90" y="286"/>
                      <a:pt x="103" y="274"/>
                      <a:pt x="106" y="254"/>
                    </a:cubicBezTo>
                    <a:cubicBezTo>
                      <a:pt x="106" y="247"/>
                      <a:pt x="109" y="242"/>
                      <a:pt x="119" y="241"/>
                    </a:cubicBezTo>
                    <a:cubicBezTo>
                      <a:pt x="131" y="239"/>
                      <a:pt x="136" y="244"/>
                      <a:pt x="139" y="251"/>
                    </a:cubicBezTo>
                    <a:cubicBezTo>
                      <a:pt x="146" y="263"/>
                      <a:pt x="153" y="264"/>
                      <a:pt x="165" y="256"/>
                    </a:cubicBezTo>
                    <a:cubicBezTo>
                      <a:pt x="172" y="252"/>
                      <a:pt x="173" y="249"/>
                      <a:pt x="170" y="240"/>
                    </a:cubicBezTo>
                    <a:cubicBezTo>
                      <a:pt x="159" y="217"/>
                      <a:pt x="142" y="203"/>
                      <a:pt x="112" y="212"/>
                    </a:cubicBezTo>
                    <a:cubicBezTo>
                      <a:pt x="100" y="216"/>
                      <a:pt x="92" y="211"/>
                      <a:pt x="87" y="201"/>
                    </a:cubicBezTo>
                    <a:cubicBezTo>
                      <a:pt x="81" y="191"/>
                      <a:pt x="75" y="182"/>
                      <a:pt x="67" y="173"/>
                    </a:cubicBezTo>
                    <a:cubicBezTo>
                      <a:pt x="47" y="149"/>
                      <a:pt x="35" y="124"/>
                      <a:pt x="40" y="93"/>
                    </a:cubicBezTo>
                    <a:cubicBezTo>
                      <a:pt x="42" y="80"/>
                      <a:pt x="38" y="66"/>
                      <a:pt x="24" y="56"/>
                    </a:cubicBezTo>
                    <a:cubicBezTo>
                      <a:pt x="14" y="48"/>
                      <a:pt x="20" y="37"/>
                      <a:pt x="22" y="28"/>
                    </a:cubicBezTo>
                    <a:cubicBezTo>
                      <a:pt x="22" y="26"/>
                      <a:pt x="24" y="25"/>
                      <a:pt x="24" y="24"/>
                    </a:cubicBezTo>
                    <a:cubicBezTo>
                      <a:pt x="33" y="6"/>
                      <a:pt x="47" y="0"/>
                      <a:pt x="71" y="1"/>
                    </a:cubicBezTo>
                    <a:cubicBezTo>
                      <a:pt x="208" y="8"/>
                      <a:pt x="346" y="13"/>
                      <a:pt x="483" y="20"/>
                    </a:cubicBezTo>
                    <a:cubicBezTo>
                      <a:pt x="611" y="25"/>
                      <a:pt x="739" y="32"/>
                      <a:pt x="868" y="38"/>
                    </a:cubicBezTo>
                    <a:cubicBezTo>
                      <a:pt x="876" y="38"/>
                      <a:pt x="881" y="41"/>
                      <a:pt x="884" y="48"/>
                    </a:cubicBezTo>
                    <a:cubicBezTo>
                      <a:pt x="889" y="58"/>
                      <a:pt x="894" y="68"/>
                      <a:pt x="900" y="78"/>
                    </a:cubicBezTo>
                    <a:cubicBezTo>
                      <a:pt x="903" y="84"/>
                      <a:pt x="904" y="89"/>
                      <a:pt x="901" y="95"/>
                    </a:cubicBezTo>
                    <a:cubicBezTo>
                      <a:pt x="897" y="101"/>
                      <a:pt x="898" y="106"/>
                      <a:pt x="903" y="111"/>
                    </a:cubicBezTo>
                    <a:cubicBezTo>
                      <a:pt x="905" y="113"/>
                      <a:pt x="908" y="116"/>
                      <a:pt x="910" y="119"/>
                    </a:cubicBezTo>
                    <a:cubicBezTo>
                      <a:pt x="916" y="126"/>
                      <a:pt x="926" y="134"/>
                      <a:pt x="925" y="141"/>
                    </a:cubicBezTo>
                    <a:cubicBezTo>
                      <a:pt x="924" y="147"/>
                      <a:pt x="910" y="149"/>
                      <a:pt x="901" y="152"/>
                    </a:cubicBezTo>
                    <a:cubicBezTo>
                      <a:pt x="893" y="155"/>
                      <a:pt x="893" y="160"/>
                      <a:pt x="897" y="166"/>
                    </a:cubicBezTo>
                    <a:cubicBezTo>
                      <a:pt x="905" y="177"/>
                      <a:pt x="900" y="184"/>
                      <a:pt x="889" y="192"/>
                    </a:cubicBezTo>
                    <a:cubicBezTo>
                      <a:pt x="861" y="214"/>
                      <a:pt x="824" y="219"/>
                      <a:pt x="791" y="231"/>
                    </a:cubicBezTo>
                    <a:cubicBezTo>
                      <a:pt x="786" y="233"/>
                      <a:pt x="782" y="234"/>
                      <a:pt x="778" y="235"/>
                    </a:cubicBezTo>
                    <a:cubicBezTo>
                      <a:pt x="771" y="237"/>
                      <a:pt x="769" y="240"/>
                      <a:pt x="774" y="246"/>
                    </a:cubicBezTo>
                    <a:cubicBezTo>
                      <a:pt x="776" y="249"/>
                      <a:pt x="778" y="252"/>
                      <a:pt x="780" y="255"/>
                    </a:cubicBezTo>
                    <a:cubicBezTo>
                      <a:pt x="790" y="266"/>
                      <a:pt x="796" y="276"/>
                      <a:pt x="777" y="284"/>
                    </a:cubicBezTo>
                    <a:cubicBezTo>
                      <a:pt x="772" y="286"/>
                      <a:pt x="771" y="291"/>
                      <a:pt x="770" y="295"/>
                    </a:cubicBezTo>
                    <a:cubicBezTo>
                      <a:pt x="763" y="315"/>
                      <a:pt x="757" y="334"/>
                      <a:pt x="750" y="354"/>
                    </a:cubicBezTo>
                    <a:cubicBezTo>
                      <a:pt x="748" y="360"/>
                      <a:pt x="749" y="364"/>
                      <a:pt x="752" y="369"/>
                    </a:cubicBezTo>
                    <a:cubicBezTo>
                      <a:pt x="759" y="379"/>
                      <a:pt x="768" y="388"/>
                      <a:pt x="766" y="402"/>
                    </a:cubicBezTo>
                    <a:cubicBezTo>
                      <a:pt x="764" y="410"/>
                      <a:pt x="789" y="423"/>
                      <a:pt x="799" y="421"/>
                    </a:cubicBezTo>
                    <a:cubicBezTo>
                      <a:pt x="803" y="420"/>
                      <a:pt x="807" y="418"/>
                      <a:pt x="812" y="420"/>
                    </a:cubicBezTo>
                    <a:cubicBezTo>
                      <a:pt x="805" y="432"/>
                      <a:pt x="793" y="439"/>
                      <a:pt x="787" y="451"/>
                    </a:cubicBezTo>
                    <a:cubicBezTo>
                      <a:pt x="784" y="456"/>
                      <a:pt x="778" y="453"/>
                      <a:pt x="773" y="453"/>
                    </a:cubicBezTo>
                    <a:cubicBezTo>
                      <a:pt x="690" y="450"/>
                      <a:pt x="607" y="446"/>
                      <a:pt x="525" y="443"/>
                    </a:cubicBezTo>
                    <a:close/>
                  </a:path>
                </a:pathLst>
              </a:custGeom>
              <a:solidFill>
                <a:srgbClr val="007DBC"/>
              </a:solidFill>
              <a:ln>
                <a:noFill/>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193" name="Freeform 187">
                <a:extLst>
                  <a:ext uri="{FF2B5EF4-FFF2-40B4-BE49-F238E27FC236}">
                    <a16:creationId xmlns:a16="http://schemas.microsoft.com/office/drawing/2014/main" id="{41FB599A-9C32-4D61-8EFE-B2AD8AADC080}"/>
                  </a:ext>
                </a:extLst>
              </p:cNvPr>
              <p:cNvSpPr>
                <a:spLocks/>
              </p:cNvSpPr>
              <p:nvPr/>
            </p:nvSpPr>
            <p:spPr bwMode="auto">
              <a:xfrm>
                <a:off x="2624839" y="5016948"/>
                <a:ext cx="584394" cy="645127"/>
              </a:xfrm>
              <a:custGeom>
                <a:avLst/>
                <a:gdLst>
                  <a:gd name="T0" fmla="*/ 370 w 371"/>
                  <a:gd name="T1" fmla="*/ 11 h 410"/>
                  <a:gd name="T2" fmla="*/ 363 w 371"/>
                  <a:gd name="T3" fmla="*/ 203 h 410"/>
                  <a:gd name="T4" fmla="*/ 353 w 371"/>
                  <a:gd name="T5" fmla="*/ 394 h 410"/>
                  <a:gd name="T6" fmla="*/ 335 w 371"/>
                  <a:gd name="T7" fmla="*/ 409 h 410"/>
                  <a:gd name="T8" fmla="*/ 264 w 371"/>
                  <a:gd name="T9" fmla="*/ 395 h 410"/>
                  <a:gd name="T10" fmla="*/ 251 w 371"/>
                  <a:gd name="T11" fmla="*/ 392 h 410"/>
                  <a:gd name="T12" fmla="*/ 196 w 371"/>
                  <a:gd name="T13" fmla="*/ 379 h 410"/>
                  <a:gd name="T14" fmla="*/ 108 w 371"/>
                  <a:gd name="T15" fmla="*/ 347 h 410"/>
                  <a:gd name="T16" fmla="*/ 57 w 371"/>
                  <a:gd name="T17" fmla="*/ 321 h 410"/>
                  <a:gd name="T18" fmla="*/ 20 w 371"/>
                  <a:gd name="T19" fmla="*/ 293 h 410"/>
                  <a:gd name="T20" fmla="*/ 31 w 371"/>
                  <a:gd name="T21" fmla="*/ 251 h 410"/>
                  <a:gd name="T22" fmla="*/ 25 w 371"/>
                  <a:gd name="T23" fmla="*/ 214 h 410"/>
                  <a:gd name="T24" fmla="*/ 16 w 371"/>
                  <a:gd name="T25" fmla="*/ 200 h 410"/>
                  <a:gd name="T26" fmla="*/ 34 w 371"/>
                  <a:gd name="T27" fmla="*/ 149 h 410"/>
                  <a:gd name="T28" fmla="*/ 59 w 371"/>
                  <a:gd name="T29" fmla="*/ 113 h 410"/>
                  <a:gd name="T30" fmla="*/ 67 w 371"/>
                  <a:gd name="T31" fmla="*/ 83 h 410"/>
                  <a:gd name="T32" fmla="*/ 82 w 371"/>
                  <a:gd name="T33" fmla="*/ 81 h 410"/>
                  <a:gd name="T34" fmla="*/ 171 w 371"/>
                  <a:gd name="T35" fmla="*/ 75 h 410"/>
                  <a:gd name="T36" fmla="*/ 174 w 371"/>
                  <a:gd name="T37" fmla="*/ 73 h 410"/>
                  <a:gd name="T38" fmla="*/ 219 w 371"/>
                  <a:gd name="T39" fmla="*/ 51 h 410"/>
                  <a:gd name="T40" fmla="*/ 267 w 371"/>
                  <a:gd name="T41" fmla="*/ 67 h 410"/>
                  <a:gd name="T42" fmla="*/ 275 w 371"/>
                  <a:gd name="T43" fmla="*/ 71 h 410"/>
                  <a:gd name="T44" fmla="*/ 326 w 371"/>
                  <a:gd name="T45" fmla="*/ 55 h 410"/>
                  <a:gd name="T46" fmla="*/ 323 w 371"/>
                  <a:gd name="T47" fmla="*/ 37 h 410"/>
                  <a:gd name="T48" fmla="*/ 323 w 371"/>
                  <a:gd name="T49" fmla="*/ 22 h 410"/>
                  <a:gd name="T50" fmla="*/ 360 w 371"/>
                  <a:gd name="T51" fmla="*/ 1 h 410"/>
                  <a:gd name="T52" fmla="*/ 370 w 371"/>
                  <a:gd name="T53" fmla="*/ 1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1" h="410">
                    <a:moveTo>
                      <a:pt x="370" y="11"/>
                    </a:moveTo>
                    <a:cubicBezTo>
                      <a:pt x="368" y="76"/>
                      <a:pt x="366" y="139"/>
                      <a:pt x="363" y="203"/>
                    </a:cubicBezTo>
                    <a:cubicBezTo>
                      <a:pt x="363" y="203"/>
                      <a:pt x="355" y="333"/>
                      <a:pt x="353" y="394"/>
                    </a:cubicBezTo>
                    <a:cubicBezTo>
                      <a:pt x="352" y="404"/>
                      <a:pt x="346" y="408"/>
                      <a:pt x="335" y="409"/>
                    </a:cubicBezTo>
                    <a:cubicBezTo>
                      <a:pt x="309" y="410"/>
                      <a:pt x="285" y="410"/>
                      <a:pt x="264" y="395"/>
                    </a:cubicBezTo>
                    <a:cubicBezTo>
                      <a:pt x="260" y="393"/>
                      <a:pt x="255" y="391"/>
                      <a:pt x="251" y="392"/>
                    </a:cubicBezTo>
                    <a:cubicBezTo>
                      <a:pt x="230" y="394"/>
                      <a:pt x="213" y="388"/>
                      <a:pt x="196" y="379"/>
                    </a:cubicBezTo>
                    <a:cubicBezTo>
                      <a:pt x="169" y="364"/>
                      <a:pt x="140" y="352"/>
                      <a:pt x="108" y="347"/>
                    </a:cubicBezTo>
                    <a:cubicBezTo>
                      <a:pt x="87" y="344"/>
                      <a:pt x="72" y="333"/>
                      <a:pt x="57" y="321"/>
                    </a:cubicBezTo>
                    <a:cubicBezTo>
                      <a:pt x="44" y="312"/>
                      <a:pt x="25" y="306"/>
                      <a:pt x="20" y="293"/>
                    </a:cubicBezTo>
                    <a:cubicBezTo>
                      <a:pt x="16" y="280"/>
                      <a:pt x="26" y="265"/>
                      <a:pt x="31" y="251"/>
                    </a:cubicBezTo>
                    <a:cubicBezTo>
                      <a:pt x="36" y="237"/>
                      <a:pt x="36" y="225"/>
                      <a:pt x="25" y="214"/>
                    </a:cubicBezTo>
                    <a:cubicBezTo>
                      <a:pt x="21" y="210"/>
                      <a:pt x="19" y="205"/>
                      <a:pt x="16" y="200"/>
                    </a:cubicBezTo>
                    <a:cubicBezTo>
                      <a:pt x="0" y="179"/>
                      <a:pt x="6" y="158"/>
                      <a:pt x="34" y="149"/>
                    </a:cubicBezTo>
                    <a:cubicBezTo>
                      <a:pt x="54" y="142"/>
                      <a:pt x="61" y="132"/>
                      <a:pt x="59" y="113"/>
                    </a:cubicBezTo>
                    <a:cubicBezTo>
                      <a:pt x="58" y="103"/>
                      <a:pt x="55" y="91"/>
                      <a:pt x="67" y="83"/>
                    </a:cubicBezTo>
                    <a:cubicBezTo>
                      <a:pt x="72" y="79"/>
                      <a:pt x="77" y="77"/>
                      <a:pt x="82" y="81"/>
                    </a:cubicBezTo>
                    <a:cubicBezTo>
                      <a:pt x="114" y="103"/>
                      <a:pt x="141" y="83"/>
                      <a:pt x="171" y="75"/>
                    </a:cubicBezTo>
                    <a:cubicBezTo>
                      <a:pt x="172" y="75"/>
                      <a:pt x="173" y="74"/>
                      <a:pt x="174" y="73"/>
                    </a:cubicBezTo>
                    <a:cubicBezTo>
                      <a:pt x="189" y="65"/>
                      <a:pt x="204" y="51"/>
                      <a:pt x="219" y="51"/>
                    </a:cubicBezTo>
                    <a:cubicBezTo>
                      <a:pt x="235" y="50"/>
                      <a:pt x="251" y="61"/>
                      <a:pt x="267" y="67"/>
                    </a:cubicBezTo>
                    <a:cubicBezTo>
                      <a:pt x="270" y="68"/>
                      <a:pt x="272" y="69"/>
                      <a:pt x="275" y="71"/>
                    </a:cubicBezTo>
                    <a:cubicBezTo>
                      <a:pt x="309" y="84"/>
                      <a:pt x="308" y="83"/>
                      <a:pt x="326" y="55"/>
                    </a:cubicBezTo>
                    <a:cubicBezTo>
                      <a:pt x="330" y="47"/>
                      <a:pt x="330" y="42"/>
                      <a:pt x="323" y="37"/>
                    </a:cubicBezTo>
                    <a:cubicBezTo>
                      <a:pt x="315" y="32"/>
                      <a:pt x="316" y="27"/>
                      <a:pt x="323" y="22"/>
                    </a:cubicBezTo>
                    <a:cubicBezTo>
                      <a:pt x="335" y="15"/>
                      <a:pt x="341" y="0"/>
                      <a:pt x="360" y="1"/>
                    </a:cubicBezTo>
                    <a:cubicBezTo>
                      <a:pt x="368" y="2"/>
                      <a:pt x="371" y="3"/>
                      <a:pt x="370" y="11"/>
                    </a:cubicBezTo>
                    <a:close/>
                  </a:path>
                </a:pathLst>
              </a:custGeom>
              <a:solidFill>
                <a:srgbClr val="969696"/>
              </a:solidFill>
              <a:ln>
                <a:solidFill>
                  <a:schemeClr val="bg1"/>
                </a:solidFill>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196" name="Freeform 190">
                <a:extLst>
                  <a:ext uri="{FF2B5EF4-FFF2-40B4-BE49-F238E27FC236}">
                    <a16:creationId xmlns:a16="http://schemas.microsoft.com/office/drawing/2014/main" id="{83D13EB3-568B-4A41-BAF0-601903525C3A}"/>
                  </a:ext>
                </a:extLst>
              </p:cNvPr>
              <p:cNvSpPr>
                <a:spLocks/>
              </p:cNvSpPr>
              <p:nvPr/>
            </p:nvSpPr>
            <p:spPr bwMode="auto">
              <a:xfrm>
                <a:off x="2967647" y="1628005"/>
                <a:ext cx="1943480" cy="500716"/>
              </a:xfrm>
              <a:custGeom>
                <a:avLst/>
                <a:gdLst>
                  <a:gd name="T0" fmla="*/ 125 w 1235"/>
                  <a:gd name="T1" fmla="*/ 80 h 318"/>
                  <a:gd name="T2" fmla="*/ 133 w 1235"/>
                  <a:gd name="T3" fmla="*/ 71 h 318"/>
                  <a:gd name="T4" fmla="*/ 181 w 1235"/>
                  <a:gd name="T5" fmla="*/ 31 h 318"/>
                  <a:gd name="T6" fmla="*/ 175 w 1235"/>
                  <a:gd name="T7" fmla="*/ 22 h 318"/>
                  <a:gd name="T8" fmla="*/ 154 w 1235"/>
                  <a:gd name="T9" fmla="*/ 0 h 318"/>
                  <a:gd name="T10" fmla="*/ 211 w 1235"/>
                  <a:gd name="T11" fmla="*/ 2 h 318"/>
                  <a:gd name="T12" fmla="*/ 389 w 1235"/>
                  <a:gd name="T13" fmla="*/ 11 h 318"/>
                  <a:gd name="T14" fmla="*/ 613 w 1235"/>
                  <a:gd name="T15" fmla="*/ 21 h 318"/>
                  <a:gd name="T16" fmla="*/ 1047 w 1235"/>
                  <a:gd name="T17" fmla="*/ 42 h 318"/>
                  <a:gd name="T18" fmla="*/ 1099 w 1235"/>
                  <a:gd name="T19" fmla="*/ 45 h 318"/>
                  <a:gd name="T20" fmla="*/ 1112 w 1235"/>
                  <a:gd name="T21" fmla="*/ 38 h 318"/>
                  <a:gd name="T22" fmla="*/ 1120 w 1235"/>
                  <a:gd name="T23" fmla="*/ 33 h 318"/>
                  <a:gd name="T24" fmla="*/ 1191 w 1235"/>
                  <a:gd name="T25" fmla="*/ 35 h 318"/>
                  <a:gd name="T26" fmla="*/ 1175 w 1235"/>
                  <a:gd name="T27" fmla="*/ 59 h 318"/>
                  <a:gd name="T28" fmla="*/ 1177 w 1235"/>
                  <a:gd name="T29" fmla="*/ 79 h 318"/>
                  <a:gd name="T30" fmla="*/ 1189 w 1235"/>
                  <a:gd name="T31" fmla="*/ 91 h 318"/>
                  <a:gd name="T32" fmla="*/ 1215 w 1235"/>
                  <a:gd name="T33" fmla="*/ 92 h 318"/>
                  <a:gd name="T34" fmla="*/ 1223 w 1235"/>
                  <a:gd name="T35" fmla="*/ 91 h 318"/>
                  <a:gd name="T36" fmla="*/ 1229 w 1235"/>
                  <a:gd name="T37" fmla="*/ 105 h 318"/>
                  <a:gd name="T38" fmla="*/ 1220 w 1235"/>
                  <a:gd name="T39" fmla="*/ 114 h 318"/>
                  <a:gd name="T40" fmla="*/ 1214 w 1235"/>
                  <a:gd name="T41" fmla="*/ 122 h 318"/>
                  <a:gd name="T42" fmla="*/ 1213 w 1235"/>
                  <a:gd name="T43" fmla="*/ 134 h 318"/>
                  <a:gd name="T44" fmla="*/ 1176 w 1235"/>
                  <a:gd name="T45" fmla="*/ 149 h 318"/>
                  <a:gd name="T46" fmla="*/ 1165 w 1235"/>
                  <a:gd name="T47" fmla="*/ 138 h 318"/>
                  <a:gd name="T48" fmla="*/ 1159 w 1235"/>
                  <a:gd name="T49" fmla="*/ 122 h 318"/>
                  <a:gd name="T50" fmla="*/ 1120 w 1235"/>
                  <a:gd name="T51" fmla="*/ 122 h 318"/>
                  <a:gd name="T52" fmla="*/ 1080 w 1235"/>
                  <a:gd name="T53" fmla="*/ 142 h 318"/>
                  <a:gd name="T54" fmla="*/ 1030 w 1235"/>
                  <a:gd name="T55" fmla="*/ 151 h 318"/>
                  <a:gd name="T56" fmla="*/ 1017 w 1235"/>
                  <a:gd name="T57" fmla="*/ 162 h 318"/>
                  <a:gd name="T58" fmla="*/ 1001 w 1235"/>
                  <a:gd name="T59" fmla="*/ 220 h 318"/>
                  <a:gd name="T60" fmla="*/ 996 w 1235"/>
                  <a:gd name="T61" fmla="*/ 255 h 318"/>
                  <a:gd name="T62" fmla="*/ 993 w 1235"/>
                  <a:gd name="T63" fmla="*/ 280 h 318"/>
                  <a:gd name="T64" fmla="*/ 1008 w 1235"/>
                  <a:gd name="T65" fmla="*/ 318 h 318"/>
                  <a:gd name="T66" fmla="*/ 917 w 1235"/>
                  <a:gd name="T67" fmla="*/ 315 h 318"/>
                  <a:gd name="T68" fmla="*/ 636 w 1235"/>
                  <a:gd name="T69" fmla="*/ 302 h 318"/>
                  <a:gd name="T70" fmla="*/ 202 w 1235"/>
                  <a:gd name="T71" fmla="*/ 282 h 318"/>
                  <a:gd name="T72" fmla="*/ 185 w 1235"/>
                  <a:gd name="T73" fmla="*/ 275 h 318"/>
                  <a:gd name="T74" fmla="*/ 136 w 1235"/>
                  <a:gd name="T75" fmla="*/ 229 h 318"/>
                  <a:gd name="T76" fmla="*/ 115 w 1235"/>
                  <a:gd name="T77" fmla="*/ 216 h 318"/>
                  <a:gd name="T78" fmla="*/ 106 w 1235"/>
                  <a:gd name="T79" fmla="*/ 208 h 318"/>
                  <a:gd name="T80" fmla="*/ 82 w 1235"/>
                  <a:gd name="T81" fmla="*/ 162 h 318"/>
                  <a:gd name="T82" fmla="*/ 68 w 1235"/>
                  <a:gd name="T83" fmla="*/ 158 h 318"/>
                  <a:gd name="T84" fmla="*/ 45 w 1235"/>
                  <a:gd name="T85" fmla="*/ 175 h 318"/>
                  <a:gd name="T86" fmla="*/ 13 w 1235"/>
                  <a:gd name="T87" fmla="*/ 177 h 318"/>
                  <a:gd name="T88" fmla="*/ 10 w 1235"/>
                  <a:gd name="T89" fmla="*/ 169 h 318"/>
                  <a:gd name="T90" fmla="*/ 19 w 1235"/>
                  <a:gd name="T91" fmla="*/ 160 h 318"/>
                  <a:gd name="T92" fmla="*/ 16 w 1235"/>
                  <a:gd name="T93" fmla="*/ 128 h 318"/>
                  <a:gd name="T94" fmla="*/ 0 w 1235"/>
                  <a:gd name="T95" fmla="*/ 116 h 318"/>
                  <a:gd name="T96" fmla="*/ 40 w 1235"/>
                  <a:gd name="T97" fmla="*/ 104 h 318"/>
                  <a:gd name="T98" fmla="*/ 50 w 1235"/>
                  <a:gd name="T99" fmla="*/ 109 h 318"/>
                  <a:gd name="T100" fmla="*/ 51 w 1235"/>
                  <a:gd name="T101" fmla="*/ 113 h 318"/>
                  <a:gd name="T102" fmla="*/ 92 w 1235"/>
                  <a:gd name="T103" fmla="*/ 140 h 318"/>
                  <a:gd name="T104" fmla="*/ 112 w 1235"/>
                  <a:gd name="T105" fmla="*/ 155 h 318"/>
                  <a:gd name="T106" fmla="*/ 130 w 1235"/>
                  <a:gd name="T107" fmla="*/ 163 h 318"/>
                  <a:gd name="T108" fmla="*/ 137 w 1235"/>
                  <a:gd name="T109" fmla="*/ 148 h 318"/>
                  <a:gd name="T110" fmla="*/ 140 w 1235"/>
                  <a:gd name="T111" fmla="*/ 111 h 318"/>
                  <a:gd name="T112" fmla="*/ 131 w 1235"/>
                  <a:gd name="T113" fmla="*/ 90 h 318"/>
                  <a:gd name="T114" fmla="*/ 125 w 1235"/>
                  <a:gd name="T115" fmla="*/ 8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5" h="318">
                    <a:moveTo>
                      <a:pt x="125" y="80"/>
                    </a:moveTo>
                    <a:cubicBezTo>
                      <a:pt x="123" y="73"/>
                      <a:pt x="124" y="71"/>
                      <a:pt x="133" y="71"/>
                    </a:cubicBezTo>
                    <a:cubicBezTo>
                      <a:pt x="158" y="73"/>
                      <a:pt x="180" y="53"/>
                      <a:pt x="181" y="31"/>
                    </a:cubicBezTo>
                    <a:cubicBezTo>
                      <a:pt x="181" y="27"/>
                      <a:pt x="178" y="25"/>
                      <a:pt x="175" y="22"/>
                    </a:cubicBezTo>
                    <a:cubicBezTo>
                      <a:pt x="169" y="15"/>
                      <a:pt x="162" y="8"/>
                      <a:pt x="154" y="0"/>
                    </a:cubicBezTo>
                    <a:cubicBezTo>
                      <a:pt x="174" y="1"/>
                      <a:pt x="193" y="0"/>
                      <a:pt x="211" y="2"/>
                    </a:cubicBezTo>
                    <a:cubicBezTo>
                      <a:pt x="270" y="7"/>
                      <a:pt x="330" y="7"/>
                      <a:pt x="389" y="11"/>
                    </a:cubicBezTo>
                    <a:cubicBezTo>
                      <a:pt x="464" y="16"/>
                      <a:pt x="538" y="18"/>
                      <a:pt x="613" y="21"/>
                    </a:cubicBezTo>
                    <a:cubicBezTo>
                      <a:pt x="758" y="28"/>
                      <a:pt x="902" y="35"/>
                      <a:pt x="1047" y="42"/>
                    </a:cubicBezTo>
                    <a:cubicBezTo>
                      <a:pt x="1064" y="43"/>
                      <a:pt x="1082" y="44"/>
                      <a:pt x="1099" y="45"/>
                    </a:cubicBezTo>
                    <a:cubicBezTo>
                      <a:pt x="1105" y="46"/>
                      <a:pt x="1112" y="46"/>
                      <a:pt x="1112" y="38"/>
                    </a:cubicBezTo>
                    <a:cubicBezTo>
                      <a:pt x="1112" y="32"/>
                      <a:pt x="1116" y="32"/>
                      <a:pt x="1120" y="33"/>
                    </a:cubicBezTo>
                    <a:cubicBezTo>
                      <a:pt x="1143" y="33"/>
                      <a:pt x="1167" y="34"/>
                      <a:pt x="1191" y="35"/>
                    </a:cubicBezTo>
                    <a:cubicBezTo>
                      <a:pt x="1188" y="44"/>
                      <a:pt x="1181" y="52"/>
                      <a:pt x="1175" y="59"/>
                    </a:cubicBezTo>
                    <a:cubicBezTo>
                      <a:pt x="1168" y="67"/>
                      <a:pt x="1169" y="73"/>
                      <a:pt x="1177" y="79"/>
                    </a:cubicBezTo>
                    <a:cubicBezTo>
                      <a:pt x="1181" y="83"/>
                      <a:pt x="1186" y="87"/>
                      <a:pt x="1189" y="91"/>
                    </a:cubicBezTo>
                    <a:cubicBezTo>
                      <a:pt x="1197" y="100"/>
                      <a:pt x="1205" y="106"/>
                      <a:pt x="1215" y="92"/>
                    </a:cubicBezTo>
                    <a:cubicBezTo>
                      <a:pt x="1217" y="90"/>
                      <a:pt x="1221" y="87"/>
                      <a:pt x="1223" y="91"/>
                    </a:cubicBezTo>
                    <a:cubicBezTo>
                      <a:pt x="1226" y="95"/>
                      <a:pt x="1235" y="98"/>
                      <a:pt x="1229" y="105"/>
                    </a:cubicBezTo>
                    <a:cubicBezTo>
                      <a:pt x="1227" y="109"/>
                      <a:pt x="1223" y="111"/>
                      <a:pt x="1220" y="114"/>
                    </a:cubicBezTo>
                    <a:cubicBezTo>
                      <a:pt x="1218" y="117"/>
                      <a:pt x="1216" y="119"/>
                      <a:pt x="1214" y="122"/>
                    </a:cubicBezTo>
                    <a:cubicBezTo>
                      <a:pt x="1210" y="126"/>
                      <a:pt x="1221" y="131"/>
                      <a:pt x="1213" y="134"/>
                    </a:cubicBezTo>
                    <a:cubicBezTo>
                      <a:pt x="1201" y="140"/>
                      <a:pt x="1189" y="146"/>
                      <a:pt x="1176" y="149"/>
                    </a:cubicBezTo>
                    <a:cubicBezTo>
                      <a:pt x="1168" y="151"/>
                      <a:pt x="1162" y="145"/>
                      <a:pt x="1165" y="138"/>
                    </a:cubicBezTo>
                    <a:cubicBezTo>
                      <a:pt x="1170" y="129"/>
                      <a:pt x="1165" y="127"/>
                      <a:pt x="1159" y="122"/>
                    </a:cubicBezTo>
                    <a:cubicBezTo>
                      <a:pt x="1145" y="112"/>
                      <a:pt x="1134" y="111"/>
                      <a:pt x="1120" y="122"/>
                    </a:cubicBezTo>
                    <a:cubicBezTo>
                      <a:pt x="1108" y="131"/>
                      <a:pt x="1092" y="134"/>
                      <a:pt x="1080" y="142"/>
                    </a:cubicBezTo>
                    <a:cubicBezTo>
                      <a:pt x="1064" y="153"/>
                      <a:pt x="1047" y="151"/>
                      <a:pt x="1030" y="151"/>
                    </a:cubicBezTo>
                    <a:cubicBezTo>
                      <a:pt x="1021" y="150"/>
                      <a:pt x="1017" y="153"/>
                      <a:pt x="1017" y="162"/>
                    </a:cubicBezTo>
                    <a:cubicBezTo>
                      <a:pt x="1017" y="182"/>
                      <a:pt x="1016" y="202"/>
                      <a:pt x="1001" y="220"/>
                    </a:cubicBezTo>
                    <a:cubicBezTo>
                      <a:pt x="994" y="229"/>
                      <a:pt x="992" y="242"/>
                      <a:pt x="996" y="255"/>
                    </a:cubicBezTo>
                    <a:cubicBezTo>
                      <a:pt x="999" y="263"/>
                      <a:pt x="1005" y="271"/>
                      <a:pt x="993" y="280"/>
                    </a:cubicBezTo>
                    <a:cubicBezTo>
                      <a:pt x="984" y="288"/>
                      <a:pt x="993" y="308"/>
                      <a:pt x="1008" y="318"/>
                    </a:cubicBezTo>
                    <a:cubicBezTo>
                      <a:pt x="977" y="317"/>
                      <a:pt x="947" y="316"/>
                      <a:pt x="917" y="315"/>
                    </a:cubicBezTo>
                    <a:cubicBezTo>
                      <a:pt x="823" y="311"/>
                      <a:pt x="729" y="307"/>
                      <a:pt x="636" y="302"/>
                    </a:cubicBezTo>
                    <a:cubicBezTo>
                      <a:pt x="491" y="296"/>
                      <a:pt x="347" y="289"/>
                      <a:pt x="202" y="282"/>
                    </a:cubicBezTo>
                    <a:cubicBezTo>
                      <a:pt x="195" y="282"/>
                      <a:pt x="190" y="279"/>
                      <a:pt x="185" y="275"/>
                    </a:cubicBezTo>
                    <a:cubicBezTo>
                      <a:pt x="169" y="259"/>
                      <a:pt x="152" y="244"/>
                      <a:pt x="136" y="229"/>
                    </a:cubicBezTo>
                    <a:cubicBezTo>
                      <a:pt x="130" y="223"/>
                      <a:pt x="124" y="217"/>
                      <a:pt x="115" y="216"/>
                    </a:cubicBezTo>
                    <a:cubicBezTo>
                      <a:pt x="110" y="215"/>
                      <a:pt x="108" y="212"/>
                      <a:pt x="106" y="208"/>
                    </a:cubicBezTo>
                    <a:cubicBezTo>
                      <a:pt x="97" y="193"/>
                      <a:pt x="86" y="179"/>
                      <a:pt x="82" y="162"/>
                    </a:cubicBezTo>
                    <a:cubicBezTo>
                      <a:pt x="80" y="154"/>
                      <a:pt x="76" y="152"/>
                      <a:pt x="68" y="158"/>
                    </a:cubicBezTo>
                    <a:cubicBezTo>
                      <a:pt x="61" y="164"/>
                      <a:pt x="52" y="169"/>
                      <a:pt x="45" y="175"/>
                    </a:cubicBezTo>
                    <a:cubicBezTo>
                      <a:pt x="35" y="182"/>
                      <a:pt x="24" y="178"/>
                      <a:pt x="13" y="177"/>
                    </a:cubicBezTo>
                    <a:cubicBezTo>
                      <a:pt x="7" y="177"/>
                      <a:pt x="8" y="172"/>
                      <a:pt x="10" y="169"/>
                    </a:cubicBezTo>
                    <a:cubicBezTo>
                      <a:pt x="12" y="165"/>
                      <a:pt x="16" y="163"/>
                      <a:pt x="19" y="160"/>
                    </a:cubicBezTo>
                    <a:cubicBezTo>
                      <a:pt x="29" y="148"/>
                      <a:pt x="28" y="138"/>
                      <a:pt x="16" y="128"/>
                    </a:cubicBezTo>
                    <a:cubicBezTo>
                      <a:pt x="11" y="125"/>
                      <a:pt x="7" y="121"/>
                      <a:pt x="0" y="116"/>
                    </a:cubicBezTo>
                    <a:cubicBezTo>
                      <a:pt x="15" y="112"/>
                      <a:pt x="28" y="108"/>
                      <a:pt x="40" y="104"/>
                    </a:cubicBezTo>
                    <a:cubicBezTo>
                      <a:pt x="45" y="103"/>
                      <a:pt x="48" y="104"/>
                      <a:pt x="50" y="109"/>
                    </a:cubicBezTo>
                    <a:cubicBezTo>
                      <a:pt x="50" y="110"/>
                      <a:pt x="51" y="111"/>
                      <a:pt x="51" y="113"/>
                    </a:cubicBezTo>
                    <a:cubicBezTo>
                      <a:pt x="55" y="133"/>
                      <a:pt x="69" y="142"/>
                      <a:pt x="92" y="140"/>
                    </a:cubicBezTo>
                    <a:cubicBezTo>
                      <a:pt x="105" y="138"/>
                      <a:pt x="107" y="148"/>
                      <a:pt x="112" y="155"/>
                    </a:cubicBezTo>
                    <a:cubicBezTo>
                      <a:pt x="116" y="161"/>
                      <a:pt x="118" y="167"/>
                      <a:pt x="130" y="163"/>
                    </a:cubicBezTo>
                    <a:cubicBezTo>
                      <a:pt x="140" y="160"/>
                      <a:pt x="138" y="155"/>
                      <a:pt x="137" y="148"/>
                    </a:cubicBezTo>
                    <a:cubicBezTo>
                      <a:pt x="135" y="135"/>
                      <a:pt x="138" y="123"/>
                      <a:pt x="140" y="111"/>
                    </a:cubicBezTo>
                    <a:cubicBezTo>
                      <a:pt x="142" y="102"/>
                      <a:pt x="141" y="95"/>
                      <a:pt x="131" y="90"/>
                    </a:cubicBezTo>
                    <a:cubicBezTo>
                      <a:pt x="127" y="88"/>
                      <a:pt x="126" y="84"/>
                      <a:pt x="125" y="80"/>
                    </a:cubicBezTo>
                    <a:close/>
                  </a:path>
                </a:pathLst>
              </a:custGeom>
              <a:solidFill>
                <a:srgbClr val="007DBC"/>
              </a:solidFill>
              <a:ln>
                <a:solidFill>
                  <a:schemeClr val="bg1"/>
                </a:solidFill>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grpSp>
            <p:nvGrpSpPr>
              <p:cNvPr id="251" name="Group 250">
                <a:extLst>
                  <a:ext uri="{FF2B5EF4-FFF2-40B4-BE49-F238E27FC236}">
                    <a16:creationId xmlns:a16="http://schemas.microsoft.com/office/drawing/2014/main" id="{08B262F6-941B-4043-BFFE-7240DA287638}"/>
                  </a:ext>
                </a:extLst>
              </p:cNvPr>
              <p:cNvGrpSpPr/>
              <p:nvPr/>
            </p:nvGrpSpPr>
            <p:grpSpPr>
              <a:xfrm>
                <a:off x="2584350" y="2574101"/>
                <a:ext cx="525009" cy="677519"/>
                <a:chOff x="2446699" y="2503921"/>
                <a:chExt cx="525009" cy="677519"/>
              </a:xfrm>
              <a:solidFill>
                <a:srgbClr val="55749E"/>
              </a:solidFill>
            </p:grpSpPr>
            <p:sp>
              <p:nvSpPr>
                <p:cNvPr id="198" name="Freeform 192">
                  <a:extLst>
                    <a:ext uri="{FF2B5EF4-FFF2-40B4-BE49-F238E27FC236}">
                      <a16:creationId xmlns:a16="http://schemas.microsoft.com/office/drawing/2014/main" id="{A3FCAF6B-8FC5-4C50-A262-A08C9FA1E8ED}"/>
                    </a:ext>
                  </a:extLst>
                </p:cNvPr>
                <p:cNvSpPr>
                  <a:spLocks/>
                </p:cNvSpPr>
                <p:nvPr/>
              </p:nvSpPr>
              <p:spPr bwMode="auto">
                <a:xfrm>
                  <a:off x="2446699" y="2503921"/>
                  <a:ext cx="525009" cy="677519"/>
                </a:xfrm>
                <a:custGeom>
                  <a:avLst/>
                  <a:gdLst>
                    <a:gd name="T0" fmla="*/ 13 w 333"/>
                    <a:gd name="T1" fmla="*/ 308 h 431"/>
                    <a:gd name="T2" fmla="*/ 6 w 333"/>
                    <a:gd name="T3" fmla="*/ 296 h 431"/>
                    <a:gd name="T4" fmla="*/ 18 w 333"/>
                    <a:gd name="T5" fmla="*/ 276 h 431"/>
                    <a:gd name="T6" fmla="*/ 39 w 333"/>
                    <a:gd name="T7" fmla="*/ 262 h 431"/>
                    <a:gd name="T8" fmla="*/ 51 w 333"/>
                    <a:gd name="T9" fmla="*/ 247 h 431"/>
                    <a:gd name="T10" fmla="*/ 64 w 333"/>
                    <a:gd name="T11" fmla="*/ 229 h 431"/>
                    <a:gd name="T12" fmla="*/ 136 w 333"/>
                    <a:gd name="T13" fmla="*/ 212 h 431"/>
                    <a:gd name="T14" fmla="*/ 148 w 333"/>
                    <a:gd name="T15" fmla="*/ 205 h 431"/>
                    <a:gd name="T16" fmla="*/ 182 w 333"/>
                    <a:gd name="T17" fmla="*/ 150 h 431"/>
                    <a:gd name="T18" fmla="*/ 191 w 333"/>
                    <a:gd name="T19" fmla="*/ 129 h 431"/>
                    <a:gd name="T20" fmla="*/ 251 w 333"/>
                    <a:gd name="T21" fmla="*/ 56 h 431"/>
                    <a:gd name="T22" fmla="*/ 260 w 333"/>
                    <a:gd name="T23" fmla="*/ 48 h 431"/>
                    <a:gd name="T24" fmla="*/ 265 w 333"/>
                    <a:gd name="T25" fmla="*/ 58 h 431"/>
                    <a:gd name="T26" fmla="*/ 267 w 333"/>
                    <a:gd name="T27" fmla="*/ 64 h 431"/>
                    <a:gd name="T28" fmla="*/ 272 w 333"/>
                    <a:gd name="T29" fmla="*/ 72 h 431"/>
                    <a:gd name="T30" fmla="*/ 279 w 333"/>
                    <a:gd name="T31" fmla="*/ 64 h 431"/>
                    <a:gd name="T32" fmla="*/ 283 w 333"/>
                    <a:gd name="T33" fmla="*/ 9 h 431"/>
                    <a:gd name="T34" fmla="*/ 285 w 333"/>
                    <a:gd name="T35" fmla="*/ 2 h 431"/>
                    <a:gd name="T36" fmla="*/ 300 w 333"/>
                    <a:gd name="T37" fmla="*/ 6 h 431"/>
                    <a:gd name="T38" fmla="*/ 311 w 333"/>
                    <a:gd name="T39" fmla="*/ 55 h 431"/>
                    <a:gd name="T40" fmla="*/ 318 w 333"/>
                    <a:gd name="T41" fmla="*/ 78 h 431"/>
                    <a:gd name="T42" fmla="*/ 318 w 333"/>
                    <a:gd name="T43" fmla="*/ 91 h 431"/>
                    <a:gd name="T44" fmla="*/ 323 w 333"/>
                    <a:gd name="T45" fmla="*/ 109 h 431"/>
                    <a:gd name="T46" fmla="*/ 326 w 333"/>
                    <a:gd name="T47" fmla="*/ 128 h 431"/>
                    <a:gd name="T48" fmla="*/ 312 w 333"/>
                    <a:gd name="T49" fmla="*/ 128 h 431"/>
                    <a:gd name="T50" fmla="*/ 307 w 333"/>
                    <a:gd name="T51" fmla="*/ 126 h 431"/>
                    <a:gd name="T52" fmla="*/ 281 w 333"/>
                    <a:gd name="T53" fmla="*/ 120 h 431"/>
                    <a:gd name="T54" fmla="*/ 285 w 333"/>
                    <a:gd name="T55" fmla="*/ 141 h 431"/>
                    <a:gd name="T56" fmla="*/ 280 w 333"/>
                    <a:gd name="T57" fmla="*/ 151 h 431"/>
                    <a:gd name="T58" fmla="*/ 276 w 333"/>
                    <a:gd name="T59" fmla="*/ 154 h 431"/>
                    <a:gd name="T60" fmla="*/ 240 w 333"/>
                    <a:gd name="T61" fmla="*/ 153 h 431"/>
                    <a:gd name="T62" fmla="*/ 224 w 333"/>
                    <a:gd name="T63" fmla="*/ 144 h 431"/>
                    <a:gd name="T64" fmla="*/ 227 w 333"/>
                    <a:gd name="T65" fmla="*/ 161 h 431"/>
                    <a:gd name="T66" fmla="*/ 234 w 333"/>
                    <a:gd name="T67" fmla="*/ 203 h 431"/>
                    <a:gd name="T68" fmla="*/ 236 w 333"/>
                    <a:gd name="T69" fmla="*/ 210 h 431"/>
                    <a:gd name="T70" fmla="*/ 245 w 333"/>
                    <a:gd name="T71" fmla="*/ 262 h 431"/>
                    <a:gd name="T72" fmla="*/ 235 w 333"/>
                    <a:gd name="T73" fmla="*/ 275 h 431"/>
                    <a:gd name="T74" fmla="*/ 189 w 333"/>
                    <a:gd name="T75" fmla="*/ 293 h 431"/>
                    <a:gd name="T76" fmla="*/ 179 w 333"/>
                    <a:gd name="T77" fmla="*/ 302 h 431"/>
                    <a:gd name="T78" fmla="*/ 194 w 333"/>
                    <a:gd name="T79" fmla="*/ 316 h 431"/>
                    <a:gd name="T80" fmla="*/ 244 w 333"/>
                    <a:gd name="T81" fmla="*/ 301 h 431"/>
                    <a:gd name="T82" fmla="*/ 267 w 333"/>
                    <a:gd name="T83" fmla="*/ 278 h 431"/>
                    <a:gd name="T84" fmla="*/ 280 w 333"/>
                    <a:gd name="T85" fmla="*/ 281 h 431"/>
                    <a:gd name="T86" fmla="*/ 299 w 333"/>
                    <a:gd name="T87" fmla="*/ 333 h 431"/>
                    <a:gd name="T88" fmla="*/ 298 w 333"/>
                    <a:gd name="T89" fmla="*/ 347 h 431"/>
                    <a:gd name="T90" fmla="*/ 270 w 333"/>
                    <a:gd name="T91" fmla="*/ 425 h 431"/>
                    <a:gd name="T92" fmla="*/ 260 w 333"/>
                    <a:gd name="T93" fmla="*/ 431 h 431"/>
                    <a:gd name="T94" fmla="*/ 133 w 333"/>
                    <a:gd name="T95" fmla="*/ 426 h 431"/>
                    <a:gd name="T96" fmla="*/ 124 w 333"/>
                    <a:gd name="T97" fmla="*/ 416 h 431"/>
                    <a:gd name="T98" fmla="*/ 130 w 333"/>
                    <a:gd name="T99" fmla="*/ 323 h 431"/>
                    <a:gd name="T100" fmla="*/ 115 w 333"/>
                    <a:gd name="T101" fmla="*/ 310 h 431"/>
                    <a:gd name="T102" fmla="*/ 13 w 333"/>
                    <a:gd name="T103" fmla="*/ 308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3" h="431">
                      <a:moveTo>
                        <a:pt x="13" y="308"/>
                      </a:moveTo>
                      <a:cubicBezTo>
                        <a:pt x="0" y="308"/>
                        <a:pt x="0" y="304"/>
                        <a:pt x="6" y="296"/>
                      </a:cubicBezTo>
                      <a:cubicBezTo>
                        <a:pt x="10" y="290"/>
                        <a:pt x="14" y="283"/>
                        <a:pt x="18" y="276"/>
                      </a:cubicBezTo>
                      <a:cubicBezTo>
                        <a:pt x="22" y="268"/>
                        <a:pt x="27" y="262"/>
                        <a:pt x="39" y="262"/>
                      </a:cubicBezTo>
                      <a:cubicBezTo>
                        <a:pt x="49" y="263"/>
                        <a:pt x="52" y="255"/>
                        <a:pt x="51" y="247"/>
                      </a:cubicBezTo>
                      <a:cubicBezTo>
                        <a:pt x="50" y="238"/>
                        <a:pt x="54" y="233"/>
                        <a:pt x="64" y="229"/>
                      </a:cubicBezTo>
                      <a:cubicBezTo>
                        <a:pt x="80" y="223"/>
                        <a:pt x="117" y="212"/>
                        <a:pt x="136" y="212"/>
                      </a:cubicBezTo>
                      <a:cubicBezTo>
                        <a:pt x="140" y="209"/>
                        <a:pt x="144" y="207"/>
                        <a:pt x="148" y="205"/>
                      </a:cubicBezTo>
                      <a:cubicBezTo>
                        <a:pt x="171" y="192"/>
                        <a:pt x="179" y="173"/>
                        <a:pt x="182" y="150"/>
                      </a:cubicBezTo>
                      <a:cubicBezTo>
                        <a:pt x="182" y="143"/>
                        <a:pt x="186" y="136"/>
                        <a:pt x="191" y="129"/>
                      </a:cubicBezTo>
                      <a:cubicBezTo>
                        <a:pt x="211" y="105"/>
                        <a:pt x="231" y="80"/>
                        <a:pt x="251" y="56"/>
                      </a:cubicBezTo>
                      <a:cubicBezTo>
                        <a:pt x="253" y="53"/>
                        <a:pt x="254" y="47"/>
                        <a:pt x="260" y="48"/>
                      </a:cubicBezTo>
                      <a:cubicBezTo>
                        <a:pt x="265" y="49"/>
                        <a:pt x="264" y="54"/>
                        <a:pt x="265" y="58"/>
                      </a:cubicBezTo>
                      <a:cubicBezTo>
                        <a:pt x="266" y="60"/>
                        <a:pt x="267" y="62"/>
                        <a:pt x="267" y="64"/>
                      </a:cubicBezTo>
                      <a:cubicBezTo>
                        <a:pt x="268" y="67"/>
                        <a:pt x="268" y="71"/>
                        <a:pt x="272" y="72"/>
                      </a:cubicBezTo>
                      <a:cubicBezTo>
                        <a:pt x="278" y="72"/>
                        <a:pt x="279" y="68"/>
                        <a:pt x="279" y="64"/>
                      </a:cubicBezTo>
                      <a:cubicBezTo>
                        <a:pt x="283" y="46"/>
                        <a:pt x="294" y="28"/>
                        <a:pt x="283" y="9"/>
                      </a:cubicBezTo>
                      <a:cubicBezTo>
                        <a:pt x="282" y="6"/>
                        <a:pt x="281" y="3"/>
                        <a:pt x="285" y="2"/>
                      </a:cubicBezTo>
                      <a:cubicBezTo>
                        <a:pt x="291" y="2"/>
                        <a:pt x="297" y="0"/>
                        <a:pt x="300" y="6"/>
                      </a:cubicBezTo>
                      <a:cubicBezTo>
                        <a:pt x="307" y="22"/>
                        <a:pt x="319" y="36"/>
                        <a:pt x="311" y="55"/>
                      </a:cubicBezTo>
                      <a:cubicBezTo>
                        <a:pt x="308" y="63"/>
                        <a:pt x="306" y="73"/>
                        <a:pt x="318" y="78"/>
                      </a:cubicBezTo>
                      <a:cubicBezTo>
                        <a:pt x="325" y="82"/>
                        <a:pt x="321" y="87"/>
                        <a:pt x="318" y="91"/>
                      </a:cubicBezTo>
                      <a:cubicBezTo>
                        <a:pt x="312" y="99"/>
                        <a:pt x="313" y="105"/>
                        <a:pt x="323" y="109"/>
                      </a:cubicBezTo>
                      <a:cubicBezTo>
                        <a:pt x="333" y="114"/>
                        <a:pt x="330" y="121"/>
                        <a:pt x="326" y="128"/>
                      </a:cubicBezTo>
                      <a:cubicBezTo>
                        <a:pt x="322" y="135"/>
                        <a:pt x="317" y="128"/>
                        <a:pt x="312" y="128"/>
                      </a:cubicBezTo>
                      <a:cubicBezTo>
                        <a:pt x="311" y="127"/>
                        <a:pt x="309" y="126"/>
                        <a:pt x="307" y="126"/>
                      </a:cubicBezTo>
                      <a:cubicBezTo>
                        <a:pt x="298" y="124"/>
                        <a:pt x="288" y="115"/>
                        <a:pt x="281" y="120"/>
                      </a:cubicBezTo>
                      <a:cubicBezTo>
                        <a:pt x="273" y="125"/>
                        <a:pt x="283" y="134"/>
                        <a:pt x="285" y="141"/>
                      </a:cubicBezTo>
                      <a:cubicBezTo>
                        <a:pt x="287" y="147"/>
                        <a:pt x="283" y="148"/>
                        <a:pt x="280" y="151"/>
                      </a:cubicBezTo>
                      <a:cubicBezTo>
                        <a:pt x="278" y="152"/>
                        <a:pt x="277" y="153"/>
                        <a:pt x="276" y="154"/>
                      </a:cubicBezTo>
                      <a:cubicBezTo>
                        <a:pt x="258" y="168"/>
                        <a:pt x="258" y="167"/>
                        <a:pt x="240" y="153"/>
                      </a:cubicBezTo>
                      <a:cubicBezTo>
                        <a:pt x="236" y="149"/>
                        <a:pt x="231" y="140"/>
                        <a:pt x="224" y="144"/>
                      </a:cubicBezTo>
                      <a:cubicBezTo>
                        <a:pt x="217" y="148"/>
                        <a:pt x="225" y="155"/>
                        <a:pt x="227" y="161"/>
                      </a:cubicBezTo>
                      <a:cubicBezTo>
                        <a:pt x="233" y="174"/>
                        <a:pt x="241" y="187"/>
                        <a:pt x="234" y="203"/>
                      </a:cubicBezTo>
                      <a:cubicBezTo>
                        <a:pt x="233" y="205"/>
                        <a:pt x="234" y="209"/>
                        <a:pt x="236" y="210"/>
                      </a:cubicBezTo>
                      <a:cubicBezTo>
                        <a:pt x="249" y="226"/>
                        <a:pt x="245" y="244"/>
                        <a:pt x="245" y="262"/>
                      </a:cubicBezTo>
                      <a:cubicBezTo>
                        <a:pt x="245" y="268"/>
                        <a:pt x="243" y="272"/>
                        <a:pt x="235" y="275"/>
                      </a:cubicBezTo>
                      <a:cubicBezTo>
                        <a:pt x="220" y="280"/>
                        <a:pt x="204" y="287"/>
                        <a:pt x="189" y="293"/>
                      </a:cubicBezTo>
                      <a:cubicBezTo>
                        <a:pt x="184" y="295"/>
                        <a:pt x="176" y="296"/>
                        <a:pt x="179" y="302"/>
                      </a:cubicBezTo>
                      <a:cubicBezTo>
                        <a:pt x="182" y="308"/>
                        <a:pt x="185" y="316"/>
                        <a:pt x="194" y="316"/>
                      </a:cubicBezTo>
                      <a:cubicBezTo>
                        <a:pt x="212" y="315"/>
                        <a:pt x="231" y="317"/>
                        <a:pt x="244" y="301"/>
                      </a:cubicBezTo>
                      <a:cubicBezTo>
                        <a:pt x="250" y="293"/>
                        <a:pt x="259" y="286"/>
                        <a:pt x="267" y="278"/>
                      </a:cubicBezTo>
                      <a:cubicBezTo>
                        <a:pt x="273" y="273"/>
                        <a:pt x="277" y="274"/>
                        <a:pt x="280" y="281"/>
                      </a:cubicBezTo>
                      <a:cubicBezTo>
                        <a:pt x="286" y="298"/>
                        <a:pt x="293" y="315"/>
                        <a:pt x="299" y="333"/>
                      </a:cubicBezTo>
                      <a:cubicBezTo>
                        <a:pt x="301" y="338"/>
                        <a:pt x="300" y="342"/>
                        <a:pt x="298" y="347"/>
                      </a:cubicBezTo>
                      <a:cubicBezTo>
                        <a:pt x="286" y="372"/>
                        <a:pt x="270" y="396"/>
                        <a:pt x="270" y="425"/>
                      </a:cubicBezTo>
                      <a:cubicBezTo>
                        <a:pt x="270" y="430"/>
                        <a:pt x="265" y="431"/>
                        <a:pt x="260" y="431"/>
                      </a:cubicBezTo>
                      <a:cubicBezTo>
                        <a:pt x="218" y="429"/>
                        <a:pt x="175" y="428"/>
                        <a:pt x="133" y="426"/>
                      </a:cubicBezTo>
                      <a:cubicBezTo>
                        <a:pt x="124" y="426"/>
                        <a:pt x="124" y="423"/>
                        <a:pt x="124" y="416"/>
                      </a:cubicBezTo>
                      <a:cubicBezTo>
                        <a:pt x="126" y="385"/>
                        <a:pt x="127" y="354"/>
                        <a:pt x="130" y="323"/>
                      </a:cubicBezTo>
                      <a:cubicBezTo>
                        <a:pt x="131" y="312"/>
                        <a:pt x="126" y="310"/>
                        <a:pt x="115" y="310"/>
                      </a:cubicBezTo>
                      <a:cubicBezTo>
                        <a:pt x="81" y="310"/>
                        <a:pt x="47" y="308"/>
                        <a:pt x="13" y="308"/>
                      </a:cubicBezTo>
                      <a:close/>
                    </a:path>
                  </a:pathLst>
                </a:custGeom>
                <a:solidFill>
                  <a:srgbClr val="007D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199" name="Freeform 193">
                  <a:extLst>
                    <a:ext uri="{FF2B5EF4-FFF2-40B4-BE49-F238E27FC236}">
                      <a16:creationId xmlns:a16="http://schemas.microsoft.com/office/drawing/2014/main" id="{968FCCC2-8669-4C21-9E19-15E3C39D70EC}"/>
                    </a:ext>
                  </a:extLst>
                </p:cNvPr>
                <p:cNvSpPr>
                  <a:spLocks/>
                </p:cNvSpPr>
                <p:nvPr/>
              </p:nvSpPr>
              <p:spPr bwMode="auto">
                <a:xfrm>
                  <a:off x="2871835" y="2776548"/>
                  <a:ext cx="82328" cy="156558"/>
                </a:xfrm>
                <a:custGeom>
                  <a:avLst/>
                  <a:gdLst>
                    <a:gd name="T0" fmla="*/ 34 w 52"/>
                    <a:gd name="T1" fmla="*/ 91 h 100"/>
                    <a:gd name="T2" fmla="*/ 11 w 52"/>
                    <a:gd name="T3" fmla="*/ 71 h 100"/>
                    <a:gd name="T4" fmla="*/ 7 w 52"/>
                    <a:gd name="T5" fmla="*/ 65 h 100"/>
                    <a:gd name="T6" fmla="*/ 1 w 52"/>
                    <a:gd name="T7" fmla="*/ 35 h 100"/>
                    <a:gd name="T8" fmla="*/ 38 w 52"/>
                    <a:gd name="T9" fmla="*/ 5 h 100"/>
                    <a:gd name="T10" fmla="*/ 45 w 52"/>
                    <a:gd name="T11" fmla="*/ 11 h 100"/>
                    <a:gd name="T12" fmla="*/ 51 w 52"/>
                    <a:gd name="T13" fmla="*/ 47 h 100"/>
                    <a:gd name="T14" fmla="*/ 43 w 52"/>
                    <a:gd name="T15" fmla="*/ 60 h 100"/>
                    <a:gd name="T16" fmla="*/ 42 w 52"/>
                    <a:gd name="T17" fmla="*/ 79 h 100"/>
                    <a:gd name="T18" fmla="*/ 46 w 52"/>
                    <a:gd name="T19" fmla="*/ 86 h 100"/>
                    <a:gd name="T20" fmla="*/ 43 w 52"/>
                    <a:gd name="T21" fmla="*/ 98 h 100"/>
                    <a:gd name="T22" fmla="*/ 34 w 52"/>
                    <a:gd name="T23" fmla="*/ 9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100">
                      <a:moveTo>
                        <a:pt x="34" y="91"/>
                      </a:moveTo>
                      <a:cubicBezTo>
                        <a:pt x="28" y="83"/>
                        <a:pt x="23" y="74"/>
                        <a:pt x="11" y="71"/>
                      </a:cubicBezTo>
                      <a:cubicBezTo>
                        <a:pt x="7" y="70"/>
                        <a:pt x="8" y="67"/>
                        <a:pt x="7" y="65"/>
                      </a:cubicBezTo>
                      <a:cubicBezTo>
                        <a:pt x="5" y="55"/>
                        <a:pt x="3" y="45"/>
                        <a:pt x="1" y="35"/>
                      </a:cubicBezTo>
                      <a:cubicBezTo>
                        <a:pt x="0" y="21"/>
                        <a:pt x="26" y="0"/>
                        <a:pt x="38" y="5"/>
                      </a:cubicBezTo>
                      <a:cubicBezTo>
                        <a:pt x="42" y="6"/>
                        <a:pt x="44" y="8"/>
                        <a:pt x="45" y="11"/>
                      </a:cubicBezTo>
                      <a:cubicBezTo>
                        <a:pt x="47" y="23"/>
                        <a:pt x="49" y="35"/>
                        <a:pt x="51" y="47"/>
                      </a:cubicBezTo>
                      <a:cubicBezTo>
                        <a:pt x="52" y="53"/>
                        <a:pt x="46" y="56"/>
                        <a:pt x="43" y="60"/>
                      </a:cubicBezTo>
                      <a:cubicBezTo>
                        <a:pt x="36" y="67"/>
                        <a:pt x="34" y="72"/>
                        <a:pt x="42" y="79"/>
                      </a:cubicBezTo>
                      <a:cubicBezTo>
                        <a:pt x="44" y="81"/>
                        <a:pt x="46" y="84"/>
                        <a:pt x="46" y="86"/>
                      </a:cubicBezTo>
                      <a:cubicBezTo>
                        <a:pt x="47" y="90"/>
                        <a:pt x="49" y="96"/>
                        <a:pt x="43" y="98"/>
                      </a:cubicBezTo>
                      <a:cubicBezTo>
                        <a:pt x="37" y="100"/>
                        <a:pt x="36" y="94"/>
                        <a:pt x="34" y="91"/>
                      </a:cubicBezTo>
                      <a:close/>
                    </a:path>
                  </a:pathLst>
                </a:custGeom>
                <a:solidFill>
                  <a:srgbClr val="007D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grpSp>
          <p:sp>
            <p:nvSpPr>
              <p:cNvPr id="202" name="Freeform 196">
                <a:extLst>
                  <a:ext uri="{FF2B5EF4-FFF2-40B4-BE49-F238E27FC236}">
                    <a16:creationId xmlns:a16="http://schemas.microsoft.com/office/drawing/2014/main" id="{54E49A76-D521-4DB2-A639-83455B58493C}"/>
                  </a:ext>
                </a:extLst>
              </p:cNvPr>
              <p:cNvSpPr>
                <a:spLocks/>
              </p:cNvSpPr>
              <p:nvPr/>
            </p:nvSpPr>
            <p:spPr bwMode="auto">
              <a:xfrm>
                <a:off x="3052675" y="3008685"/>
                <a:ext cx="1350"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0" y="0"/>
                      <a:pt x="0" y="0"/>
                      <a:pt x="0" y="0"/>
                    </a:cubicBezTo>
                    <a:cubicBezTo>
                      <a:pt x="0" y="0"/>
                      <a:pt x="0"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grpSp>
            <p:nvGrpSpPr>
              <p:cNvPr id="253" name="Group 252">
                <a:extLst>
                  <a:ext uri="{FF2B5EF4-FFF2-40B4-BE49-F238E27FC236}">
                    <a16:creationId xmlns:a16="http://schemas.microsoft.com/office/drawing/2014/main" id="{A7FFC03A-C477-44C0-9F8D-1CCA0C8C9306}"/>
                  </a:ext>
                </a:extLst>
              </p:cNvPr>
              <p:cNvGrpSpPr/>
              <p:nvPr/>
            </p:nvGrpSpPr>
            <p:grpSpPr>
              <a:xfrm>
                <a:off x="3037829" y="2767100"/>
                <a:ext cx="1454910" cy="924503"/>
                <a:chOff x="2900178" y="2696920"/>
                <a:chExt cx="1454910" cy="924503"/>
              </a:xfrm>
              <a:solidFill>
                <a:srgbClr val="002E6D"/>
              </a:solidFill>
            </p:grpSpPr>
            <p:sp>
              <p:nvSpPr>
                <p:cNvPr id="190" name="Freeform 184">
                  <a:extLst>
                    <a:ext uri="{FF2B5EF4-FFF2-40B4-BE49-F238E27FC236}">
                      <a16:creationId xmlns:a16="http://schemas.microsoft.com/office/drawing/2014/main" id="{417FC711-FB67-4163-84D9-46E20158A78A}"/>
                    </a:ext>
                  </a:extLst>
                </p:cNvPr>
                <p:cNvSpPr>
                  <a:spLocks/>
                </p:cNvSpPr>
                <p:nvPr/>
              </p:nvSpPr>
              <p:spPr bwMode="auto">
                <a:xfrm>
                  <a:off x="3006799" y="2696920"/>
                  <a:ext cx="1348289" cy="924503"/>
                </a:xfrm>
                <a:custGeom>
                  <a:avLst/>
                  <a:gdLst>
                    <a:gd name="T0" fmla="*/ 23 w 856"/>
                    <a:gd name="T1" fmla="*/ 184 h 587"/>
                    <a:gd name="T2" fmla="*/ 3 w 856"/>
                    <a:gd name="T3" fmla="*/ 159 h 587"/>
                    <a:gd name="T4" fmla="*/ 48 w 856"/>
                    <a:gd name="T5" fmla="*/ 157 h 587"/>
                    <a:gd name="T6" fmla="*/ 56 w 856"/>
                    <a:gd name="T7" fmla="*/ 132 h 587"/>
                    <a:gd name="T8" fmla="*/ 27 w 856"/>
                    <a:gd name="T9" fmla="*/ 112 h 587"/>
                    <a:gd name="T10" fmla="*/ 38 w 856"/>
                    <a:gd name="T11" fmla="*/ 41 h 587"/>
                    <a:gd name="T12" fmla="*/ 50 w 856"/>
                    <a:gd name="T13" fmla="*/ 0 h 587"/>
                    <a:gd name="T14" fmla="*/ 810 w 856"/>
                    <a:gd name="T15" fmla="*/ 29 h 587"/>
                    <a:gd name="T16" fmla="*/ 849 w 856"/>
                    <a:gd name="T17" fmla="*/ 58 h 587"/>
                    <a:gd name="T18" fmla="*/ 813 w 856"/>
                    <a:gd name="T19" fmla="*/ 132 h 587"/>
                    <a:gd name="T20" fmla="*/ 799 w 856"/>
                    <a:gd name="T21" fmla="*/ 174 h 587"/>
                    <a:gd name="T22" fmla="*/ 736 w 856"/>
                    <a:gd name="T23" fmla="*/ 212 h 587"/>
                    <a:gd name="T24" fmla="*/ 611 w 856"/>
                    <a:gd name="T25" fmla="*/ 329 h 587"/>
                    <a:gd name="T26" fmla="*/ 589 w 856"/>
                    <a:gd name="T27" fmla="*/ 370 h 587"/>
                    <a:gd name="T28" fmla="*/ 633 w 856"/>
                    <a:gd name="T29" fmla="*/ 435 h 587"/>
                    <a:gd name="T30" fmla="*/ 665 w 856"/>
                    <a:gd name="T31" fmla="*/ 457 h 587"/>
                    <a:gd name="T32" fmla="*/ 657 w 856"/>
                    <a:gd name="T33" fmla="*/ 486 h 587"/>
                    <a:gd name="T34" fmla="*/ 679 w 856"/>
                    <a:gd name="T35" fmla="*/ 518 h 587"/>
                    <a:gd name="T36" fmla="*/ 642 w 856"/>
                    <a:gd name="T37" fmla="*/ 552 h 587"/>
                    <a:gd name="T38" fmla="*/ 626 w 856"/>
                    <a:gd name="T39" fmla="*/ 584 h 587"/>
                    <a:gd name="T40" fmla="*/ 585 w 856"/>
                    <a:gd name="T41" fmla="*/ 573 h 587"/>
                    <a:gd name="T42" fmla="*/ 474 w 856"/>
                    <a:gd name="T43" fmla="*/ 528 h 587"/>
                    <a:gd name="T44" fmla="*/ 436 w 856"/>
                    <a:gd name="T45" fmla="*/ 524 h 587"/>
                    <a:gd name="T46" fmla="*/ 367 w 856"/>
                    <a:gd name="T47" fmla="*/ 510 h 587"/>
                    <a:gd name="T48" fmla="*/ 295 w 856"/>
                    <a:gd name="T49" fmla="*/ 523 h 587"/>
                    <a:gd name="T50" fmla="*/ 250 w 856"/>
                    <a:gd name="T51" fmla="*/ 506 h 587"/>
                    <a:gd name="T52" fmla="*/ 177 w 856"/>
                    <a:gd name="T53" fmla="*/ 456 h 587"/>
                    <a:gd name="T54" fmla="*/ 59 w 856"/>
                    <a:gd name="T55" fmla="*/ 415 h 587"/>
                    <a:gd name="T56" fmla="*/ 14 w 856"/>
                    <a:gd name="T57" fmla="*/ 377 h 587"/>
                    <a:gd name="T58" fmla="*/ 20 w 856"/>
                    <a:gd name="T59" fmla="*/ 367 h 587"/>
                    <a:gd name="T60" fmla="*/ 48 w 856"/>
                    <a:gd name="T61" fmla="*/ 293 h 587"/>
                    <a:gd name="T62" fmla="*/ 37 w 856"/>
                    <a:gd name="T63" fmla="*/ 245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6" h="587">
                      <a:moveTo>
                        <a:pt x="37" y="226"/>
                      </a:moveTo>
                      <a:cubicBezTo>
                        <a:pt x="27" y="214"/>
                        <a:pt x="18" y="201"/>
                        <a:pt x="23" y="184"/>
                      </a:cubicBezTo>
                      <a:cubicBezTo>
                        <a:pt x="26" y="176"/>
                        <a:pt x="17" y="173"/>
                        <a:pt x="13" y="169"/>
                      </a:cubicBezTo>
                      <a:cubicBezTo>
                        <a:pt x="9" y="166"/>
                        <a:pt x="0" y="163"/>
                        <a:pt x="3" y="159"/>
                      </a:cubicBezTo>
                      <a:cubicBezTo>
                        <a:pt x="7" y="153"/>
                        <a:pt x="15" y="148"/>
                        <a:pt x="24" y="151"/>
                      </a:cubicBezTo>
                      <a:cubicBezTo>
                        <a:pt x="32" y="152"/>
                        <a:pt x="40" y="155"/>
                        <a:pt x="48" y="157"/>
                      </a:cubicBezTo>
                      <a:cubicBezTo>
                        <a:pt x="51" y="158"/>
                        <a:pt x="54" y="158"/>
                        <a:pt x="56" y="156"/>
                      </a:cubicBezTo>
                      <a:cubicBezTo>
                        <a:pt x="60" y="152"/>
                        <a:pt x="59" y="141"/>
                        <a:pt x="56" y="132"/>
                      </a:cubicBezTo>
                      <a:cubicBezTo>
                        <a:pt x="54" y="126"/>
                        <a:pt x="51" y="121"/>
                        <a:pt x="48" y="120"/>
                      </a:cubicBezTo>
                      <a:cubicBezTo>
                        <a:pt x="41" y="117"/>
                        <a:pt x="34" y="115"/>
                        <a:pt x="27" y="112"/>
                      </a:cubicBezTo>
                      <a:cubicBezTo>
                        <a:pt x="5" y="104"/>
                        <a:pt x="0" y="89"/>
                        <a:pt x="14" y="71"/>
                      </a:cubicBezTo>
                      <a:cubicBezTo>
                        <a:pt x="22" y="61"/>
                        <a:pt x="29" y="50"/>
                        <a:pt x="38" y="41"/>
                      </a:cubicBezTo>
                      <a:cubicBezTo>
                        <a:pt x="47" y="32"/>
                        <a:pt x="45" y="24"/>
                        <a:pt x="39" y="15"/>
                      </a:cubicBezTo>
                      <a:cubicBezTo>
                        <a:pt x="31" y="2"/>
                        <a:pt x="33" y="0"/>
                        <a:pt x="50" y="0"/>
                      </a:cubicBezTo>
                      <a:cubicBezTo>
                        <a:pt x="177" y="4"/>
                        <a:pt x="305" y="7"/>
                        <a:pt x="433" y="11"/>
                      </a:cubicBezTo>
                      <a:cubicBezTo>
                        <a:pt x="558" y="21"/>
                        <a:pt x="684" y="23"/>
                        <a:pt x="810" y="29"/>
                      </a:cubicBezTo>
                      <a:cubicBezTo>
                        <a:pt x="828" y="30"/>
                        <a:pt x="843" y="41"/>
                        <a:pt x="849" y="56"/>
                      </a:cubicBezTo>
                      <a:cubicBezTo>
                        <a:pt x="849" y="57"/>
                        <a:pt x="849" y="57"/>
                        <a:pt x="849" y="58"/>
                      </a:cubicBezTo>
                      <a:cubicBezTo>
                        <a:pt x="856" y="80"/>
                        <a:pt x="856" y="80"/>
                        <a:pt x="834" y="93"/>
                      </a:cubicBezTo>
                      <a:cubicBezTo>
                        <a:pt x="809" y="106"/>
                        <a:pt x="809" y="106"/>
                        <a:pt x="813" y="132"/>
                      </a:cubicBezTo>
                      <a:cubicBezTo>
                        <a:pt x="814" y="139"/>
                        <a:pt x="813" y="147"/>
                        <a:pt x="816" y="153"/>
                      </a:cubicBezTo>
                      <a:cubicBezTo>
                        <a:pt x="821" y="168"/>
                        <a:pt x="814" y="173"/>
                        <a:pt x="799" y="174"/>
                      </a:cubicBezTo>
                      <a:cubicBezTo>
                        <a:pt x="774" y="176"/>
                        <a:pt x="758" y="193"/>
                        <a:pt x="741" y="207"/>
                      </a:cubicBezTo>
                      <a:cubicBezTo>
                        <a:pt x="739" y="208"/>
                        <a:pt x="738" y="210"/>
                        <a:pt x="736" y="212"/>
                      </a:cubicBezTo>
                      <a:cubicBezTo>
                        <a:pt x="708" y="252"/>
                        <a:pt x="671" y="285"/>
                        <a:pt x="624" y="309"/>
                      </a:cubicBezTo>
                      <a:cubicBezTo>
                        <a:pt x="616" y="314"/>
                        <a:pt x="611" y="320"/>
                        <a:pt x="611" y="329"/>
                      </a:cubicBezTo>
                      <a:cubicBezTo>
                        <a:pt x="611" y="341"/>
                        <a:pt x="606" y="350"/>
                        <a:pt x="592" y="354"/>
                      </a:cubicBezTo>
                      <a:cubicBezTo>
                        <a:pt x="582" y="357"/>
                        <a:pt x="578" y="363"/>
                        <a:pt x="589" y="370"/>
                      </a:cubicBezTo>
                      <a:cubicBezTo>
                        <a:pt x="606" y="380"/>
                        <a:pt x="611" y="394"/>
                        <a:pt x="610" y="412"/>
                      </a:cubicBezTo>
                      <a:cubicBezTo>
                        <a:pt x="608" y="432"/>
                        <a:pt x="610" y="432"/>
                        <a:pt x="633" y="435"/>
                      </a:cubicBezTo>
                      <a:cubicBezTo>
                        <a:pt x="640" y="435"/>
                        <a:pt x="647" y="437"/>
                        <a:pt x="654" y="438"/>
                      </a:cubicBezTo>
                      <a:cubicBezTo>
                        <a:pt x="667" y="439"/>
                        <a:pt x="671" y="447"/>
                        <a:pt x="665" y="457"/>
                      </a:cubicBezTo>
                      <a:cubicBezTo>
                        <a:pt x="661" y="462"/>
                        <a:pt x="657" y="467"/>
                        <a:pt x="653" y="472"/>
                      </a:cubicBezTo>
                      <a:cubicBezTo>
                        <a:pt x="646" y="479"/>
                        <a:pt x="646" y="484"/>
                        <a:pt x="657" y="486"/>
                      </a:cubicBezTo>
                      <a:cubicBezTo>
                        <a:pt x="674" y="490"/>
                        <a:pt x="679" y="500"/>
                        <a:pt x="679" y="514"/>
                      </a:cubicBezTo>
                      <a:cubicBezTo>
                        <a:pt x="679" y="515"/>
                        <a:pt x="679" y="517"/>
                        <a:pt x="679" y="518"/>
                      </a:cubicBezTo>
                      <a:cubicBezTo>
                        <a:pt x="681" y="540"/>
                        <a:pt x="681" y="540"/>
                        <a:pt x="656" y="542"/>
                      </a:cubicBezTo>
                      <a:cubicBezTo>
                        <a:pt x="649" y="543"/>
                        <a:pt x="644" y="545"/>
                        <a:pt x="642" y="552"/>
                      </a:cubicBezTo>
                      <a:cubicBezTo>
                        <a:pt x="641" y="556"/>
                        <a:pt x="640" y="560"/>
                        <a:pt x="637" y="564"/>
                      </a:cubicBezTo>
                      <a:cubicBezTo>
                        <a:pt x="633" y="571"/>
                        <a:pt x="637" y="583"/>
                        <a:pt x="626" y="584"/>
                      </a:cubicBezTo>
                      <a:cubicBezTo>
                        <a:pt x="612" y="585"/>
                        <a:pt x="597" y="587"/>
                        <a:pt x="587" y="575"/>
                      </a:cubicBezTo>
                      <a:cubicBezTo>
                        <a:pt x="586" y="574"/>
                        <a:pt x="585" y="574"/>
                        <a:pt x="585" y="573"/>
                      </a:cubicBezTo>
                      <a:cubicBezTo>
                        <a:pt x="570" y="556"/>
                        <a:pt x="551" y="549"/>
                        <a:pt x="527" y="552"/>
                      </a:cubicBezTo>
                      <a:cubicBezTo>
                        <a:pt x="502" y="556"/>
                        <a:pt x="490" y="539"/>
                        <a:pt x="474" y="528"/>
                      </a:cubicBezTo>
                      <a:cubicBezTo>
                        <a:pt x="466" y="522"/>
                        <a:pt x="458" y="511"/>
                        <a:pt x="447" y="525"/>
                      </a:cubicBezTo>
                      <a:cubicBezTo>
                        <a:pt x="444" y="529"/>
                        <a:pt x="439" y="525"/>
                        <a:pt x="436" y="524"/>
                      </a:cubicBezTo>
                      <a:cubicBezTo>
                        <a:pt x="420" y="519"/>
                        <a:pt x="405" y="513"/>
                        <a:pt x="389" y="507"/>
                      </a:cubicBezTo>
                      <a:cubicBezTo>
                        <a:pt x="381" y="503"/>
                        <a:pt x="374" y="503"/>
                        <a:pt x="367" y="510"/>
                      </a:cubicBezTo>
                      <a:cubicBezTo>
                        <a:pt x="355" y="524"/>
                        <a:pt x="341" y="529"/>
                        <a:pt x="322" y="519"/>
                      </a:cubicBezTo>
                      <a:cubicBezTo>
                        <a:pt x="312" y="514"/>
                        <a:pt x="303" y="517"/>
                        <a:pt x="295" y="523"/>
                      </a:cubicBezTo>
                      <a:cubicBezTo>
                        <a:pt x="287" y="527"/>
                        <a:pt x="280" y="526"/>
                        <a:pt x="273" y="521"/>
                      </a:cubicBezTo>
                      <a:cubicBezTo>
                        <a:pt x="266" y="515"/>
                        <a:pt x="259" y="510"/>
                        <a:pt x="250" y="506"/>
                      </a:cubicBezTo>
                      <a:cubicBezTo>
                        <a:pt x="242" y="503"/>
                        <a:pt x="234" y="499"/>
                        <a:pt x="225" y="496"/>
                      </a:cubicBezTo>
                      <a:cubicBezTo>
                        <a:pt x="204" y="490"/>
                        <a:pt x="183" y="478"/>
                        <a:pt x="177" y="456"/>
                      </a:cubicBezTo>
                      <a:cubicBezTo>
                        <a:pt x="169" y="428"/>
                        <a:pt x="151" y="417"/>
                        <a:pt x="119" y="419"/>
                      </a:cubicBezTo>
                      <a:cubicBezTo>
                        <a:pt x="99" y="420"/>
                        <a:pt x="79" y="416"/>
                        <a:pt x="59" y="415"/>
                      </a:cubicBezTo>
                      <a:cubicBezTo>
                        <a:pt x="51" y="415"/>
                        <a:pt x="45" y="413"/>
                        <a:pt x="40" y="407"/>
                      </a:cubicBezTo>
                      <a:cubicBezTo>
                        <a:pt x="32" y="397"/>
                        <a:pt x="23" y="387"/>
                        <a:pt x="14" y="377"/>
                      </a:cubicBezTo>
                      <a:cubicBezTo>
                        <a:pt x="10" y="373"/>
                        <a:pt x="10" y="370"/>
                        <a:pt x="17" y="368"/>
                      </a:cubicBezTo>
                      <a:cubicBezTo>
                        <a:pt x="18" y="368"/>
                        <a:pt x="19" y="367"/>
                        <a:pt x="20" y="367"/>
                      </a:cubicBezTo>
                      <a:cubicBezTo>
                        <a:pt x="52" y="357"/>
                        <a:pt x="52" y="357"/>
                        <a:pt x="50" y="326"/>
                      </a:cubicBezTo>
                      <a:cubicBezTo>
                        <a:pt x="50" y="315"/>
                        <a:pt x="49" y="304"/>
                        <a:pt x="48" y="293"/>
                      </a:cubicBezTo>
                      <a:cubicBezTo>
                        <a:pt x="48" y="283"/>
                        <a:pt x="44" y="275"/>
                        <a:pt x="37" y="269"/>
                      </a:cubicBezTo>
                      <a:cubicBezTo>
                        <a:pt x="29" y="261"/>
                        <a:pt x="30" y="252"/>
                        <a:pt x="37" y="245"/>
                      </a:cubicBezTo>
                      <a:cubicBezTo>
                        <a:pt x="44" y="238"/>
                        <a:pt x="42" y="232"/>
                        <a:pt x="37" y="226"/>
                      </a:cubicBezTo>
                      <a:close/>
                    </a:path>
                  </a:pathLst>
                </a:custGeom>
                <a:solidFill>
                  <a:srgbClr val="007DBC"/>
                </a:solid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203" name="Freeform 197">
                  <a:extLst>
                    <a:ext uri="{FF2B5EF4-FFF2-40B4-BE49-F238E27FC236}">
                      <a16:creationId xmlns:a16="http://schemas.microsoft.com/office/drawing/2014/main" id="{CDC0F7B4-EA1D-4BCD-B77E-46088429E2DB}"/>
                    </a:ext>
                  </a:extLst>
                </p:cNvPr>
                <p:cNvSpPr>
                  <a:spLocks/>
                </p:cNvSpPr>
                <p:nvPr/>
              </p:nvSpPr>
              <p:spPr bwMode="auto">
                <a:xfrm>
                  <a:off x="2900178" y="3039728"/>
                  <a:ext cx="120118" cy="210544"/>
                </a:xfrm>
                <a:custGeom>
                  <a:avLst/>
                  <a:gdLst>
                    <a:gd name="T0" fmla="*/ 23 w 76"/>
                    <a:gd name="T1" fmla="*/ 123 h 133"/>
                    <a:gd name="T2" fmla="*/ 7 w 76"/>
                    <a:gd name="T3" fmla="*/ 128 h 133"/>
                    <a:gd name="T4" fmla="*/ 5 w 76"/>
                    <a:gd name="T5" fmla="*/ 108 h 133"/>
                    <a:gd name="T6" fmla="*/ 5 w 76"/>
                    <a:gd name="T7" fmla="*/ 89 h 133"/>
                    <a:gd name="T8" fmla="*/ 32 w 76"/>
                    <a:gd name="T9" fmla="*/ 8 h 133"/>
                    <a:gd name="T10" fmla="*/ 42 w 76"/>
                    <a:gd name="T11" fmla="*/ 2 h 133"/>
                    <a:gd name="T12" fmla="*/ 48 w 76"/>
                    <a:gd name="T13" fmla="*/ 11 h 133"/>
                    <a:gd name="T14" fmla="*/ 60 w 76"/>
                    <a:gd name="T15" fmla="*/ 69 h 133"/>
                    <a:gd name="T16" fmla="*/ 69 w 76"/>
                    <a:gd name="T17" fmla="*/ 84 h 133"/>
                    <a:gd name="T18" fmla="*/ 66 w 76"/>
                    <a:gd name="T19" fmla="*/ 97 h 133"/>
                    <a:gd name="T20" fmla="*/ 43 w 76"/>
                    <a:gd name="T21" fmla="*/ 109 h 133"/>
                    <a:gd name="T22" fmla="*/ 23 w 76"/>
                    <a:gd name="T23" fmla="*/ 12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133">
                      <a:moveTo>
                        <a:pt x="23" y="123"/>
                      </a:moveTo>
                      <a:cubicBezTo>
                        <a:pt x="13" y="128"/>
                        <a:pt x="18" y="115"/>
                        <a:pt x="7" y="128"/>
                      </a:cubicBezTo>
                      <a:cubicBezTo>
                        <a:pt x="0" y="133"/>
                        <a:pt x="3" y="120"/>
                        <a:pt x="5" y="108"/>
                      </a:cubicBezTo>
                      <a:cubicBezTo>
                        <a:pt x="6" y="101"/>
                        <a:pt x="6" y="93"/>
                        <a:pt x="5" y="89"/>
                      </a:cubicBezTo>
                      <a:cubicBezTo>
                        <a:pt x="0" y="70"/>
                        <a:pt x="16" y="33"/>
                        <a:pt x="32" y="8"/>
                      </a:cubicBezTo>
                      <a:cubicBezTo>
                        <a:pt x="34" y="5"/>
                        <a:pt x="35" y="0"/>
                        <a:pt x="42" y="2"/>
                      </a:cubicBezTo>
                      <a:cubicBezTo>
                        <a:pt x="47" y="3"/>
                        <a:pt x="48" y="7"/>
                        <a:pt x="48" y="11"/>
                      </a:cubicBezTo>
                      <a:cubicBezTo>
                        <a:pt x="49" y="31"/>
                        <a:pt x="54" y="50"/>
                        <a:pt x="60" y="69"/>
                      </a:cubicBezTo>
                      <a:cubicBezTo>
                        <a:pt x="62" y="74"/>
                        <a:pt x="64" y="80"/>
                        <a:pt x="69" y="84"/>
                      </a:cubicBezTo>
                      <a:cubicBezTo>
                        <a:pt x="76" y="90"/>
                        <a:pt x="76" y="94"/>
                        <a:pt x="66" y="97"/>
                      </a:cubicBezTo>
                      <a:cubicBezTo>
                        <a:pt x="57" y="100"/>
                        <a:pt x="44" y="107"/>
                        <a:pt x="43" y="109"/>
                      </a:cubicBezTo>
                      <a:cubicBezTo>
                        <a:pt x="33" y="117"/>
                        <a:pt x="27" y="121"/>
                        <a:pt x="23" y="123"/>
                      </a:cubicBezTo>
                      <a:close/>
                    </a:path>
                  </a:pathLst>
                </a:custGeom>
                <a:solidFill>
                  <a:srgbClr val="007DBC"/>
                </a:solid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grpSp>
          <p:sp>
            <p:nvSpPr>
              <p:cNvPr id="204" name="Freeform 198">
                <a:extLst>
                  <a:ext uri="{FF2B5EF4-FFF2-40B4-BE49-F238E27FC236}">
                    <a16:creationId xmlns:a16="http://schemas.microsoft.com/office/drawing/2014/main" id="{6968F2D0-AC66-4E8F-8523-47F37F191A3B}"/>
                  </a:ext>
                </a:extLst>
              </p:cNvPr>
              <p:cNvSpPr>
                <a:spLocks/>
              </p:cNvSpPr>
              <p:nvPr/>
            </p:nvSpPr>
            <p:spPr bwMode="auto">
              <a:xfrm>
                <a:off x="3047276" y="3000587"/>
                <a:ext cx="1350"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0" y="0"/>
                      <a:pt x="0"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208" name="Freeform 202">
                <a:extLst>
                  <a:ext uri="{FF2B5EF4-FFF2-40B4-BE49-F238E27FC236}">
                    <a16:creationId xmlns:a16="http://schemas.microsoft.com/office/drawing/2014/main" id="{4165DD86-D428-46DA-B9CB-75A9D905BD8D}"/>
                  </a:ext>
                </a:extLst>
              </p:cNvPr>
              <p:cNvSpPr>
                <a:spLocks/>
              </p:cNvSpPr>
              <p:nvPr/>
            </p:nvSpPr>
            <p:spPr bwMode="auto">
              <a:xfrm>
                <a:off x="3035129" y="283458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213" name="Freeform 207">
                <a:extLst>
                  <a:ext uri="{FF2B5EF4-FFF2-40B4-BE49-F238E27FC236}">
                    <a16:creationId xmlns:a16="http://schemas.microsoft.com/office/drawing/2014/main" id="{A5D3F288-7EE1-4717-944A-92227F2027C0}"/>
                  </a:ext>
                </a:extLst>
              </p:cNvPr>
              <p:cNvSpPr>
                <a:spLocks/>
              </p:cNvSpPr>
              <p:nvPr/>
            </p:nvSpPr>
            <p:spPr bwMode="auto">
              <a:xfrm>
                <a:off x="2998689" y="2926357"/>
                <a:ext cx="0" cy="1350"/>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grpSp>
            <p:nvGrpSpPr>
              <p:cNvPr id="9" name="Group 8">
                <a:extLst>
                  <a:ext uri="{FF2B5EF4-FFF2-40B4-BE49-F238E27FC236}">
                    <a16:creationId xmlns:a16="http://schemas.microsoft.com/office/drawing/2014/main" id="{DDA3BCC2-A07B-482D-B646-3582C22103A5}"/>
                  </a:ext>
                </a:extLst>
              </p:cNvPr>
              <p:cNvGrpSpPr/>
              <p:nvPr/>
            </p:nvGrpSpPr>
            <p:grpSpPr>
              <a:xfrm>
                <a:off x="2888019" y="1939771"/>
                <a:ext cx="377899" cy="647827"/>
                <a:chOff x="2888019" y="1939771"/>
                <a:chExt cx="377899" cy="647827"/>
              </a:xfrm>
              <a:solidFill>
                <a:srgbClr val="8097B6"/>
              </a:solidFill>
            </p:grpSpPr>
            <p:sp>
              <p:nvSpPr>
                <p:cNvPr id="194" name="Freeform 188">
                  <a:extLst>
                    <a:ext uri="{FF2B5EF4-FFF2-40B4-BE49-F238E27FC236}">
                      <a16:creationId xmlns:a16="http://schemas.microsoft.com/office/drawing/2014/main" id="{DEE33A50-C935-4037-9932-ECF0538CA008}"/>
                    </a:ext>
                  </a:extLst>
                </p:cNvPr>
                <p:cNvSpPr>
                  <a:spLocks/>
                </p:cNvSpPr>
                <p:nvPr/>
              </p:nvSpPr>
              <p:spPr bwMode="auto">
                <a:xfrm>
                  <a:off x="3172793" y="2312271"/>
                  <a:ext cx="93125" cy="82328"/>
                </a:xfrm>
                <a:custGeom>
                  <a:avLst/>
                  <a:gdLst>
                    <a:gd name="T0" fmla="*/ 2 w 59"/>
                    <a:gd name="T1" fmla="*/ 3 h 52"/>
                    <a:gd name="T2" fmla="*/ 0 w 59"/>
                    <a:gd name="T3" fmla="*/ 1 h 52"/>
                    <a:gd name="T4" fmla="*/ 9 w 59"/>
                    <a:gd name="T5" fmla="*/ 0 h 52"/>
                    <a:gd name="T6" fmla="*/ 11 w 59"/>
                    <a:gd name="T7" fmla="*/ 2 h 52"/>
                    <a:gd name="T8" fmla="*/ 32 w 59"/>
                    <a:gd name="T9" fmla="*/ 20 h 52"/>
                    <a:gd name="T10" fmla="*/ 46 w 59"/>
                    <a:gd name="T11" fmla="*/ 46 h 52"/>
                    <a:gd name="T12" fmla="*/ 24 w 59"/>
                    <a:gd name="T13" fmla="*/ 31 h 52"/>
                    <a:gd name="T14" fmla="*/ 2 w 59"/>
                    <a:gd name="T15" fmla="*/ 3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52">
                      <a:moveTo>
                        <a:pt x="2" y="3"/>
                      </a:moveTo>
                      <a:cubicBezTo>
                        <a:pt x="2" y="2"/>
                        <a:pt x="1" y="2"/>
                        <a:pt x="0" y="1"/>
                      </a:cubicBezTo>
                      <a:cubicBezTo>
                        <a:pt x="9" y="0"/>
                        <a:pt x="9" y="0"/>
                        <a:pt x="9" y="0"/>
                      </a:cubicBezTo>
                      <a:cubicBezTo>
                        <a:pt x="10" y="0"/>
                        <a:pt x="10" y="1"/>
                        <a:pt x="11" y="2"/>
                      </a:cubicBezTo>
                      <a:cubicBezTo>
                        <a:pt x="18" y="7"/>
                        <a:pt x="26" y="13"/>
                        <a:pt x="32" y="20"/>
                      </a:cubicBezTo>
                      <a:cubicBezTo>
                        <a:pt x="36" y="25"/>
                        <a:pt x="59" y="39"/>
                        <a:pt x="46" y="46"/>
                      </a:cubicBezTo>
                      <a:cubicBezTo>
                        <a:pt x="36" y="52"/>
                        <a:pt x="29" y="37"/>
                        <a:pt x="24" y="31"/>
                      </a:cubicBezTo>
                      <a:cubicBezTo>
                        <a:pt x="17" y="22"/>
                        <a:pt x="10" y="12"/>
                        <a:pt x="2" y="3"/>
                      </a:cubicBezTo>
                      <a:close/>
                    </a:path>
                  </a:pathLst>
                </a:custGeom>
                <a:solidFill>
                  <a:srgbClr val="007DBC"/>
                </a:solidFill>
                <a:ln>
                  <a:solidFill>
                    <a:schemeClr val="bg2"/>
                  </a:solidFill>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grpSp>
              <p:nvGrpSpPr>
                <p:cNvPr id="249" name="Group 248">
                  <a:extLst>
                    <a:ext uri="{FF2B5EF4-FFF2-40B4-BE49-F238E27FC236}">
                      <a16:creationId xmlns:a16="http://schemas.microsoft.com/office/drawing/2014/main" id="{A4456928-995A-47BC-B7DE-9AEE4D80BDA5}"/>
                    </a:ext>
                  </a:extLst>
                </p:cNvPr>
                <p:cNvGrpSpPr/>
                <p:nvPr/>
              </p:nvGrpSpPr>
              <p:grpSpPr>
                <a:xfrm>
                  <a:off x="2888019" y="1939771"/>
                  <a:ext cx="375199" cy="647827"/>
                  <a:chOff x="2750368" y="1869591"/>
                  <a:chExt cx="375199" cy="647827"/>
                </a:xfrm>
                <a:grpFill/>
              </p:grpSpPr>
              <p:sp>
                <p:nvSpPr>
                  <p:cNvPr id="195" name="Freeform 189">
                    <a:extLst>
                      <a:ext uri="{FF2B5EF4-FFF2-40B4-BE49-F238E27FC236}">
                        <a16:creationId xmlns:a16="http://schemas.microsoft.com/office/drawing/2014/main" id="{73A62FEC-0CBE-4536-87A5-D8438DDE642B}"/>
                      </a:ext>
                    </a:extLst>
                  </p:cNvPr>
                  <p:cNvSpPr>
                    <a:spLocks/>
                  </p:cNvSpPr>
                  <p:nvPr/>
                </p:nvSpPr>
                <p:spPr bwMode="auto">
                  <a:xfrm>
                    <a:off x="2948765" y="2047743"/>
                    <a:ext cx="137663" cy="195698"/>
                  </a:xfrm>
                  <a:custGeom>
                    <a:avLst/>
                    <a:gdLst>
                      <a:gd name="T0" fmla="*/ 26 w 87"/>
                      <a:gd name="T1" fmla="*/ 109 h 125"/>
                      <a:gd name="T2" fmla="*/ 21 w 87"/>
                      <a:gd name="T3" fmla="*/ 98 h 125"/>
                      <a:gd name="T4" fmla="*/ 20 w 87"/>
                      <a:gd name="T5" fmla="*/ 96 h 125"/>
                      <a:gd name="T6" fmla="*/ 18 w 87"/>
                      <a:gd name="T7" fmla="*/ 91 h 125"/>
                      <a:gd name="T8" fmla="*/ 9 w 87"/>
                      <a:gd name="T9" fmla="*/ 20 h 125"/>
                      <a:gd name="T10" fmla="*/ 17 w 87"/>
                      <a:gd name="T11" fmla="*/ 12 h 125"/>
                      <a:gd name="T12" fmla="*/ 39 w 87"/>
                      <a:gd name="T13" fmla="*/ 3 h 125"/>
                      <a:gd name="T14" fmla="*/ 55 w 87"/>
                      <a:gd name="T15" fmla="*/ 5 h 125"/>
                      <a:gd name="T16" fmla="*/ 78 w 87"/>
                      <a:gd name="T17" fmla="*/ 13 h 125"/>
                      <a:gd name="T18" fmla="*/ 86 w 87"/>
                      <a:gd name="T19" fmla="*/ 23 h 125"/>
                      <a:gd name="T20" fmla="*/ 76 w 87"/>
                      <a:gd name="T21" fmla="*/ 27 h 125"/>
                      <a:gd name="T22" fmla="*/ 52 w 87"/>
                      <a:gd name="T23" fmla="*/ 41 h 125"/>
                      <a:gd name="T24" fmla="*/ 39 w 87"/>
                      <a:gd name="T25" fmla="*/ 55 h 125"/>
                      <a:gd name="T26" fmla="*/ 35 w 87"/>
                      <a:gd name="T27" fmla="*/ 76 h 125"/>
                      <a:gd name="T28" fmla="*/ 50 w 87"/>
                      <a:gd name="T29" fmla="*/ 104 h 125"/>
                      <a:gd name="T30" fmla="*/ 51 w 87"/>
                      <a:gd name="T31" fmla="*/ 107 h 125"/>
                      <a:gd name="T32" fmla="*/ 64 w 87"/>
                      <a:gd name="T33" fmla="*/ 124 h 125"/>
                      <a:gd name="T34" fmla="*/ 55 w 87"/>
                      <a:gd name="T35" fmla="*/ 125 h 125"/>
                      <a:gd name="T36" fmla="*/ 42 w 87"/>
                      <a:gd name="T37" fmla="*/ 115 h 125"/>
                      <a:gd name="T38" fmla="*/ 40 w 87"/>
                      <a:gd name="T39" fmla="*/ 114 h 125"/>
                      <a:gd name="T40" fmla="*/ 36 w 87"/>
                      <a:gd name="T41" fmla="*/ 114 h 125"/>
                      <a:gd name="T42" fmla="*/ 26 w 87"/>
                      <a:gd name="T43" fmla="*/ 10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7" h="125">
                        <a:moveTo>
                          <a:pt x="26" y="109"/>
                        </a:moveTo>
                        <a:cubicBezTo>
                          <a:pt x="24" y="106"/>
                          <a:pt x="21" y="102"/>
                          <a:pt x="21" y="98"/>
                        </a:cubicBezTo>
                        <a:cubicBezTo>
                          <a:pt x="21" y="98"/>
                          <a:pt x="21" y="97"/>
                          <a:pt x="20" y="96"/>
                        </a:cubicBezTo>
                        <a:cubicBezTo>
                          <a:pt x="20" y="94"/>
                          <a:pt x="19" y="93"/>
                          <a:pt x="18" y="91"/>
                        </a:cubicBezTo>
                        <a:cubicBezTo>
                          <a:pt x="0" y="69"/>
                          <a:pt x="7" y="44"/>
                          <a:pt x="9" y="20"/>
                        </a:cubicBezTo>
                        <a:cubicBezTo>
                          <a:pt x="9" y="15"/>
                          <a:pt x="13" y="13"/>
                          <a:pt x="17" y="12"/>
                        </a:cubicBezTo>
                        <a:cubicBezTo>
                          <a:pt x="24" y="9"/>
                          <a:pt x="32" y="6"/>
                          <a:pt x="39" y="3"/>
                        </a:cubicBezTo>
                        <a:cubicBezTo>
                          <a:pt x="45" y="0"/>
                          <a:pt x="50" y="1"/>
                          <a:pt x="55" y="5"/>
                        </a:cubicBezTo>
                        <a:cubicBezTo>
                          <a:pt x="62" y="9"/>
                          <a:pt x="69" y="14"/>
                          <a:pt x="78" y="13"/>
                        </a:cubicBezTo>
                        <a:cubicBezTo>
                          <a:pt x="86" y="13"/>
                          <a:pt x="87" y="17"/>
                          <a:pt x="86" y="23"/>
                        </a:cubicBezTo>
                        <a:cubicBezTo>
                          <a:pt x="86" y="30"/>
                          <a:pt x="81" y="28"/>
                          <a:pt x="76" y="27"/>
                        </a:cubicBezTo>
                        <a:cubicBezTo>
                          <a:pt x="56" y="24"/>
                          <a:pt x="56" y="24"/>
                          <a:pt x="52" y="41"/>
                        </a:cubicBezTo>
                        <a:cubicBezTo>
                          <a:pt x="51" y="47"/>
                          <a:pt x="52" y="55"/>
                          <a:pt x="39" y="55"/>
                        </a:cubicBezTo>
                        <a:cubicBezTo>
                          <a:pt x="31" y="55"/>
                          <a:pt x="27" y="72"/>
                          <a:pt x="35" y="76"/>
                        </a:cubicBezTo>
                        <a:cubicBezTo>
                          <a:pt x="48" y="83"/>
                          <a:pt x="49" y="93"/>
                          <a:pt x="50" y="104"/>
                        </a:cubicBezTo>
                        <a:cubicBezTo>
                          <a:pt x="50" y="105"/>
                          <a:pt x="51" y="106"/>
                          <a:pt x="51" y="107"/>
                        </a:cubicBezTo>
                        <a:cubicBezTo>
                          <a:pt x="54" y="113"/>
                          <a:pt x="58" y="119"/>
                          <a:pt x="64" y="124"/>
                        </a:cubicBezTo>
                        <a:cubicBezTo>
                          <a:pt x="55" y="125"/>
                          <a:pt x="55" y="125"/>
                          <a:pt x="55" y="125"/>
                        </a:cubicBezTo>
                        <a:cubicBezTo>
                          <a:pt x="51" y="121"/>
                          <a:pt x="47" y="118"/>
                          <a:pt x="42" y="115"/>
                        </a:cubicBezTo>
                        <a:cubicBezTo>
                          <a:pt x="42" y="114"/>
                          <a:pt x="41" y="114"/>
                          <a:pt x="40" y="114"/>
                        </a:cubicBezTo>
                        <a:cubicBezTo>
                          <a:pt x="39" y="114"/>
                          <a:pt x="36" y="114"/>
                          <a:pt x="36" y="114"/>
                        </a:cubicBezTo>
                        <a:cubicBezTo>
                          <a:pt x="28" y="112"/>
                          <a:pt x="29" y="112"/>
                          <a:pt x="26" y="109"/>
                        </a:cubicBezTo>
                        <a:close/>
                      </a:path>
                    </a:pathLst>
                  </a:custGeom>
                  <a:solidFill>
                    <a:srgbClr val="007DBC"/>
                  </a:solidFill>
                  <a:ln w="9525">
                    <a:solidFill>
                      <a:schemeClr val="bg2"/>
                    </a:solidFill>
                    <a:round/>
                    <a:headEnd/>
                    <a:tailEnd/>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200" name="Freeform 194">
                    <a:extLst>
                      <a:ext uri="{FF2B5EF4-FFF2-40B4-BE49-F238E27FC236}">
                        <a16:creationId xmlns:a16="http://schemas.microsoft.com/office/drawing/2014/main" id="{BFFBCD55-D97A-4483-82D2-197A036B4240}"/>
                      </a:ext>
                    </a:extLst>
                  </p:cNvPr>
                  <p:cNvSpPr>
                    <a:spLocks/>
                  </p:cNvSpPr>
                  <p:nvPr/>
                </p:nvSpPr>
                <p:spPr bwMode="auto">
                  <a:xfrm>
                    <a:off x="2766563" y="2089582"/>
                    <a:ext cx="359004" cy="427836"/>
                  </a:xfrm>
                  <a:custGeom>
                    <a:avLst/>
                    <a:gdLst>
                      <a:gd name="T0" fmla="*/ 79 w 228"/>
                      <a:gd name="T1" fmla="*/ 113 h 272"/>
                      <a:gd name="T2" fmla="*/ 84 w 228"/>
                      <a:gd name="T3" fmla="*/ 78 h 272"/>
                      <a:gd name="T4" fmla="*/ 50 w 228"/>
                      <a:gd name="T5" fmla="*/ 44 h 272"/>
                      <a:gd name="T6" fmla="*/ 20 w 228"/>
                      <a:gd name="T7" fmla="*/ 27 h 272"/>
                      <a:gd name="T8" fmla="*/ 0 w 228"/>
                      <a:gd name="T9" fmla="*/ 2 h 272"/>
                      <a:gd name="T10" fmla="*/ 10 w 228"/>
                      <a:gd name="T11" fmla="*/ 0 h 272"/>
                      <a:gd name="T12" fmla="*/ 41 w 228"/>
                      <a:gd name="T13" fmla="*/ 8 h 272"/>
                      <a:gd name="T14" fmla="*/ 58 w 228"/>
                      <a:gd name="T15" fmla="*/ 4 h 272"/>
                      <a:gd name="T16" fmla="*/ 69 w 228"/>
                      <a:gd name="T17" fmla="*/ 7 h 272"/>
                      <a:gd name="T18" fmla="*/ 105 w 228"/>
                      <a:gd name="T19" fmla="*/ 80 h 272"/>
                      <a:gd name="T20" fmla="*/ 106 w 228"/>
                      <a:gd name="T21" fmla="*/ 99 h 272"/>
                      <a:gd name="T22" fmla="*/ 105 w 228"/>
                      <a:gd name="T23" fmla="*/ 130 h 272"/>
                      <a:gd name="T24" fmla="*/ 115 w 228"/>
                      <a:gd name="T25" fmla="*/ 166 h 272"/>
                      <a:gd name="T26" fmla="*/ 123 w 228"/>
                      <a:gd name="T27" fmla="*/ 178 h 272"/>
                      <a:gd name="T28" fmla="*/ 138 w 228"/>
                      <a:gd name="T29" fmla="*/ 163 h 272"/>
                      <a:gd name="T30" fmla="*/ 137 w 228"/>
                      <a:gd name="T31" fmla="*/ 159 h 272"/>
                      <a:gd name="T32" fmla="*/ 134 w 228"/>
                      <a:gd name="T33" fmla="*/ 129 h 272"/>
                      <a:gd name="T34" fmla="*/ 136 w 228"/>
                      <a:gd name="T35" fmla="*/ 112 h 272"/>
                      <a:gd name="T36" fmla="*/ 149 w 228"/>
                      <a:gd name="T37" fmla="*/ 126 h 272"/>
                      <a:gd name="T38" fmla="*/ 204 w 228"/>
                      <a:gd name="T39" fmla="*/ 166 h 272"/>
                      <a:gd name="T40" fmla="*/ 211 w 228"/>
                      <a:gd name="T41" fmla="*/ 172 h 272"/>
                      <a:gd name="T42" fmla="*/ 226 w 228"/>
                      <a:gd name="T43" fmla="*/ 215 h 272"/>
                      <a:gd name="T44" fmla="*/ 224 w 228"/>
                      <a:gd name="T45" fmla="*/ 236 h 272"/>
                      <a:gd name="T46" fmla="*/ 203 w 228"/>
                      <a:gd name="T47" fmla="*/ 267 h 272"/>
                      <a:gd name="T48" fmla="*/ 201 w 228"/>
                      <a:gd name="T49" fmla="*/ 269 h 272"/>
                      <a:gd name="T50" fmla="*/ 171 w 228"/>
                      <a:gd name="T51" fmla="*/ 250 h 272"/>
                      <a:gd name="T52" fmla="*/ 161 w 228"/>
                      <a:gd name="T53" fmla="*/ 207 h 272"/>
                      <a:gd name="T54" fmla="*/ 127 w 228"/>
                      <a:gd name="T55" fmla="*/ 203 h 272"/>
                      <a:gd name="T56" fmla="*/ 112 w 228"/>
                      <a:gd name="T57" fmla="*/ 206 h 272"/>
                      <a:gd name="T58" fmla="*/ 106 w 228"/>
                      <a:gd name="T59" fmla="*/ 193 h 272"/>
                      <a:gd name="T60" fmla="*/ 94 w 228"/>
                      <a:gd name="T61" fmla="*/ 171 h 272"/>
                      <a:gd name="T62" fmla="*/ 79 w 228"/>
                      <a:gd name="T63" fmla="*/ 158 h 272"/>
                      <a:gd name="T64" fmla="*/ 79 w 228"/>
                      <a:gd name="T65" fmla="*/ 113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8" h="272">
                        <a:moveTo>
                          <a:pt x="79" y="113"/>
                        </a:moveTo>
                        <a:cubicBezTo>
                          <a:pt x="82" y="101"/>
                          <a:pt x="82" y="90"/>
                          <a:pt x="84" y="78"/>
                        </a:cubicBezTo>
                        <a:cubicBezTo>
                          <a:pt x="77" y="69"/>
                          <a:pt x="62" y="45"/>
                          <a:pt x="50" y="44"/>
                        </a:cubicBezTo>
                        <a:cubicBezTo>
                          <a:pt x="36" y="43"/>
                          <a:pt x="27" y="37"/>
                          <a:pt x="20" y="27"/>
                        </a:cubicBezTo>
                        <a:cubicBezTo>
                          <a:pt x="14" y="18"/>
                          <a:pt x="7" y="10"/>
                          <a:pt x="0" y="2"/>
                        </a:cubicBezTo>
                        <a:cubicBezTo>
                          <a:pt x="10" y="0"/>
                          <a:pt x="10" y="0"/>
                          <a:pt x="10" y="0"/>
                        </a:cubicBezTo>
                        <a:cubicBezTo>
                          <a:pt x="18" y="7"/>
                          <a:pt x="29" y="10"/>
                          <a:pt x="41" y="8"/>
                        </a:cubicBezTo>
                        <a:cubicBezTo>
                          <a:pt x="46" y="7"/>
                          <a:pt x="52" y="5"/>
                          <a:pt x="58" y="4"/>
                        </a:cubicBezTo>
                        <a:cubicBezTo>
                          <a:pt x="62" y="3"/>
                          <a:pt x="66" y="3"/>
                          <a:pt x="69" y="7"/>
                        </a:cubicBezTo>
                        <a:cubicBezTo>
                          <a:pt x="83" y="24"/>
                          <a:pt x="105" y="56"/>
                          <a:pt x="105" y="80"/>
                        </a:cubicBezTo>
                        <a:cubicBezTo>
                          <a:pt x="104" y="86"/>
                          <a:pt x="109" y="92"/>
                          <a:pt x="106" y="99"/>
                        </a:cubicBezTo>
                        <a:cubicBezTo>
                          <a:pt x="101" y="109"/>
                          <a:pt x="102" y="119"/>
                          <a:pt x="105" y="130"/>
                        </a:cubicBezTo>
                        <a:cubicBezTo>
                          <a:pt x="109" y="142"/>
                          <a:pt x="111" y="154"/>
                          <a:pt x="115" y="166"/>
                        </a:cubicBezTo>
                        <a:cubicBezTo>
                          <a:pt x="116" y="170"/>
                          <a:pt x="115" y="179"/>
                          <a:pt x="123" y="178"/>
                        </a:cubicBezTo>
                        <a:cubicBezTo>
                          <a:pt x="130" y="176"/>
                          <a:pt x="138" y="171"/>
                          <a:pt x="138" y="163"/>
                        </a:cubicBezTo>
                        <a:cubicBezTo>
                          <a:pt x="138" y="161"/>
                          <a:pt x="138" y="160"/>
                          <a:pt x="137" y="159"/>
                        </a:cubicBezTo>
                        <a:cubicBezTo>
                          <a:pt x="136" y="149"/>
                          <a:pt x="135" y="139"/>
                          <a:pt x="134" y="129"/>
                        </a:cubicBezTo>
                        <a:cubicBezTo>
                          <a:pt x="134" y="124"/>
                          <a:pt x="129" y="114"/>
                          <a:pt x="136" y="112"/>
                        </a:cubicBezTo>
                        <a:cubicBezTo>
                          <a:pt x="146" y="110"/>
                          <a:pt x="147" y="121"/>
                          <a:pt x="149" y="126"/>
                        </a:cubicBezTo>
                        <a:cubicBezTo>
                          <a:pt x="159" y="148"/>
                          <a:pt x="175" y="164"/>
                          <a:pt x="204" y="166"/>
                        </a:cubicBezTo>
                        <a:cubicBezTo>
                          <a:pt x="209" y="166"/>
                          <a:pt x="210" y="169"/>
                          <a:pt x="211" y="172"/>
                        </a:cubicBezTo>
                        <a:cubicBezTo>
                          <a:pt x="216" y="186"/>
                          <a:pt x="222" y="200"/>
                          <a:pt x="226" y="215"/>
                        </a:cubicBezTo>
                        <a:cubicBezTo>
                          <a:pt x="227" y="222"/>
                          <a:pt x="228" y="229"/>
                          <a:pt x="224" y="236"/>
                        </a:cubicBezTo>
                        <a:cubicBezTo>
                          <a:pt x="217" y="247"/>
                          <a:pt x="203" y="253"/>
                          <a:pt x="203" y="267"/>
                        </a:cubicBezTo>
                        <a:cubicBezTo>
                          <a:pt x="203" y="268"/>
                          <a:pt x="202" y="269"/>
                          <a:pt x="201" y="269"/>
                        </a:cubicBezTo>
                        <a:cubicBezTo>
                          <a:pt x="193" y="272"/>
                          <a:pt x="170" y="258"/>
                          <a:pt x="171" y="250"/>
                        </a:cubicBezTo>
                        <a:cubicBezTo>
                          <a:pt x="172" y="235"/>
                          <a:pt x="171" y="221"/>
                          <a:pt x="161" y="207"/>
                        </a:cubicBezTo>
                        <a:cubicBezTo>
                          <a:pt x="146" y="187"/>
                          <a:pt x="147" y="186"/>
                          <a:pt x="127" y="203"/>
                        </a:cubicBezTo>
                        <a:cubicBezTo>
                          <a:pt x="122" y="206"/>
                          <a:pt x="119" y="210"/>
                          <a:pt x="112" y="206"/>
                        </a:cubicBezTo>
                        <a:cubicBezTo>
                          <a:pt x="105" y="203"/>
                          <a:pt x="104" y="199"/>
                          <a:pt x="106" y="193"/>
                        </a:cubicBezTo>
                        <a:cubicBezTo>
                          <a:pt x="110" y="183"/>
                          <a:pt x="106" y="175"/>
                          <a:pt x="94" y="171"/>
                        </a:cubicBezTo>
                        <a:cubicBezTo>
                          <a:pt x="87" y="169"/>
                          <a:pt x="80" y="166"/>
                          <a:pt x="79" y="158"/>
                        </a:cubicBezTo>
                        <a:cubicBezTo>
                          <a:pt x="79" y="143"/>
                          <a:pt x="74" y="128"/>
                          <a:pt x="79" y="113"/>
                        </a:cubicBezTo>
                        <a:close/>
                      </a:path>
                    </a:pathLst>
                  </a:custGeom>
                  <a:solidFill>
                    <a:srgbClr val="007DBC"/>
                  </a:solidFill>
                  <a:ln w="9525">
                    <a:solidFill>
                      <a:schemeClr val="bg2"/>
                    </a:solidFill>
                    <a:round/>
                    <a:headEnd/>
                    <a:tailEnd/>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218" name="Freeform 212">
                    <a:extLst>
                      <a:ext uri="{FF2B5EF4-FFF2-40B4-BE49-F238E27FC236}">
                        <a16:creationId xmlns:a16="http://schemas.microsoft.com/office/drawing/2014/main" id="{4FED42EF-4F5B-452D-B40F-E6309882B52C}"/>
                      </a:ext>
                    </a:extLst>
                  </p:cNvPr>
                  <p:cNvSpPr>
                    <a:spLocks/>
                  </p:cNvSpPr>
                  <p:nvPr/>
                </p:nvSpPr>
                <p:spPr bwMode="auto">
                  <a:xfrm>
                    <a:off x="2750368" y="1869591"/>
                    <a:ext cx="252382" cy="222690"/>
                  </a:xfrm>
                  <a:custGeom>
                    <a:avLst/>
                    <a:gdLst>
                      <a:gd name="T0" fmla="*/ 7 w 160"/>
                      <a:gd name="T1" fmla="*/ 139 h 142"/>
                      <a:gd name="T2" fmla="*/ 1 w 160"/>
                      <a:gd name="T3" fmla="*/ 126 h 142"/>
                      <a:gd name="T4" fmla="*/ 9 w 160"/>
                      <a:gd name="T5" fmla="*/ 101 h 142"/>
                      <a:gd name="T6" fmla="*/ 66 w 160"/>
                      <a:gd name="T7" fmla="*/ 19 h 142"/>
                      <a:gd name="T8" fmla="*/ 92 w 160"/>
                      <a:gd name="T9" fmla="*/ 2 h 142"/>
                      <a:gd name="T10" fmla="*/ 111 w 160"/>
                      <a:gd name="T11" fmla="*/ 9 h 142"/>
                      <a:gd name="T12" fmla="*/ 106 w 160"/>
                      <a:gd name="T13" fmla="*/ 27 h 142"/>
                      <a:gd name="T14" fmla="*/ 111 w 160"/>
                      <a:gd name="T15" fmla="*/ 41 h 142"/>
                      <a:gd name="T16" fmla="*/ 155 w 160"/>
                      <a:gd name="T17" fmla="*/ 65 h 142"/>
                      <a:gd name="T18" fmla="*/ 152 w 160"/>
                      <a:gd name="T19" fmla="*/ 87 h 142"/>
                      <a:gd name="T20" fmla="*/ 116 w 160"/>
                      <a:gd name="T21" fmla="*/ 82 h 142"/>
                      <a:gd name="T22" fmla="*/ 88 w 160"/>
                      <a:gd name="T23" fmla="*/ 79 h 142"/>
                      <a:gd name="T24" fmla="*/ 68 w 160"/>
                      <a:gd name="T25" fmla="*/ 85 h 142"/>
                      <a:gd name="T26" fmla="*/ 58 w 160"/>
                      <a:gd name="T27" fmla="*/ 103 h 142"/>
                      <a:gd name="T28" fmla="*/ 50 w 160"/>
                      <a:gd name="T29" fmla="*/ 115 h 142"/>
                      <a:gd name="T30" fmla="*/ 19 w 160"/>
                      <a:gd name="T31" fmla="*/ 125 h 142"/>
                      <a:gd name="T32" fmla="*/ 15 w 160"/>
                      <a:gd name="T33" fmla="*/ 134 h 142"/>
                      <a:gd name="T34" fmla="*/ 20 w 160"/>
                      <a:gd name="T35" fmla="*/ 140 h 142"/>
                      <a:gd name="T36" fmla="*/ 10 w 160"/>
                      <a:gd name="T37" fmla="*/ 142 h 142"/>
                      <a:gd name="T38" fmla="*/ 7 w 160"/>
                      <a:gd name="T39" fmla="*/ 13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0" h="142">
                        <a:moveTo>
                          <a:pt x="7" y="139"/>
                        </a:moveTo>
                        <a:cubicBezTo>
                          <a:pt x="3" y="135"/>
                          <a:pt x="1" y="131"/>
                          <a:pt x="1" y="126"/>
                        </a:cubicBezTo>
                        <a:cubicBezTo>
                          <a:pt x="0" y="116"/>
                          <a:pt x="3" y="109"/>
                          <a:pt x="9" y="101"/>
                        </a:cubicBezTo>
                        <a:cubicBezTo>
                          <a:pt x="31" y="76"/>
                          <a:pt x="55" y="51"/>
                          <a:pt x="66" y="19"/>
                        </a:cubicBezTo>
                        <a:cubicBezTo>
                          <a:pt x="71" y="6"/>
                          <a:pt x="77" y="0"/>
                          <a:pt x="92" y="2"/>
                        </a:cubicBezTo>
                        <a:cubicBezTo>
                          <a:pt x="99" y="4"/>
                          <a:pt x="107" y="1"/>
                          <a:pt x="111" y="9"/>
                        </a:cubicBezTo>
                        <a:cubicBezTo>
                          <a:pt x="116" y="17"/>
                          <a:pt x="111" y="22"/>
                          <a:pt x="106" y="27"/>
                        </a:cubicBezTo>
                        <a:cubicBezTo>
                          <a:pt x="98" y="34"/>
                          <a:pt x="98" y="38"/>
                          <a:pt x="111" y="41"/>
                        </a:cubicBezTo>
                        <a:cubicBezTo>
                          <a:pt x="129" y="44"/>
                          <a:pt x="144" y="52"/>
                          <a:pt x="155" y="65"/>
                        </a:cubicBezTo>
                        <a:cubicBezTo>
                          <a:pt x="160" y="72"/>
                          <a:pt x="159" y="87"/>
                          <a:pt x="152" y="87"/>
                        </a:cubicBezTo>
                        <a:cubicBezTo>
                          <a:pt x="140" y="87"/>
                          <a:pt x="126" y="90"/>
                          <a:pt x="116" y="82"/>
                        </a:cubicBezTo>
                        <a:cubicBezTo>
                          <a:pt x="107" y="75"/>
                          <a:pt x="99" y="74"/>
                          <a:pt x="88" y="79"/>
                        </a:cubicBezTo>
                        <a:cubicBezTo>
                          <a:pt x="82" y="82"/>
                          <a:pt x="75" y="83"/>
                          <a:pt x="68" y="85"/>
                        </a:cubicBezTo>
                        <a:cubicBezTo>
                          <a:pt x="57" y="88"/>
                          <a:pt x="53" y="93"/>
                          <a:pt x="58" y="103"/>
                        </a:cubicBezTo>
                        <a:cubicBezTo>
                          <a:pt x="61" y="109"/>
                          <a:pt x="58" y="113"/>
                          <a:pt x="50" y="115"/>
                        </a:cubicBezTo>
                        <a:cubicBezTo>
                          <a:pt x="40" y="118"/>
                          <a:pt x="29" y="121"/>
                          <a:pt x="19" y="125"/>
                        </a:cubicBezTo>
                        <a:cubicBezTo>
                          <a:pt x="14" y="126"/>
                          <a:pt x="11" y="128"/>
                          <a:pt x="15" y="134"/>
                        </a:cubicBezTo>
                        <a:cubicBezTo>
                          <a:pt x="16" y="136"/>
                          <a:pt x="18" y="138"/>
                          <a:pt x="20" y="140"/>
                        </a:cubicBezTo>
                        <a:cubicBezTo>
                          <a:pt x="10" y="142"/>
                          <a:pt x="10" y="142"/>
                          <a:pt x="10" y="142"/>
                        </a:cubicBezTo>
                        <a:cubicBezTo>
                          <a:pt x="9" y="141"/>
                          <a:pt x="8" y="140"/>
                          <a:pt x="7" y="139"/>
                        </a:cubicBezTo>
                        <a:close/>
                      </a:path>
                    </a:pathLst>
                  </a:custGeom>
                  <a:solidFill>
                    <a:srgbClr val="007DBC"/>
                  </a:solidFill>
                  <a:ln w="9525">
                    <a:solidFill>
                      <a:schemeClr val="bg2"/>
                    </a:solidFill>
                    <a:round/>
                    <a:headEnd/>
                    <a:tailEnd/>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grpSp>
          </p:grpSp>
          <p:sp>
            <p:nvSpPr>
              <p:cNvPr id="226" name="Freeform 220">
                <a:extLst>
                  <a:ext uri="{FF2B5EF4-FFF2-40B4-BE49-F238E27FC236}">
                    <a16:creationId xmlns:a16="http://schemas.microsoft.com/office/drawing/2014/main" id="{D72B34F2-2379-4591-82A1-7F5DC8DCD7C4}"/>
                  </a:ext>
                </a:extLst>
              </p:cNvPr>
              <p:cNvSpPr>
                <a:spLocks/>
              </p:cNvSpPr>
              <p:nvPr/>
            </p:nvSpPr>
            <p:spPr bwMode="auto">
              <a:xfrm>
                <a:off x="2336016" y="3502653"/>
                <a:ext cx="935300" cy="570897"/>
              </a:xfrm>
              <a:custGeom>
                <a:avLst/>
                <a:gdLst>
                  <a:gd name="T0" fmla="*/ 23 w 594"/>
                  <a:gd name="T1" fmla="*/ 318 h 363"/>
                  <a:gd name="T2" fmla="*/ 28 w 594"/>
                  <a:gd name="T3" fmla="*/ 157 h 363"/>
                  <a:gd name="T4" fmla="*/ 11 w 594"/>
                  <a:gd name="T5" fmla="*/ 139 h 363"/>
                  <a:gd name="T6" fmla="*/ 1 w 594"/>
                  <a:gd name="T7" fmla="*/ 129 h 363"/>
                  <a:gd name="T8" fmla="*/ 3 w 594"/>
                  <a:gd name="T9" fmla="*/ 92 h 363"/>
                  <a:gd name="T10" fmla="*/ 16 w 594"/>
                  <a:gd name="T11" fmla="*/ 82 h 363"/>
                  <a:gd name="T12" fmla="*/ 80 w 594"/>
                  <a:gd name="T13" fmla="*/ 84 h 363"/>
                  <a:gd name="T14" fmla="*/ 95 w 594"/>
                  <a:gd name="T15" fmla="*/ 71 h 363"/>
                  <a:gd name="T16" fmla="*/ 109 w 594"/>
                  <a:gd name="T17" fmla="*/ 58 h 363"/>
                  <a:gd name="T18" fmla="*/ 134 w 594"/>
                  <a:gd name="T19" fmla="*/ 38 h 363"/>
                  <a:gd name="T20" fmla="*/ 149 w 594"/>
                  <a:gd name="T21" fmla="*/ 17 h 363"/>
                  <a:gd name="T22" fmla="*/ 168 w 594"/>
                  <a:gd name="T23" fmla="*/ 0 h 363"/>
                  <a:gd name="T24" fmla="*/ 161 w 594"/>
                  <a:gd name="T25" fmla="*/ 21 h 363"/>
                  <a:gd name="T26" fmla="*/ 164 w 594"/>
                  <a:gd name="T27" fmla="*/ 37 h 363"/>
                  <a:gd name="T28" fmla="*/ 166 w 594"/>
                  <a:gd name="T29" fmla="*/ 46 h 363"/>
                  <a:gd name="T30" fmla="*/ 170 w 594"/>
                  <a:gd name="T31" fmla="*/ 110 h 363"/>
                  <a:gd name="T32" fmla="*/ 179 w 594"/>
                  <a:gd name="T33" fmla="*/ 111 h 363"/>
                  <a:gd name="T34" fmla="*/ 194 w 594"/>
                  <a:gd name="T35" fmla="*/ 56 h 363"/>
                  <a:gd name="T36" fmla="*/ 193 w 594"/>
                  <a:gd name="T37" fmla="*/ 41 h 363"/>
                  <a:gd name="T38" fmla="*/ 207 w 594"/>
                  <a:gd name="T39" fmla="*/ 32 h 363"/>
                  <a:gd name="T40" fmla="*/ 216 w 594"/>
                  <a:gd name="T41" fmla="*/ 45 h 363"/>
                  <a:gd name="T42" fmla="*/ 223 w 594"/>
                  <a:gd name="T43" fmla="*/ 64 h 363"/>
                  <a:gd name="T44" fmla="*/ 237 w 594"/>
                  <a:gd name="T45" fmla="*/ 55 h 363"/>
                  <a:gd name="T46" fmla="*/ 246 w 594"/>
                  <a:gd name="T47" fmla="*/ 26 h 363"/>
                  <a:gd name="T48" fmla="*/ 286 w 594"/>
                  <a:gd name="T49" fmla="*/ 68 h 363"/>
                  <a:gd name="T50" fmla="*/ 302 w 594"/>
                  <a:gd name="T51" fmla="*/ 92 h 363"/>
                  <a:gd name="T52" fmla="*/ 316 w 594"/>
                  <a:gd name="T53" fmla="*/ 117 h 363"/>
                  <a:gd name="T54" fmla="*/ 320 w 594"/>
                  <a:gd name="T55" fmla="*/ 124 h 363"/>
                  <a:gd name="T56" fmla="*/ 336 w 594"/>
                  <a:gd name="T57" fmla="*/ 154 h 363"/>
                  <a:gd name="T58" fmla="*/ 347 w 594"/>
                  <a:gd name="T59" fmla="*/ 174 h 363"/>
                  <a:gd name="T60" fmla="*/ 358 w 594"/>
                  <a:gd name="T61" fmla="*/ 183 h 363"/>
                  <a:gd name="T62" fmla="*/ 384 w 594"/>
                  <a:gd name="T63" fmla="*/ 207 h 363"/>
                  <a:gd name="T64" fmla="*/ 396 w 594"/>
                  <a:gd name="T65" fmla="*/ 224 h 363"/>
                  <a:gd name="T66" fmla="*/ 399 w 594"/>
                  <a:gd name="T67" fmla="*/ 225 h 363"/>
                  <a:gd name="T68" fmla="*/ 427 w 594"/>
                  <a:gd name="T69" fmla="*/ 264 h 363"/>
                  <a:gd name="T70" fmla="*/ 440 w 594"/>
                  <a:gd name="T71" fmla="*/ 278 h 363"/>
                  <a:gd name="T72" fmla="*/ 469 w 594"/>
                  <a:gd name="T73" fmla="*/ 288 h 363"/>
                  <a:gd name="T74" fmla="*/ 508 w 594"/>
                  <a:gd name="T75" fmla="*/ 301 h 363"/>
                  <a:gd name="T76" fmla="*/ 530 w 594"/>
                  <a:gd name="T77" fmla="*/ 302 h 363"/>
                  <a:gd name="T78" fmla="*/ 545 w 594"/>
                  <a:gd name="T79" fmla="*/ 317 h 363"/>
                  <a:gd name="T80" fmla="*/ 555 w 594"/>
                  <a:gd name="T81" fmla="*/ 351 h 363"/>
                  <a:gd name="T82" fmla="*/ 555 w 594"/>
                  <a:gd name="T83" fmla="*/ 352 h 363"/>
                  <a:gd name="T84" fmla="*/ 555 w 594"/>
                  <a:gd name="T85" fmla="*/ 352 h 363"/>
                  <a:gd name="T86" fmla="*/ 556 w 594"/>
                  <a:gd name="T87" fmla="*/ 353 h 363"/>
                  <a:gd name="T88" fmla="*/ 574 w 594"/>
                  <a:gd name="T89" fmla="*/ 358 h 363"/>
                  <a:gd name="T90" fmla="*/ 578 w 594"/>
                  <a:gd name="T91" fmla="*/ 358 h 363"/>
                  <a:gd name="T92" fmla="*/ 578 w 594"/>
                  <a:gd name="T93" fmla="*/ 358 h 363"/>
                  <a:gd name="T94" fmla="*/ 594 w 594"/>
                  <a:gd name="T95" fmla="*/ 363 h 363"/>
                  <a:gd name="T96" fmla="*/ 573 w 594"/>
                  <a:gd name="T97" fmla="*/ 362 h 363"/>
                  <a:gd name="T98" fmla="*/ 569 w 594"/>
                  <a:gd name="T99" fmla="*/ 362 h 363"/>
                  <a:gd name="T100" fmla="*/ 569 w 594"/>
                  <a:gd name="T101" fmla="*/ 362 h 363"/>
                  <a:gd name="T102" fmla="*/ 561 w 594"/>
                  <a:gd name="T103" fmla="*/ 361 h 363"/>
                  <a:gd name="T104" fmla="*/ 559 w 594"/>
                  <a:gd name="T105" fmla="*/ 361 h 363"/>
                  <a:gd name="T106" fmla="*/ 555 w 594"/>
                  <a:gd name="T107" fmla="*/ 361 h 363"/>
                  <a:gd name="T108" fmla="*/ 550 w 594"/>
                  <a:gd name="T109" fmla="*/ 361 h 363"/>
                  <a:gd name="T110" fmla="*/ 359 w 594"/>
                  <a:gd name="T111" fmla="*/ 350 h 363"/>
                  <a:gd name="T112" fmla="*/ 244 w 594"/>
                  <a:gd name="T113" fmla="*/ 343 h 363"/>
                  <a:gd name="T114" fmla="*/ 37 w 594"/>
                  <a:gd name="T115" fmla="*/ 332 h 363"/>
                  <a:gd name="T116" fmla="*/ 23 w 594"/>
                  <a:gd name="T117" fmla="*/ 318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94" h="363">
                    <a:moveTo>
                      <a:pt x="23" y="318"/>
                    </a:moveTo>
                    <a:cubicBezTo>
                      <a:pt x="25" y="265"/>
                      <a:pt x="26" y="211"/>
                      <a:pt x="28" y="157"/>
                    </a:cubicBezTo>
                    <a:cubicBezTo>
                      <a:pt x="29" y="145"/>
                      <a:pt x="26" y="138"/>
                      <a:pt x="11" y="139"/>
                    </a:cubicBezTo>
                    <a:cubicBezTo>
                      <a:pt x="2" y="140"/>
                      <a:pt x="0" y="136"/>
                      <a:pt x="1" y="129"/>
                    </a:cubicBezTo>
                    <a:cubicBezTo>
                      <a:pt x="2" y="117"/>
                      <a:pt x="3" y="104"/>
                      <a:pt x="3" y="92"/>
                    </a:cubicBezTo>
                    <a:cubicBezTo>
                      <a:pt x="3" y="83"/>
                      <a:pt x="8" y="82"/>
                      <a:pt x="16" y="82"/>
                    </a:cubicBezTo>
                    <a:cubicBezTo>
                      <a:pt x="38" y="83"/>
                      <a:pt x="59" y="83"/>
                      <a:pt x="80" y="84"/>
                    </a:cubicBezTo>
                    <a:cubicBezTo>
                      <a:pt x="91" y="84"/>
                      <a:pt x="97" y="81"/>
                      <a:pt x="95" y="71"/>
                    </a:cubicBezTo>
                    <a:cubicBezTo>
                      <a:pt x="94" y="61"/>
                      <a:pt x="101" y="59"/>
                      <a:pt x="109" y="58"/>
                    </a:cubicBezTo>
                    <a:cubicBezTo>
                      <a:pt x="124" y="58"/>
                      <a:pt x="134" y="54"/>
                      <a:pt x="134" y="38"/>
                    </a:cubicBezTo>
                    <a:cubicBezTo>
                      <a:pt x="134" y="29"/>
                      <a:pt x="139" y="22"/>
                      <a:pt x="149" y="17"/>
                    </a:cubicBezTo>
                    <a:cubicBezTo>
                      <a:pt x="157" y="14"/>
                      <a:pt x="163" y="9"/>
                      <a:pt x="168" y="0"/>
                    </a:cubicBezTo>
                    <a:cubicBezTo>
                      <a:pt x="173" y="11"/>
                      <a:pt x="164" y="15"/>
                      <a:pt x="161" y="21"/>
                    </a:cubicBezTo>
                    <a:cubicBezTo>
                      <a:pt x="157" y="27"/>
                      <a:pt x="148" y="34"/>
                      <a:pt x="164" y="37"/>
                    </a:cubicBezTo>
                    <a:cubicBezTo>
                      <a:pt x="170" y="39"/>
                      <a:pt x="167" y="43"/>
                      <a:pt x="166" y="46"/>
                    </a:cubicBezTo>
                    <a:cubicBezTo>
                      <a:pt x="155" y="68"/>
                      <a:pt x="171" y="89"/>
                      <a:pt x="170" y="110"/>
                    </a:cubicBezTo>
                    <a:cubicBezTo>
                      <a:pt x="170" y="116"/>
                      <a:pt x="176" y="115"/>
                      <a:pt x="179" y="111"/>
                    </a:cubicBezTo>
                    <a:cubicBezTo>
                      <a:pt x="190" y="94"/>
                      <a:pt x="204" y="78"/>
                      <a:pt x="194" y="56"/>
                    </a:cubicBezTo>
                    <a:cubicBezTo>
                      <a:pt x="192" y="51"/>
                      <a:pt x="191" y="46"/>
                      <a:pt x="193" y="41"/>
                    </a:cubicBezTo>
                    <a:cubicBezTo>
                      <a:pt x="195" y="34"/>
                      <a:pt x="198" y="30"/>
                      <a:pt x="207" y="32"/>
                    </a:cubicBezTo>
                    <a:cubicBezTo>
                      <a:pt x="216" y="34"/>
                      <a:pt x="219" y="38"/>
                      <a:pt x="216" y="45"/>
                    </a:cubicBezTo>
                    <a:cubicBezTo>
                      <a:pt x="214" y="53"/>
                      <a:pt x="208" y="61"/>
                      <a:pt x="223" y="64"/>
                    </a:cubicBezTo>
                    <a:cubicBezTo>
                      <a:pt x="231" y="65"/>
                      <a:pt x="236" y="64"/>
                      <a:pt x="237" y="55"/>
                    </a:cubicBezTo>
                    <a:cubicBezTo>
                      <a:pt x="239" y="46"/>
                      <a:pt x="239" y="37"/>
                      <a:pt x="246" y="26"/>
                    </a:cubicBezTo>
                    <a:cubicBezTo>
                      <a:pt x="253" y="46"/>
                      <a:pt x="271" y="56"/>
                      <a:pt x="286" y="68"/>
                    </a:cubicBezTo>
                    <a:cubicBezTo>
                      <a:pt x="294" y="74"/>
                      <a:pt x="299" y="82"/>
                      <a:pt x="302" y="92"/>
                    </a:cubicBezTo>
                    <a:cubicBezTo>
                      <a:pt x="305" y="101"/>
                      <a:pt x="307" y="111"/>
                      <a:pt x="316" y="117"/>
                    </a:cubicBezTo>
                    <a:cubicBezTo>
                      <a:pt x="319" y="119"/>
                      <a:pt x="321" y="121"/>
                      <a:pt x="320" y="124"/>
                    </a:cubicBezTo>
                    <a:cubicBezTo>
                      <a:pt x="313" y="140"/>
                      <a:pt x="325" y="147"/>
                      <a:pt x="336" y="154"/>
                    </a:cubicBezTo>
                    <a:cubicBezTo>
                      <a:pt x="345" y="159"/>
                      <a:pt x="349" y="165"/>
                      <a:pt x="347" y="174"/>
                    </a:cubicBezTo>
                    <a:cubicBezTo>
                      <a:pt x="342" y="186"/>
                      <a:pt x="352" y="182"/>
                      <a:pt x="358" y="183"/>
                    </a:cubicBezTo>
                    <a:cubicBezTo>
                      <a:pt x="382" y="183"/>
                      <a:pt x="386" y="186"/>
                      <a:pt x="384" y="207"/>
                    </a:cubicBezTo>
                    <a:cubicBezTo>
                      <a:pt x="384" y="217"/>
                      <a:pt x="387" y="222"/>
                      <a:pt x="396" y="224"/>
                    </a:cubicBezTo>
                    <a:cubicBezTo>
                      <a:pt x="397" y="224"/>
                      <a:pt x="398" y="225"/>
                      <a:pt x="399" y="225"/>
                    </a:cubicBezTo>
                    <a:cubicBezTo>
                      <a:pt x="428" y="236"/>
                      <a:pt x="429" y="236"/>
                      <a:pt x="427" y="264"/>
                    </a:cubicBezTo>
                    <a:cubicBezTo>
                      <a:pt x="427" y="274"/>
                      <a:pt x="431" y="278"/>
                      <a:pt x="440" y="278"/>
                    </a:cubicBezTo>
                    <a:cubicBezTo>
                      <a:pt x="452" y="278"/>
                      <a:pt x="461" y="281"/>
                      <a:pt x="469" y="288"/>
                    </a:cubicBezTo>
                    <a:cubicBezTo>
                      <a:pt x="479" y="298"/>
                      <a:pt x="493" y="302"/>
                      <a:pt x="508" y="301"/>
                    </a:cubicBezTo>
                    <a:cubicBezTo>
                      <a:pt x="515" y="301"/>
                      <a:pt x="523" y="302"/>
                      <a:pt x="530" y="302"/>
                    </a:cubicBezTo>
                    <a:cubicBezTo>
                      <a:pt x="542" y="302"/>
                      <a:pt x="548" y="308"/>
                      <a:pt x="545" y="317"/>
                    </a:cubicBezTo>
                    <a:cubicBezTo>
                      <a:pt x="540" y="331"/>
                      <a:pt x="545" y="341"/>
                      <a:pt x="555" y="351"/>
                    </a:cubicBezTo>
                    <a:cubicBezTo>
                      <a:pt x="555" y="351"/>
                      <a:pt x="555" y="352"/>
                      <a:pt x="555" y="352"/>
                    </a:cubicBezTo>
                    <a:cubicBezTo>
                      <a:pt x="555" y="352"/>
                      <a:pt x="555" y="352"/>
                      <a:pt x="555" y="352"/>
                    </a:cubicBezTo>
                    <a:cubicBezTo>
                      <a:pt x="556" y="352"/>
                      <a:pt x="556" y="352"/>
                      <a:pt x="556" y="353"/>
                    </a:cubicBezTo>
                    <a:cubicBezTo>
                      <a:pt x="562" y="355"/>
                      <a:pt x="568" y="358"/>
                      <a:pt x="574" y="358"/>
                    </a:cubicBezTo>
                    <a:cubicBezTo>
                      <a:pt x="575" y="358"/>
                      <a:pt x="577" y="358"/>
                      <a:pt x="578" y="358"/>
                    </a:cubicBezTo>
                    <a:cubicBezTo>
                      <a:pt x="578" y="358"/>
                      <a:pt x="578" y="358"/>
                      <a:pt x="578" y="358"/>
                    </a:cubicBezTo>
                    <a:cubicBezTo>
                      <a:pt x="587" y="355"/>
                      <a:pt x="588" y="356"/>
                      <a:pt x="594" y="363"/>
                    </a:cubicBezTo>
                    <a:cubicBezTo>
                      <a:pt x="587" y="363"/>
                      <a:pt x="581" y="362"/>
                      <a:pt x="573" y="362"/>
                    </a:cubicBezTo>
                    <a:cubicBezTo>
                      <a:pt x="571" y="362"/>
                      <a:pt x="570" y="362"/>
                      <a:pt x="569" y="362"/>
                    </a:cubicBezTo>
                    <a:cubicBezTo>
                      <a:pt x="569" y="362"/>
                      <a:pt x="569" y="362"/>
                      <a:pt x="569" y="362"/>
                    </a:cubicBezTo>
                    <a:cubicBezTo>
                      <a:pt x="566" y="362"/>
                      <a:pt x="564" y="362"/>
                      <a:pt x="561" y="361"/>
                    </a:cubicBezTo>
                    <a:cubicBezTo>
                      <a:pt x="560" y="361"/>
                      <a:pt x="560" y="361"/>
                      <a:pt x="559" y="361"/>
                    </a:cubicBezTo>
                    <a:cubicBezTo>
                      <a:pt x="558" y="361"/>
                      <a:pt x="556" y="361"/>
                      <a:pt x="555" y="361"/>
                    </a:cubicBezTo>
                    <a:cubicBezTo>
                      <a:pt x="553" y="361"/>
                      <a:pt x="551" y="361"/>
                      <a:pt x="550" y="361"/>
                    </a:cubicBezTo>
                    <a:cubicBezTo>
                      <a:pt x="486" y="357"/>
                      <a:pt x="422" y="354"/>
                      <a:pt x="359" y="350"/>
                    </a:cubicBezTo>
                    <a:cubicBezTo>
                      <a:pt x="320" y="348"/>
                      <a:pt x="282" y="346"/>
                      <a:pt x="244" y="343"/>
                    </a:cubicBezTo>
                    <a:cubicBezTo>
                      <a:pt x="175" y="340"/>
                      <a:pt x="106" y="336"/>
                      <a:pt x="37" y="332"/>
                    </a:cubicBezTo>
                    <a:cubicBezTo>
                      <a:pt x="26" y="332"/>
                      <a:pt x="22" y="329"/>
                      <a:pt x="23" y="318"/>
                    </a:cubicBezTo>
                    <a:close/>
                  </a:path>
                </a:pathLst>
              </a:custGeom>
              <a:solidFill>
                <a:srgbClr val="007DBC"/>
              </a:solidFill>
              <a:ln>
                <a:noFill/>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grpSp>
            <p:nvGrpSpPr>
              <p:cNvPr id="252" name="Group 251">
                <a:extLst>
                  <a:ext uri="{FF2B5EF4-FFF2-40B4-BE49-F238E27FC236}">
                    <a16:creationId xmlns:a16="http://schemas.microsoft.com/office/drawing/2014/main" id="{5490BB3F-D015-4D37-980F-9E58CCEA02F5}"/>
                  </a:ext>
                </a:extLst>
              </p:cNvPr>
              <p:cNvGrpSpPr/>
              <p:nvPr/>
            </p:nvGrpSpPr>
            <p:grpSpPr>
              <a:xfrm>
                <a:off x="2724712" y="3258368"/>
                <a:ext cx="1423869" cy="877266"/>
                <a:chOff x="2587061" y="3188188"/>
                <a:chExt cx="1423869" cy="877266"/>
              </a:xfrm>
              <a:solidFill>
                <a:srgbClr val="2B5185"/>
              </a:solidFill>
            </p:grpSpPr>
            <p:sp>
              <p:nvSpPr>
                <p:cNvPr id="191" name="Freeform 185">
                  <a:extLst>
                    <a:ext uri="{FF2B5EF4-FFF2-40B4-BE49-F238E27FC236}">
                      <a16:creationId xmlns:a16="http://schemas.microsoft.com/office/drawing/2014/main" id="{B2976FB2-56E2-41FD-98DF-BADF33CE78B6}"/>
                    </a:ext>
                  </a:extLst>
                </p:cNvPr>
                <p:cNvSpPr>
                  <a:spLocks/>
                </p:cNvSpPr>
                <p:nvPr/>
              </p:nvSpPr>
              <p:spPr bwMode="auto">
                <a:xfrm>
                  <a:off x="2688284" y="3284013"/>
                  <a:ext cx="1322646" cy="781441"/>
                </a:xfrm>
                <a:custGeom>
                  <a:avLst/>
                  <a:gdLst>
                    <a:gd name="T0" fmla="*/ 20 w 841"/>
                    <a:gd name="T1" fmla="*/ 231 h 496"/>
                    <a:gd name="T2" fmla="*/ 1 w 841"/>
                    <a:gd name="T3" fmla="*/ 186 h 496"/>
                    <a:gd name="T4" fmla="*/ 6 w 841"/>
                    <a:gd name="T5" fmla="*/ 171 h 496"/>
                    <a:gd name="T6" fmla="*/ 48 w 841"/>
                    <a:gd name="T7" fmla="*/ 144 h 496"/>
                    <a:gd name="T8" fmla="*/ 58 w 841"/>
                    <a:gd name="T9" fmla="*/ 133 h 496"/>
                    <a:gd name="T10" fmla="*/ 72 w 841"/>
                    <a:gd name="T11" fmla="*/ 108 h 496"/>
                    <a:gd name="T12" fmla="*/ 101 w 841"/>
                    <a:gd name="T13" fmla="*/ 55 h 496"/>
                    <a:gd name="T14" fmla="*/ 106 w 841"/>
                    <a:gd name="T15" fmla="*/ 46 h 496"/>
                    <a:gd name="T16" fmla="*/ 125 w 841"/>
                    <a:gd name="T17" fmla="*/ 31 h 496"/>
                    <a:gd name="T18" fmla="*/ 127 w 841"/>
                    <a:gd name="T19" fmla="*/ 6 h 496"/>
                    <a:gd name="T20" fmla="*/ 165 w 841"/>
                    <a:gd name="T21" fmla="*/ 43 h 496"/>
                    <a:gd name="T22" fmla="*/ 190 w 841"/>
                    <a:gd name="T23" fmla="*/ 43 h 496"/>
                    <a:gd name="T24" fmla="*/ 187 w 841"/>
                    <a:gd name="T25" fmla="*/ 13 h 496"/>
                    <a:gd name="T26" fmla="*/ 212 w 841"/>
                    <a:gd name="T27" fmla="*/ 14 h 496"/>
                    <a:gd name="T28" fmla="*/ 295 w 841"/>
                    <a:gd name="T29" fmla="*/ 53 h 496"/>
                    <a:gd name="T30" fmla="*/ 346 w 841"/>
                    <a:gd name="T31" fmla="*/ 56 h 496"/>
                    <a:gd name="T32" fmla="*/ 361 w 841"/>
                    <a:gd name="T33" fmla="*/ 67 h 496"/>
                    <a:gd name="T34" fmla="*/ 368 w 841"/>
                    <a:gd name="T35" fmla="*/ 83 h 496"/>
                    <a:gd name="T36" fmla="*/ 439 w 841"/>
                    <a:gd name="T37" fmla="*/ 136 h 496"/>
                    <a:gd name="T38" fmla="*/ 449 w 841"/>
                    <a:gd name="T39" fmla="*/ 140 h 496"/>
                    <a:gd name="T40" fmla="*/ 476 w 841"/>
                    <a:gd name="T41" fmla="*/ 158 h 496"/>
                    <a:gd name="T42" fmla="*/ 496 w 841"/>
                    <a:gd name="T43" fmla="*/ 160 h 496"/>
                    <a:gd name="T44" fmla="*/ 532 w 841"/>
                    <a:gd name="T45" fmla="*/ 157 h 496"/>
                    <a:gd name="T46" fmla="*/ 569 w 841"/>
                    <a:gd name="T47" fmla="*/ 150 h 496"/>
                    <a:gd name="T48" fmla="*/ 597 w 841"/>
                    <a:gd name="T49" fmla="*/ 145 h 496"/>
                    <a:gd name="T50" fmla="*/ 633 w 841"/>
                    <a:gd name="T51" fmla="*/ 159 h 496"/>
                    <a:gd name="T52" fmla="*/ 659 w 841"/>
                    <a:gd name="T53" fmla="*/ 158 h 496"/>
                    <a:gd name="T54" fmla="*/ 668 w 841"/>
                    <a:gd name="T55" fmla="*/ 160 h 496"/>
                    <a:gd name="T56" fmla="*/ 754 w 841"/>
                    <a:gd name="T57" fmla="*/ 190 h 496"/>
                    <a:gd name="T58" fmla="*/ 772 w 841"/>
                    <a:gd name="T59" fmla="*/ 199 h 496"/>
                    <a:gd name="T60" fmla="*/ 824 w 841"/>
                    <a:gd name="T61" fmla="*/ 221 h 496"/>
                    <a:gd name="T62" fmla="*/ 835 w 841"/>
                    <a:gd name="T63" fmla="*/ 240 h 496"/>
                    <a:gd name="T64" fmla="*/ 816 w 841"/>
                    <a:gd name="T65" fmla="*/ 278 h 496"/>
                    <a:gd name="T66" fmla="*/ 797 w 841"/>
                    <a:gd name="T67" fmla="*/ 297 h 496"/>
                    <a:gd name="T68" fmla="*/ 783 w 841"/>
                    <a:gd name="T69" fmla="*/ 332 h 496"/>
                    <a:gd name="T70" fmla="*/ 776 w 841"/>
                    <a:gd name="T71" fmla="*/ 348 h 496"/>
                    <a:gd name="T72" fmla="*/ 742 w 841"/>
                    <a:gd name="T73" fmla="*/ 378 h 496"/>
                    <a:gd name="T74" fmla="*/ 739 w 841"/>
                    <a:gd name="T75" fmla="*/ 398 h 496"/>
                    <a:gd name="T76" fmla="*/ 775 w 841"/>
                    <a:gd name="T77" fmla="*/ 449 h 496"/>
                    <a:gd name="T78" fmla="*/ 779 w 841"/>
                    <a:gd name="T79" fmla="*/ 460 h 496"/>
                    <a:gd name="T80" fmla="*/ 766 w 841"/>
                    <a:gd name="T81" fmla="*/ 463 h 496"/>
                    <a:gd name="T82" fmla="*/ 625 w 841"/>
                    <a:gd name="T83" fmla="*/ 454 h 496"/>
                    <a:gd name="T84" fmla="*/ 552 w 841"/>
                    <a:gd name="T85" fmla="*/ 481 h 496"/>
                    <a:gd name="T86" fmla="*/ 517 w 841"/>
                    <a:gd name="T87" fmla="*/ 490 h 496"/>
                    <a:gd name="T88" fmla="*/ 496 w 841"/>
                    <a:gd name="T89" fmla="*/ 483 h 496"/>
                    <a:gd name="T90" fmla="*/ 426 w 841"/>
                    <a:gd name="T91" fmla="*/ 480 h 496"/>
                    <a:gd name="T92" fmla="*/ 401 w 841"/>
                    <a:gd name="T93" fmla="*/ 479 h 496"/>
                    <a:gd name="T94" fmla="*/ 322 w 841"/>
                    <a:gd name="T95" fmla="*/ 462 h 496"/>
                    <a:gd name="T96" fmla="*/ 288 w 841"/>
                    <a:gd name="T97" fmla="*/ 446 h 496"/>
                    <a:gd name="T98" fmla="*/ 270 w 841"/>
                    <a:gd name="T99" fmla="*/ 441 h 496"/>
                    <a:gd name="T100" fmla="*/ 243 w 841"/>
                    <a:gd name="T101" fmla="*/ 423 h 496"/>
                    <a:gd name="T102" fmla="*/ 244 w 841"/>
                    <a:gd name="T103" fmla="*/ 411 h 496"/>
                    <a:gd name="T104" fmla="*/ 222 w 841"/>
                    <a:gd name="T105" fmla="*/ 386 h 496"/>
                    <a:gd name="T106" fmla="*/ 199 w 841"/>
                    <a:gd name="T107" fmla="*/ 386 h 496"/>
                    <a:gd name="T108" fmla="*/ 161 w 841"/>
                    <a:gd name="T109" fmla="*/ 374 h 496"/>
                    <a:gd name="T110" fmla="*/ 135 w 841"/>
                    <a:gd name="T111" fmla="*/ 363 h 496"/>
                    <a:gd name="T112" fmla="*/ 128 w 841"/>
                    <a:gd name="T113" fmla="*/ 354 h 496"/>
                    <a:gd name="T114" fmla="*/ 97 w 841"/>
                    <a:gd name="T115" fmla="*/ 313 h 496"/>
                    <a:gd name="T116" fmla="*/ 83 w 841"/>
                    <a:gd name="T117" fmla="*/ 295 h 496"/>
                    <a:gd name="T118" fmla="*/ 55 w 841"/>
                    <a:gd name="T119" fmla="*/ 267 h 496"/>
                    <a:gd name="T120" fmla="*/ 47 w 841"/>
                    <a:gd name="T121" fmla="*/ 263 h 496"/>
                    <a:gd name="T122" fmla="*/ 26 w 841"/>
                    <a:gd name="T123" fmla="*/ 236 h 496"/>
                    <a:gd name="T124" fmla="*/ 20 w 841"/>
                    <a:gd name="T125" fmla="*/ 231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41" h="496">
                      <a:moveTo>
                        <a:pt x="20" y="231"/>
                      </a:moveTo>
                      <a:cubicBezTo>
                        <a:pt x="27" y="212"/>
                        <a:pt x="5" y="202"/>
                        <a:pt x="1" y="186"/>
                      </a:cubicBezTo>
                      <a:cubicBezTo>
                        <a:pt x="0" y="179"/>
                        <a:pt x="0" y="175"/>
                        <a:pt x="6" y="171"/>
                      </a:cubicBezTo>
                      <a:cubicBezTo>
                        <a:pt x="19" y="161"/>
                        <a:pt x="30" y="148"/>
                        <a:pt x="48" y="144"/>
                      </a:cubicBezTo>
                      <a:cubicBezTo>
                        <a:pt x="54" y="142"/>
                        <a:pt x="56" y="137"/>
                        <a:pt x="58" y="133"/>
                      </a:cubicBezTo>
                      <a:cubicBezTo>
                        <a:pt x="63" y="125"/>
                        <a:pt x="67" y="116"/>
                        <a:pt x="72" y="108"/>
                      </a:cubicBezTo>
                      <a:cubicBezTo>
                        <a:pt x="81" y="90"/>
                        <a:pt x="91" y="73"/>
                        <a:pt x="101" y="55"/>
                      </a:cubicBezTo>
                      <a:cubicBezTo>
                        <a:pt x="102" y="52"/>
                        <a:pt x="104" y="48"/>
                        <a:pt x="106" y="46"/>
                      </a:cubicBezTo>
                      <a:cubicBezTo>
                        <a:pt x="112" y="40"/>
                        <a:pt x="121" y="37"/>
                        <a:pt x="125" y="31"/>
                      </a:cubicBezTo>
                      <a:cubicBezTo>
                        <a:pt x="130" y="25"/>
                        <a:pt x="123" y="16"/>
                        <a:pt x="127" y="6"/>
                      </a:cubicBezTo>
                      <a:cubicBezTo>
                        <a:pt x="141" y="19"/>
                        <a:pt x="154" y="30"/>
                        <a:pt x="165" y="43"/>
                      </a:cubicBezTo>
                      <a:cubicBezTo>
                        <a:pt x="174" y="52"/>
                        <a:pt x="180" y="53"/>
                        <a:pt x="190" y="43"/>
                      </a:cubicBezTo>
                      <a:cubicBezTo>
                        <a:pt x="207" y="27"/>
                        <a:pt x="208" y="27"/>
                        <a:pt x="187" y="13"/>
                      </a:cubicBezTo>
                      <a:cubicBezTo>
                        <a:pt x="200" y="0"/>
                        <a:pt x="200" y="0"/>
                        <a:pt x="212" y="14"/>
                      </a:cubicBezTo>
                      <a:cubicBezTo>
                        <a:pt x="244" y="50"/>
                        <a:pt x="244" y="50"/>
                        <a:pt x="295" y="53"/>
                      </a:cubicBezTo>
                      <a:cubicBezTo>
                        <a:pt x="312" y="54"/>
                        <a:pt x="329" y="56"/>
                        <a:pt x="346" y="56"/>
                      </a:cubicBezTo>
                      <a:cubicBezTo>
                        <a:pt x="354" y="57"/>
                        <a:pt x="359" y="60"/>
                        <a:pt x="361" y="67"/>
                      </a:cubicBezTo>
                      <a:cubicBezTo>
                        <a:pt x="363" y="72"/>
                        <a:pt x="366" y="77"/>
                        <a:pt x="368" y="83"/>
                      </a:cubicBezTo>
                      <a:cubicBezTo>
                        <a:pt x="380" y="113"/>
                        <a:pt x="407" y="128"/>
                        <a:pt x="439" y="136"/>
                      </a:cubicBezTo>
                      <a:cubicBezTo>
                        <a:pt x="443" y="137"/>
                        <a:pt x="446" y="138"/>
                        <a:pt x="449" y="140"/>
                      </a:cubicBezTo>
                      <a:cubicBezTo>
                        <a:pt x="459" y="145"/>
                        <a:pt x="467" y="152"/>
                        <a:pt x="476" y="158"/>
                      </a:cubicBezTo>
                      <a:cubicBezTo>
                        <a:pt x="483" y="163"/>
                        <a:pt x="488" y="165"/>
                        <a:pt x="496" y="160"/>
                      </a:cubicBezTo>
                      <a:cubicBezTo>
                        <a:pt x="507" y="152"/>
                        <a:pt x="520" y="152"/>
                        <a:pt x="532" y="157"/>
                      </a:cubicBezTo>
                      <a:cubicBezTo>
                        <a:pt x="547" y="164"/>
                        <a:pt x="559" y="163"/>
                        <a:pt x="569" y="150"/>
                      </a:cubicBezTo>
                      <a:cubicBezTo>
                        <a:pt x="577" y="140"/>
                        <a:pt x="586" y="139"/>
                        <a:pt x="597" y="145"/>
                      </a:cubicBezTo>
                      <a:cubicBezTo>
                        <a:pt x="609" y="151"/>
                        <a:pt x="621" y="154"/>
                        <a:pt x="633" y="159"/>
                      </a:cubicBezTo>
                      <a:cubicBezTo>
                        <a:pt x="642" y="162"/>
                        <a:pt x="651" y="168"/>
                        <a:pt x="659" y="158"/>
                      </a:cubicBezTo>
                      <a:cubicBezTo>
                        <a:pt x="663" y="154"/>
                        <a:pt x="666" y="158"/>
                        <a:pt x="668" y="160"/>
                      </a:cubicBezTo>
                      <a:cubicBezTo>
                        <a:pt x="690" y="185"/>
                        <a:pt x="719" y="193"/>
                        <a:pt x="754" y="190"/>
                      </a:cubicBezTo>
                      <a:cubicBezTo>
                        <a:pt x="763" y="189"/>
                        <a:pt x="767" y="195"/>
                        <a:pt x="772" y="199"/>
                      </a:cubicBezTo>
                      <a:cubicBezTo>
                        <a:pt x="786" y="212"/>
                        <a:pt x="801" y="223"/>
                        <a:pt x="824" y="221"/>
                      </a:cubicBezTo>
                      <a:cubicBezTo>
                        <a:pt x="833" y="221"/>
                        <a:pt x="841" y="234"/>
                        <a:pt x="835" y="240"/>
                      </a:cubicBezTo>
                      <a:cubicBezTo>
                        <a:pt x="824" y="251"/>
                        <a:pt x="818" y="262"/>
                        <a:pt x="816" y="278"/>
                      </a:cubicBezTo>
                      <a:cubicBezTo>
                        <a:pt x="815" y="285"/>
                        <a:pt x="804" y="291"/>
                        <a:pt x="797" y="297"/>
                      </a:cubicBezTo>
                      <a:cubicBezTo>
                        <a:pt x="785" y="307"/>
                        <a:pt x="776" y="317"/>
                        <a:pt x="783" y="332"/>
                      </a:cubicBezTo>
                      <a:cubicBezTo>
                        <a:pt x="785" y="338"/>
                        <a:pt x="782" y="344"/>
                        <a:pt x="776" y="348"/>
                      </a:cubicBezTo>
                      <a:cubicBezTo>
                        <a:pt x="765" y="358"/>
                        <a:pt x="754" y="369"/>
                        <a:pt x="742" y="378"/>
                      </a:cubicBezTo>
                      <a:cubicBezTo>
                        <a:pt x="734" y="385"/>
                        <a:pt x="732" y="390"/>
                        <a:pt x="739" y="398"/>
                      </a:cubicBezTo>
                      <a:cubicBezTo>
                        <a:pt x="752" y="415"/>
                        <a:pt x="763" y="432"/>
                        <a:pt x="775" y="449"/>
                      </a:cubicBezTo>
                      <a:cubicBezTo>
                        <a:pt x="777" y="453"/>
                        <a:pt x="782" y="456"/>
                        <a:pt x="779" y="460"/>
                      </a:cubicBezTo>
                      <a:cubicBezTo>
                        <a:pt x="777" y="464"/>
                        <a:pt x="771" y="463"/>
                        <a:pt x="766" y="463"/>
                      </a:cubicBezTo>
                      <a:cubicBezTo>
                        <a:pt x="719" y="460"/>
                        <a:pt x="672" y="459"/>
                        <a:pt x="625" y="454"/>
                      </a:cubicBezTo>
                      <a:cubicBezTo>
                        <a:pt x="593" y="450"/>
                        <a:pt x="569" y="456"/>
                        <a:pt x="552" y="481"/>
                      </a:cubicBezTo>
                      <a:cubicBezTo>
                        <a:pt x="544" y="495"/>
                        <a:pt x="532" y="496"/>
                        <a:pt x="517" y="490"/>
                      </a:cubicBezTo>
                      <a:cubicBezTo>
                        <a:pt x="511" y="487"/>
                        <a:pt x="503" y="486"/>
                        <a:pt x="496" y="483"/>
                      </a:cubicBezTo>
                      <a:cubicBezTo>
                        <a:pt x="473" y="474"/>
                        <a:pt x="450" y="472"/>
                        <a:pt x="426" y="480"/>
                      </a:cubicBezTo>
                      <a:cubicBezTo>
                        <a:pt x="417" y="483"/>
                        <a:pt x="409" y="483"/>
                        <a:pt x="401" y="479"/>
                      </a:cubicBezTo>
                      <a:cubicBezTo>
                        <a:pt x="377" y="466"/>
                        <a:pt x="349" y="466"/>
                        <a:pt x="322" y="462"/>
                      </a:cubicBezTo>
                      <a:cubicBezTo>
                        <a:pt x="308" y="460"/>
                        <a:pt x="296" y="456"/>
                        <a:pt x="288" y="446"/>
                      </a:cubicBezTo>
                      <a:cubicBezTo>
                        <a:pt x="283" y="440"/>
                        <a:pt x="278" y="438"/>
                        <a:pt x="270" y="441"/>
                      </a:cubicBezTo>
                      <a:cubicBezTo>
                        <a:pt x="256" y="446"/>
                        <a:pt x="243" y="437"/>
                        <a:pt x="243" y="423"/>
                      </a:cubicBezTo>
                      <a:cubicBezTo>
                        <a:pt x="243" y="419"/>
                        <a:pt x="244" y="415"/>
                        <a:pt x="244" y="411"/>
                      </a:cubicBezTo>
                      <a:cubicBezTo>
                        <a:pt x="247" y="399"/>
                        <a:pt x="236" y="387"/>
                        <a:pt x="222" y="386"/>
                      </a:cubicBezTo>
                      <a:cubicBezTo>
                        <a:pt x="214" y="386"/>
                        <a:pt x="207" y="385"/>
                        <a:pt x="199" y="386"/>
                      </a:cubicBezTo>
                      <a:cubicBezTo>
                        <a:pt x="184" y="387"/>
                        <a:pt x="172" y="383"/>
                        <a:pt x="161" y="374"/>
                      </a:cubicBezTo>
                      <a:cubicBezTo>
                        <a:pt x="154" y="367"/>
                        <a:pt x="146" y="362"/>
                        <a:pt x="135" y="363"/>
                      </a:cubicBezTo>
                      <a:cubicBezTo>
                        <a:pt x="128" y="363"/>
                        <a:pt x="127" y="358"/>
                        <a:pt x="128" y="354"/>
                      </a:cubicBezTo>
                      <a:cubicBezTo>
                        <a:pt x="136" y="329"/>
                        <a:pt x="121" y="318"/>
                        <a:pt x="97" y="313"/>
                      </a:cubicBezTo>
                      <a:cubicBezTo>
                        <a:pt x="87" y="311"/>
                        <a:pt x="82" y="306"/>
                        <a:pt x="83" y="295"/>
                      </a:cubicBezTo>
                      <a:cubicBezTo>
                        <a:pt x="84" y="277"/>
                        <a:pt x="76" y="269"/>
                        <a:pt x="55" y="267"/>
                      </a:cubicBezTo>
                      <a:cubicBezTo>
                        <a:pt x="52" y="267"/>
                        <a:pt x="47" y="267"/>
                        <a:pt x="47" y="263"/>
                      </a:cubicBezTo>
                      <a:cubicBezTo>
                        <a:pt x="48" y="249"/>
                        <a:pt x="35" y="244"/>
                        <a:pt x="26" y="236"/>
                      </a:cubicBezTo>
                      <a:cubicBezTo>
                        <a:pt x="24" y="235"/>
                        <a:pt x="19" y="232"/>
                        <a:pt x="20" y="231"/>
                      </a:cubicBezTo>
                      <a:close/>
                    </a:path>
                  </a:pathLst>
                </a:custGeom>
                <a:solidFill>
                  <a:srgbClr val="007D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212" name="Freeform 206">
                  <a:extLst>
                    <a:ext uri="{FF2B5EF4-FFF2-40B4-BE49-F238E27FC236}">
                      <a16:creationId xmlns:a16="http://schemas.microsoft.com/office/drawing/2014/main" id="{8E53C5EC-B52F-47AC-9DAE-6A6454293259}"/>
                    </a:ext>
                  </a:extLst>
                </p:cNvPr>
                <p:cNvSpPr>
                  <a:spLocks/>
                </p:cNvSpPr>
                <p:nvPr/>
              </p:nvSpPr>
              <p:spPr bwMode="auto">
                <a:xfrm>
                  <a:off x="2727424" y="3190888"/>
                  <a:ext cx="147111" cy="157908"/>
                </a:xfrm>
                <a:custGeom>
                  <a:avLst/>
                  <a:gdLst>
                    <a:gd name="T0" fmla="*/ 89 w 94"/>
                    <a:gd name="T1" fmla="*/ 6 h 100"/>
                    <a:gd name="T2" fmla="*/ 79 w 94"/>
                    <a:gd name="T3" fmla="*/ 24 h 100"/>
                    <a:gd name="T4" fmla="*/ 72 w 94"/>
                    <a:gd name="T5" fmla="*/ 72 h 100"/>
                    <a:gd name="T6" fmla="*/ 64 w 94"/>
                    <a:gd name="T7" fmla="*/ 95 h 100"/>
                    <a:gd name="T8" fmla="*/ 40 w 94"/>
                    <a:gd name="T9" fmla="*/ 90 h 100"/>
                    <a:gd name="T10" fmla="*/ 14 w 94"/>
                    <a:gd name="T11" fmla="*/ 79 h 100"/>
                    <a:gd name="T12" fmla="*/ 2 w 94"/>
                    <a:gd name="T13" fmla="*/ 67 h 100"/>
                    <a:gd name="T14" fmla="*/ 34 w 94"/>
                    <a:gd name="T15" fmla="*/ 19 h 100"/>
                    <a:gd name="T16" fmla="*/ 44 w 94"/>
                    <a:gd name="T17" fmla="*/ 6 h 100"/>
                    <a:gd name="T18" fmla="*/ 50 w 94"/>
                    <a:gd name="T19" fmla="*/ 2 h 100"/>
                    <a:gd name="T20" fmla="*/ 68 w 94"/>
                    <a:gd name="T21" fmla="*/ 3 h 100"/>
                    <a:gd name="T22" fmla="*/ 89 w 94"/>
                    <a:gd name="T23" fmla="*/ 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00">
                      <a:moveTo>
                        <a:pt x="89" y="6"/>
                      </a:moveTo>
                      <a:cubicBezTo>
                        <a:pt x="94" y="12"/>
                        <a:pt x="85" y="19"/>
                        <a:pt x="79" y="24"/>
                      </a:cubicBezTo>
                      <a:cubicBezTo>
                        <a:pt x="63" y="38"/>
                        <a:pt x="71" y="56"/>
                        <a:pt x="72" y="72"/>
                      </a:cubicBezTo>
                      <a:cubicBezTo>
                        <a:pt x="73" y="81"/>
                        <a:pt x="69" y="88"/>
                        <a:pt x="64" y="95"/>
                      </a:cubicBezTo>
                      <a:cubicBezTo>
                        <a:pt x="60" y="100"/>
                        <a:pt x="44" y="98"/>
                        <a:pt x="40" y="90"/>
                      </a:cubicBezTo>
                      <a:cubicBezTo>
                        <a:pt x="35" y="79"/>
                        <a:pt x="25" y="78"/>
                        <a:pt x="14" y="79"/>
                      </a:cubicBezTo>
                      <a:cubicBezTo>
                        <a:pt x="4" y="79"/>
                        <a:pt x="0" y="76"/>
                        <a:pt x="2" y="67"/>
                      </a:cubicBezTo>
                      <a:cubicBezTo>
                        <a:pt x="7" y="48"/>
                        <a:pt x="12" y="29"/>
                        <a:pt x="34" y="19"/>
                      </a:cubicBezTo>
                      <a:cubicBezTo>
                        <a:pt x="39" y="16"/>
                        <a:pt x="46" y="14"/>
                        <a:pt x="44" y="6"/>
                      </a:cubicBezTo>
                      <a:cubicBezTo>
                        <a:pt x="44" y="2"/>
                        <a:pt x="47" y="2"/>
                        <a:pt x="50" y="2"/>
                      </a:cubicBezTo>
                      <a:cubicBezTo>
                        <a:pt x="56" y="2"/>
                        <a:pt x="61" y="3"/>
                        <a:pt x="68" y="3"/>
                      </a:cubicBezTo>
                      <a:cubicBezTo>
                        <a:pt x="74" y="4"/>
                        <a:pt x="85" y="0"/>
                        <a:pt x="89" y="6"/>
                      </a:cubicBezTo>
                      <a:close/>
                    </a:path>
                  </a:pathLst>
                </a:custGeom>
                <a:solidFill>
                  <a:srgbClr val="007D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221" name="Freeform 215">
                  <a:extLst>
                    <a:ext uri="{FF2B5EF4-FFF2-40B4-BE49-F238E27FC236}">
                      <a16:creationId xmlns:a16="http://schemas.microsoft.com/office/drawing/2014/main" id="{D660B3E6-9BA5-4C32-B4F0-9C63494C51D9}"/>
                    </a:ext>
                  </a:extLst>
                </p:cNvPr>
                <p:cNvSpPr>
                  <a:spLocks/>
                </p:cNvSpPr>
                <p:nvPr/>
              </p:nvSpPr>
              <p:spPr bwMode="auto">
                <a:xfrm>
                  <a:off x="2697732" y="3386585"/>
                  <a:ext cx="53986" cy="40489"/>
                </a:xfrm>
                <a:custGeom>
                  <a:avLst/>
                  <a:gdLst>
                    <a:gd name="T0" fmla="*/ 33 w 35"/>
                    <a:gd name="T1" fmla="*/ 21 h 26"/>
                    <a:gd name="T2" fmla="*/ 23 w 35"/>
                    <a:gd name="T3" fmla="*/ 24 h 26"/>
                    <a:gd name="T4" fmla="*/ 8 w 35"/>
                    <a:gd name="T5" fmla="*/ 21 h 26"/>
                    <a:gd name="T6" fmla="*/ 2 w 35"/>
                    <a:gd name="T7" fmla="*/ 14 h 26"/>
                    <a:gd name="T8" fmla="*/ 11 w 35"/>
                    <a:gd name="T9" fmla="*/ 4 h 26"/>
                    <a:gd name="T10" fmla="*/ 20 w 35"/>
                    <a:gd name="T11" fmla="*/ 8 h 26"/>
                    <a:gd name="T12" fmla="*/ 26 w 35"/>
                    <a:gd name="T13" fmla="*/ 12 h 26"/>
                    <a:gd name="T14" fmla="*/ 33 w 35"/>
                    <a:gd name="T15" fmla="*/ 21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26">
                      <a:moveTo>
                        <a:pt x="33" y="21"/>
                      </a:moveTo>
                      <a:cubicBezTo>
                        <a:pt x="31" y="26"/>
                        <a:pt x="25" y="22"/>
                        <a:pt x="23" y="24"/>
                      </a:cubicBezTo>
                      <a:cubicBezTo>
                        <a:pt x="16" y="24"/>
                        <a:pt x="12" y="23"/>
                        <a:pt x="8" y="21"/>
                      </a:cubicBezTo>
                      <a:cubicBezTo>
                        <a:pt x="6" y="19"/>
                        <a:pt x="0" y="18"/>
                        <a:pt x="2" y="14"/>
                      </a:cubicBezTo>
                      <a:cubicBezTo>
                        <a:pt x="3" y="10"/>
                        <a:pt x="8" y="7"/>
                        <a:pt x="11" y="4"/>
                      </a:cubicBezTo>
                      <a:cubicBezTo>
                        <a:pt x="16" y="0"/>
                        <a:pt x="18" y="6"/>
                        <a:pt x="20" y="8"/>
                      </a:cubicBezTo>
                      <a:cubicBezTo>
                        <a:pt x="22" y="9"/>
                        <a:pt x="24" y="11"/>
                        <a:pt x="26" y="12"/>
                      </a:cubicBezTo>
                      <a:cubicBezTo>
                        <a:pt x="29" y="15"/>
                        <a:pt x="35" y="16"/>
                        <a:pt x="33" y="21"/>
                      </a:cubicBezTo>
                      <a:close/>
                    </a:path>
                  </a:pathLst>
                </a:custGeom>
                <a:solidFill>
                  <a:srgbClr val="007D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224" name="Freeform 218">
                  <a:extLst>
                    <a:ext uri="{FF2B5EF4-FFF2-40B4-BE49-F238E27FC236}">
                      <a16:creationId xmlns:a16="http://schemas.microsoft.com/office/drawing/2014/main" id="{9757B658-F428-4AF9-B3BB-FDCE0710E3B0}"/>
                    </a:ext>
                  </a:extLst>
                </p:cNvPr>
                <p:cNvSpPr>
                  <a:spLocks/>
                </p:cNvSpPr>
                <p:nvPr/>
              </p:nvSpPr>
              <p:spPr bwMode="auto">
                <a:xfrm>
                  <a:off x="2665341" y="3436522"/>
                  <a:ext cx="51286" cy="60734"/>
                </a:xfrm>
                <a:custGeom>
                  <a:avLst/>
                  <a:gdLst>
                    <a:gd name="T0" fmla="*/ 28 w 32"/>
                    <a:gd name="T1" fmla="*/ 6 h 38"/>
                    <a:gd name="T2" fmla="*/ 32 w 32"/>
                    <a:gd name="T3" fmla="*/ 10 h 38"/>
                    <a:gd name="T4" fmla="*/ 26 w 32"/>
                    <a:gd name="T5" fmla="*/ 32 h 38"/>
                    <a:gd name="T6" fmla="*/ 13 w 32"/>
                    <a:gd name="T7" fmla="*/ 36 h 38"/>
                    <a:gd name="T8" fmla="*/ 1 w 32"/>
                    <a:gd name="T9" fmla="*/ 20 h 38"/>
                    <a:gd name="T10" fmla="*/ 28 w 32"/>
                    <a:gd name="T11" fmla="*/ 6 h 38"/>
                  </a:gdLst>
                  <a:ahLst/>
                  <a:cxnLst>
                    <a:cxn ang="0">
                      <a:pos x="T0" y="T1"/>
                    </a:cxn>
                    <a:cxn ang="0">
                      <a:pos x="T2" y="T3"/>
                    </a:cxn>
                    <a:cxn ang="0">
                      <a:pos x="T4" y="T5"/>
                    </a:cxn>
                    <a:cxn ang="0">
                      <a:pos x="T6" y="T7"/>
                    </a:cxn>
                    <a:cxn ang="0">
                      <a:pos x="T8" y="T9"/>
                    </a:cxn>
                    <a:cxn ang="0">
                      <a:pos x="T10" y="T11"/>
                    </a:cxn>
                  </a:cxnLst>
                  <a:rect l="0" t="0" r="r" b="b"/>
                  <a:pathLst>
                    <a:path w="32" h="38">
                      <a:moveTo>
                        <a:pt x="28" y="6"/>
                      </a:moveTo>
                      <a:cubicBezTo>
                        <a:pt x="29" y="7"/>
                        <a:pt x="30" y="9"/>
                        <a:pt x="32" y="10"/>
                      </a:cubicBezTo>
                      <a:cubicBezTo>
                        <a:pt x="21" y="16"/>
                        <a:pt x="26" y="24"/>
                        <a:pt x="26" y="32"/>
                      </a:cubicBezTo>
                      <a:cubicBezTo>
                        <a:pt x="25" y="34"/>
                        <a:pt x="17" y="38"/>
                        <a:pt x="13" y="36"/>
                      </a:cubicBezTo>
                      <a:cubicBezTo>
                        <a:pt x="6" y="33"/>
                        <a:pt x="0" y="28"/>
                        <a:pt x="1" y="20"/>
                      </a:cubicBezTo>
                      <a:cubicBezTo>
                        <a:pt x="1" y="8"/>
                        <a:pt x="17" y="0"/>
                        <a:pt x="28" y="6"/>
                      </a:cubicBezTo>
                      <a:close/>
                    </a:path>
                  </a:pathLst>
                </a:custGeom>
                <a:solidFill>
                  <a:srgbClr val="007D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230" name="Freeform 224">
                  <a:extLst>
                    <a:ext uri="{FF2B5EF4-FFF2-40B4-BE49-F238E27FC236}">
                      <a16:creationId xmlns:a16="http://schemas.microsoft.com/office/drawing/2014/main" id="{6A478563-987B-4703-B788-BD924049721F}"/>
                    </a:ext>
                  </a:extLst>
                </p:cNvPr>
                <p:cNvSpPr>
                  <a:spLocks/>
                </p:cNvSpPr>
                <p:nvPr/>
              </p:nvSpPr>
              <p:spPr bwMode="auto">
                <a:xfrm>
                  <a:off x="2587061" y="3188188"/>
                  <a:ext cx="139013" cy="263180"/>
                </a:xfrm>
                <a:custGeom>
                  <a:avLst/>
                  <a:gdLst>
                    <a:gd name="T0" fmla="*/ 5 w 88"/>
                    <a:gd name="T1" fmla="*/ 115 h 167"/>
                    <a:gd name="T2" fmla="*/ 6 w 88"/>
                    <a:gd name="T3" fmla="*/ 93 h 167"/>
                    <a:gd name="T4" fmla="*/ 22 w 88"/>
                    <a:gd name="T5" fmla="*/ 66 h 167"/>
                    <a:gd name="T6" fmla="*/ 26 w 88"/>
                    <a:gd name="T7" fmla="*/ 44 h 167"/>
                    <a:gd name="T8" fmla="*/ 30 w 88"/>
                    <a:gd name="T9" fmla="*/ 28 h 167"/>
                    <a:gd name="T10" fmla="*/ 34 w 88"/>
                    <a:gd name="T11" fmla="*/ 9 h 167"/>
                    <a:gd name="T12" fmla="*/ 42 w 88"/>
                    <a:gd name="T13" fmla="*/ 1 h 167"/>
                    <a:gd name="T14" fmla="*/ 86 w 88"/>
                    <a:gd name="T15" fmla="*/ 2 h 167"/>
                    <a:gd name="T16" fmla="*/ 88 w 88"/>
                    <a:gd name="T17" fmla="*/ 6 h 167"/>
                    <a:gd name="T18" fmla="*/ 59 w 88"/>
                    <a:gd name="T19" fmla="*/ 48 h 167"/>
                    <a:gd name="T20" fmla="*/ 46 w 88"/>
                    <a:gd name="T21" fmla="*/ 70 h 167"/>
                    <a:gd name="T22" fmla="*/ 56 w 88"/>
                    <a:gd name="T23" fmla="*/ 101 h 167"/>
                    <a:gd name="T24" fmla="*/ 52 w 88"/>
                    <a:gd name="T25" fmla="*/ 129 h 167"/>
                    <a:gd name="T26" fmla="*/ 45 w 88"/>
                    <a:gd name="T27" fmla="*/ 131 h 167"/>
                    <a:gd name="T28" fmla="*/ 36 w 88"/>
                    <a:gd name="T29" fmla="*/ 129 h 167"/>
                    <a:gd name="T30" fmla="*/ 37 w 88"/>
                    <a:gd name="T31" fmla="*/ 139 h 167"/>
                    <a:gd name="T32" fmla="*/ 37 w 88"/>
                    <a:gd name="T33" fmla="*/ 158 h 167"/>
                    <a:gd name="T34" fmla="*/ 25 w 88"/>
                    <a:gd name="T35" fmla="*/ 160 h 167"/>
                    <a:gd name="T36" fmla="*/ 18 w 88"/>
                    <a:gd name="T37" fmla="*/ 148 h 167"/>
                    <a:gd name="T38" fmla="*/ 5 w 88"/>
                    <a:gd name="T39" fmla="*/ 11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8" h="167">
                      <a:moveTo>
                        <a:pt x="5" y="115"/>
                      </a:moveTo>
                      <a:cubicBezTo>
                        <a:pt x="0" y="110"/>
                        <a:pt x="1" y="101"/>
                        <a:pt x="6" y="93"/>
                      </a:cubicBezTo>
                      <a:cubicBezTo>
                        <a:pt x="11" y="84"/>
                        <a:pt x="16" y="75"/>
                        <a:pt x="22" y="66"/>
                      </a:cubicBezTo>
                      <a:cubicBezTo>
                        <a:pt x="26" y="59"/>
                        <a:pt x="30" y="53"/>
                        <a:pt x="26" y="44"/>
                      </a:cubicBezTo>
                      <a:cubicBezTo>
                        <a:pt x="23" y="38"/>
                        <a:pt x="28" y="33"/>
                        <a:pt x="30" y="28"/>
                      </a:cubicBezTo>
                      <a:cubicBezTo>
                        <a:pt x="33" y="22"/>
                        <a:pt x="37" y="16"/>
                        <a:pt x="34" y="9"/>
                      </a:cubicBezTo>
                      <a:cubicBezTo>
                        <a:pt x="32" y="5"/>
                        <a:pt x="35" y="0"/>
                        <a:pt x="42" y="1"/>
                      </a:cubicBezTo>
                      <a:cubicBezTo>
                        <a:pt x="57" y="1"/>
                        <a:pt x="71" y="2"/>
                        <a:pt x="86" y="2"/>
                      </a:cubicBezTo>
                      <a:cubicBezTo>
                        <a:pt x="87" y="3"/>
                        <a:pt x="88" y="5"/>
                        <a:pt x="88" y="6"/>
                      </a:cubicBezTo>
                      <a:cubicBezTo>
                        <a:pt x="73" y="17"/>
                        <a:pt x="55" y="26"/>
                        <a:pt x="59" y="48"/>
                      </a:cubicBezTo>
                      <a:cubicBezTo>
                        <a:pt x="60" y="55"/>
                        <a:pt x="45" y="60"/>
                        <a:pt x="46" y="70"/>
                      </a:cubicBezTo>
                      <a:cubicBezTo>
                        <a:pt x="46" y="82"/>
                        <a:pt x="48" y="92"/>
                        <a:pt x="56" y="101"/>
                      </a:cubicBezTo>
                      <a:cubicBezTo>
                        <a:pt x="66" y="112"/>
                        <a:pt x="62" y="121"/>
                        <a:pt x="52" y="129"/>
                      </a:cubicBezTo>
                      <a:cubicBezTo>
                        <a:pt x="50" y="131"/>
                        <a:pt x="48" y="133"/>
                        <a:pt x="45" y="131"/>
                      </a:cubicBezTo>
                      <a:cubicBezTo>
                        <a:pt x="42" y="129"/>
                        <a:pt x="39" y="126"/>
                        <a:pt x="36" y="129"/>
                      </a:cubicBezTo>
                      <a:cubicBezTo>
                        <a:pt x="33" y="133"/>
                        <a:pt x="35" y="136"/>
                        <a:pt x="37" y="139"/>
                      </a:cubicBezTo>
                      <a:cubicBezTo>
                        <a:pt x="40" y="146"/>
                        <a:pt x="41" y="152"/>
                        <a:pt x="37" y="158"/>
                      </a:cubicBezTo>
                      <a:cubicBezTo>
                        <a:pt x="33" y="164"/>
                        <a:pt x="30" y="167"/>
                        <a:pt x="25" y="160"/>
                      </a:cubicBezTo>
                      <a:cubicBezTo>
                        <a:pt x="22" y="156"/>
                        <a:pt x="20" y="152"/>
                        <a:pt x="18" y="148"/>
                      </a:cubicBezTo>
                      <a:cubicBezTo>
                        <a:pt x="15" y="136"/>
                        <a:pt x="15" y="125"/>
                        <a:pt x="5" y="115"/>
                      </a:cubicBezTo>
                      <a:close/>
                    </a:path>
                  </a:pathLst>
                </a:custGeom>
                <a:solidFill>
                  <a:srgbClr val="007D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grpSp>
          <p:grpSp>
            <p:nvGrpSpPr>
              <p:cNvPr id="10" name="Group 9">
                <a:extLst>
                  <a:ext uri="{FF2B5EF4-FFF2-40B4-BE49-F238E27FC236}">
                    <a16:creationId xmlns:a16="http://schemas.microsoft.com/office/drawing/2014/main" id="{4A746FD9-63F7-43A1-A511-5B8681355562}"/>
                  </a:ext>
                </a:extLst>
              </p:cNvPr>
              <p:cNvGrpSpPr/>
              <p:nvPr/>
            </p:nvGrpSpPr>
            <p:grpSpPr>
              <a:xfrm>
                <a:off x="2511470" y="1509236"/>
                <a:ext cx="573596" cy="381948"/>
                <a:chOff x="2511470" y="1509236"/>
                <a:chExt cx="573596" cy="381948"/>
              </a:xfrm>
              <a:solidFill>
                <a:srgbClr val="AAB9CE"/>
              </a:solidFill>
            </p:grpSpPr>
            <p:sp>
              <p:nvSpPr>
                <p:cNvPr id="222" name="Freeform 216">
                  <a:extLst>
                    <a:ext uri="{FF2B5EF4-FFF2-40B4-BE49-F238E27FC236}">
                      <a16:creationId xmlns:a16="http://schemas.microsoft.com/office/drawing/2014/main" id="{682F7C2F-2CCD-4BC4-992B-6468EBD2B52F}"/>
                    </a:ext>
                  </a:extLst>
                </p:cNvPr>
                <p:cNvSpPr>
                  <a:spLocks/>
                </p:cNvSpPr>
                <p:nvPr/>
              </p:nvSpPr>
              <p:spPr bwMode="auto">
                <a:xfrm>
                  <a:off x="2666678" y="1509236"/>
                  <a:ext cx="265879" cy="159257"/>
                </a:xfrm>
                <a:custGeom>
                  <a:avLst/>
                  <a:gdLst>
                    <a:gd name="T0" fmla="*/ 125 w 169"/>
                    <a:gd name="T1" fmla="*/ 90 h 101"/>
                    <a:gd name="T2" fmla="*/ 110 w 169"/>
                    <a:gd name="T3" fmla="*/ 60 h 101"/>
                    <a:gd name="T4" fmla="*/ 102 w 169"/>
                    <a:gd name="T5" fmla="*/ 28 h 101"/>
                    <a:gd name="T6" fmla="*/ 88 w 169"/>
                    <a:gd name="T7" fmla="*/ 14 h 101"/>
                    <a:gd name="T8" fmla="*/ 70 w 169"/>
                    <a:gd name="T9" fmla="*/ 26 h 101"/>
                    <a:gd name="T10" fmla="*/ 81 w 169"/>
                    <a:gd name="T11" fmla="*/ 63 h 101"/>
                    <a:gd name="T12" fmla="*/ 96 w 169"/>
                    <a:gd name="T13" fmla="*/ 89 h 101"/>
                    <a:gd name="T14" fmla="*/ 86 w 169"/>
                    <a:gd name="T15" fmla="*/ 100 h 101"/>
                    <a:gd name="T16" fmla="*/ 50 w 169"/>
                    <a:gd name="T17" fmla="*/ 83 h 101"/>
                    <a:gd name="T18" fmla="*/ 43 w 169"/>
                    <a:gd name="T19" fmla="*/ 74 h 101"/>
                    <a:gd name="T20" fmla="*/ 30 w 169"/>
                    <a:gd name="T21" fmla="*/ 63 h 101"/>
                    <a:gd name="T22" fmla="*/ 25 w 169"/>
                    <a:gd name="T23" fmla="*/ 77 h 101"/>
                    <a:gd name="T24" fmla="*/ 18 w 169"/>
                    <a:gd name="T25" fmla="*/ 81 h 101"/>
                    <a:gd name="T26" fmla="*/ 0 w 169"/>
                    <a:gd name="T27" fmla="*/ 73 h 101"/>
                    <a:gd name="T28" fmla="*/ 58 w 169"/>
                    <a:gd name="T29" fmla="*/ 15 h 101"/>
                    <a:gd name="T30" fmla="*/ 110 w 169"/>
                    <a:gd name="T31" fmla="*/ 4 h 101"/>
                    <a:gd name="T32" fmla="*/ 133 w 169"/>
                    <a:gd name="T33" fmla="*/ 18 h 101"/>
                    <a:gd name="T34" fmla="*/ 157 w 169"/>
                    <a:gd name="T35" fmla="*/ 38 h 101"/>
                    <a:gd name="T36" fmla="*/ 154 w 169"/>
                    <a:gd name="T37" fmla="*/ 62 h 101"/>
                    <a:gd name="T38" fmla="*/ 135 w 169"/>
                    <a:gd name="T39" fmla="*/ 90 h 101"/>
                    <a:gd name="T40" fmla="*/ 130 w 169"/>
                    <a:gd name="T41" fmla="*/ 98 h 101"/>
                    <a:gd name="T42" fmla="*/ 125 w 169"/>
                    <a:gd name="T43" fmla="*/ 9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9" h="101">
                      <a:moveTo>
                        <a:pt x="125" y="90"/>
                      </a:moveTo>
                      <a:cubicBezTo>
                        <a:pt x="123" y="78"/>
                        <a:pt x="118" y="69"/>
                        <a:pt x="110" y="60"/>
                      </a:cubicBezTo>
                      <a:cubicBezTo>
                        <a:pt x="101" y="50"/>
                        <a:pt x="103" y="39"/>
                        <a:pt x="102" y="28"/>
                      </a:cubicBezTo>
                      <a:cubicBezTo>
                        <a:pt x="101" y="20"/>
                        <a:pt x="100" y="15"/>
                        <a:pt x="88" y="14"/>
                      </a:cubicBezTo>
                      <a:cubicBezTo>
                        <a:pt x="78" y="14"/>
                        <a:pt x="73" y="16"/>
                        <a:pt x="70" y="26"/>
                      </a:cubicBezTo>
                      <a:cubicBezTo>
                        <a:pt x="67" y="41"/>
                        <a:pt x="69" y="52"/>
                        <a:pt x="81" y="63"/>
                      </a:cubicBezTo>
                      <a:cubicBezTo>
                        <a:pt x="90" y="70"/>
                        <a:pt x="94" y="79"/>
                        <a:pt x="96" y="89"/>
                      </a:cubicBezTo>
                      <a:cubicBezTo>
                        <a:pt x="98" y="97"/>
                        <a:pt x="96" y="101"/>
                        <a:pt x="86" y="100"/>
                      </a:cubicBezTo>
                      <a:cubicBezTo>
                        <a:pt x="71" y="99"/>
                        <a:pt x="57" y="98"/>
                        <a:pt x="50" y="83"/>
                      </a:cubicBezTo>
                      <a:cubicBezTo>
                        <a:pt x="49" y="80"/>
                        <a:pt x="46" y="77"/>
                        <a:pt x="43" y="74"/>
                      </a:cubicBezTo>
                      <a:cubicBezTo>
                        <a:pt x="39" y="70"/>
                        <a:pt x="37" y="62"/>
                        <a:pt x="30" y="63"/>
                      </a:cubicBezTo>
                      <a:cubicBezTo>
                        <a:pt x="22" y="64"/>
                        <a:pt x="26" y="72"/>
                        <a:pt x="25" y="77"/>
                      </a:cubicBezTo>
                      <a:cubicBezTo>
                        <a:pt x="25" y="82"/>
                        <a:pt x="23" y="83"/>
                        <a:pt x="18" y="81"/>
                      </a:cubicBezTo>
                      <a:cubicBezTo>
                        <a:pt x="13" y="78"/>
                        <a:pt x="7" y="76"/>
                        <a:pt x="0" y="73"/>
                      </a:cubicBezTo>
                      <a:cubicBezTo>
                        <a:pt x="21" y="53"/>
                        <a:pt x="38" y="33"/>
                        <a:pt x="58" y="15"/>
                      </a:cubicBezTo>
                      <a:cubicBezTo>
                        <a:pt x="75" y="0"/>
                        <a:pt x="90" y="1"/>
                        <a:pt x="110" y="4"/>
                      </a:cubicBezTo>
                      <a:cubicBezTo>
                        <a:pt x="122" y="5"/>
                        <a:pt x="129" y="8"/>
                        <a:pt x="133" y="18"/>
                      </a:cubicBezTo>
                      <a:cubicBezTo>
                        <a:pt x="138" y="27"/>
                        <a:pt x="148" y="32"/>
                        <a:pt x="157" y="38"/>
                      </a:cubicBezTo>
                      <a:cubicBezTo>
                        <a:pt x="169" y="48"/>
                        <a:pt x="169" y="57"/>
                        <a:pt x="154" y="62"/>
                      </a:cubicBezTo>
                      <a:cubicBezTo>
                        <a:pt x="140" y="68"/>
                        <a:pt x="137" y="78"/>
                        <a:pt x="135" y="90"/>
                      </a:cubicBezTo>
                      <a:cubicBezTo>
                        <a:pt x="135" y="93"/>
                        <a:pt x="135" y="98"/>
                        <a:pt x="130" y="98"/>
                      </a:cubicBezTo>
                      <a:cubicBezTo>
                        <a:pt x="124" y="98"/>
                        <a:pt x="126" y="93"/>
                        <a:pt x="125" y="90"/>
                      </a:cubicBezTo>
                      <a:close/>
                    </a:path>
                  </a:pathLst>
                </a:custGeom>
                <a:solidFill>
                  <a:srgbClr val="007DBC"/>
                </a:solidFill>
                <a:ln w="9525">
                  <a:solidFill>
                    <a:schemeClr val="bg2"/>
                  </a:solidFill>
                  <a:round/>
                  <a:headEnd/>
                  <a:tailEnd/>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grpSp>
              <p:nvGrpSpPr>
                <p:cNvPr id="248" name="Group 247">
                  <a:extLst>
                    <a:ext uri="{FF2B5EF4-FFF2-40B4-BE49-F238E27FC236}">
                      <a16:creationId xmlns:a16="http://schemas.microsoft.com/office/drawing/2014/main" id="{D8AF2ECD-EDEC-4011-B4A3-0BB1BB33F864}"/>
                    </a:ext>
                  </a:extLst>
                </p:cNvPr>
                <p:cNvGrpSpPr/>
                <p:nvPr/>
              </p:nvGrpSpPr>
              <p:grpSpPr>
                <a:xfrm>
                  <a:off x="2511470" y="1618557"/>
                  <a:ext cx="573596" cy="272627"/>
                  <a:chOff x="2373819" y="1548377"/>
                  <a:chExt cx="573596" cy="272627"/>
                </a:xfrm>
                <a:grpFill/>
              </p:grpSpPr>
              <p:sp>
                <p:nvSpPr>
                  <p:cNvPr id="201" name="Freeform 195">
                    <a:extLst>
                      <a:ext uri="{FF2B5EF4-FFF2-40B4-BE49-F238E27FC236}">
                        <a16:creationId xmlns:a16="http://schemas.microsoft.com/office/drawing/2014/main" id="{DDA2B8AC-BDD0-482E-8251-B1E9BB2D9B92}"/>
                      </a:ext>
                    </a:extLst>
                  </p:cNvPr>
                  <p:cNvSpPr>
                    <a:spLocks/>
                  </p:cNvSpPr>
                  <p:nvPr/>
                </p:nvSpPr>
                <p:spPr bwMode="auto">
                  <a:xfrm>
                    <a:off x="2881283" y="1634754"/>
                    <a:ext cx="66132" cy="55335"/>
                  </a:xfrm>
                  <a:custGeom>
                    <a:avLst/>
                    <a:gdLst>
                      <a:gd name="T0" fmla="*/ 41 w 42"/>
                      <a:gd name="T1" fmla="*/ 30 h 35"/>
                      <a:gd name="T2" fmla="*/ 35 w 42"/>
                      <a:gd name="T3" fmla="*/ 31 h 35"/>
                      <a:gd name="T4" fmla="*/ 15 w 42"/>
                      <a:gd name="T5" fmla="*/ 31 h 35"/>
                      <a:gd name="T6" fmla="*/ 4 w 42"/>
                      <a:gd name="T7" fmla="*/ 31 h 35"/>
                      <a:gd name="T8" fmla="*/ 6 w 42"/>
                      <a:gd name="T9" fmla="*/ 21 h 35"/>
                      <a:gd name="T10" fmla="*/ 8 w 42"/>
                      <a:gd name="T11" fmla="*/ 0 h 35"/>
                      <a:gd name="T12" fmla="*/ 38 w 42"/>
                      <a:gd name="T13" fmla="*/ 24 h 35"/>
                      <a:gd name="T14" fmla="*/ 41 w 42"/>
                      <a:gd name="T15" fmla="*/ 3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35">
                        <a:moveTo>
                          <a:pt x="41" y="30"/>
                        </a:moveTo>
                        <a:cubicBezTo>
                          <a:pt x="40" y="32"/>
                          <a:pt x="37" y="32"/>
                          <a:pt x="35" y="31"/>
                        </a:cubicBezTo>
                        <a:cubicBezTo>
                          <a:pt x="28" y="27"/>
                          <a:pt x="22" y="30"/>
                          <a:pt x="15" y="31"/>
                        </a:cubicBezTo>
                        <a:cubicBezTo>
                          <a:pt x="12" y="32"/>
                          <a:pt x="8" y="35"/>
                          <a:pt x="4" y="31"/>
                        </a:cubicBezTo>
                        <a:cubicBezTo>
                          <a:pt x="0" y="27"/>
                          <a:pt x="4" y="24"/>
                          <a:pt x="6" y="21"/>
                        </a:cubicBezTo>
                        <a:cubicBezTo>
                          <a:pt x="10" y="14"/>
                          <a:pt x="10" y="7"/>
                          <a:pt x="8" y="0"/>
                        </a:cubicBezTo>
                        <a:cubicBezTo>
                          <a:pt x="16" y="10"/>
                          <a:pt x="25" y="20"/>
                          <a:pt x="38" y="24"/>
                        </a:cubicBezTo>
                        <a:cubicBezTo>
                          <a:pt x="40" y="25"/>
                          <a:pt x="42" y="27"/>
                          <a:pt x="41" y="30"/>
                        </a:cubicBezTo>
                        <a:close/>
                      </a:path>
                    </a:pathLst>
                  </a:custGeom>
                  <a:solidFill>
                    <a:srgbClr val="007DBC"/>
                  </a:solidFill>
                  <a:ln w="9525">
                    <a:solidFill>
                      <a:schemeClr val="bg2"/>
                    </a:solidFill>
                    <a:round/>
                    <a:headEnd/>
                    <a:tailEnd/>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214" name="Freeform 208">
                    <a:extLst>
                      <a:ext uri="{FF2B5EF4-FFF2-40B4-BE49-F238E27FC236}">
                        <a16:creationId xmlns:a16="http://schemas.microsoft.com/office/drawing/2014/main" id="{41E5A632-6B0B-4F82-AAD8-E2D653C2CD89}"/>
                      </a:ext>
                    </a:extLst>
                  </p:cNvPr>
                  <p:cNvSpPr>
                    <a:spLocks/>
                  </p:cNvSpPr>
                  <p:nvPr/>
                </p:nvSpPr>
                <p:spPr bwMode="auto">
                  <a:xfrm>
                    <a:off x="2801654" y="1592915"/>
                    <a:ext cx="63433" cy="87727"/>
                  </a:xfrm>
                  <a:custGeom>
                    <a:avLst/>
                    <a:gdLst>
                      <a:gd name="T0" fmla="*/ 21 w 41"/>
                      <a:gd name="T1" fmla="*/ 56 h 56"/>
                      <a:gd name="T2" fmla="*/ 17 w 41"/>
                      <a:gd name="T3" fmla="*/ 49 h 56"/>
                      <a:gd name="T4" fmla="*/ 7 w 41"/>
                      <a:gd name="T5" fmla="*/ 27 h 56"/>
                      <a:gd name="T6" fmla="*/ 7 w 41"/>
                      <a:gd name="T7" fmla="*/ 15 h 56"/>
                      <a:gd name="T8" fmla="*/ 17 w 41"/>
                      <a:gd name="T9" fmla="*/ 0 h 56"/>
                      <a:gd name="T10" fmla="*/ 36 w 41"/>
                      <a:gd name="T11" fmla="*/ 23 h 56"/>
                      <a:gd name="T12" fmla="*/ 38 w 41"/>
                      <a:gd name="T13" fmla="*/ 30 h 56"/>
                      <a:gd name="T14" fmla="*/ 27 w 41"/>
                      <a:gd name="T15" fmla="*/ 50 h 56"/>
                      <a:gd name="T16" fmla="*/ 21 w 41"/>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56">
                        <a:moveTo>
                          <a:pt x="21" y="56"/>
                        </a:moveTo>
                        <a:cubicBezTo>
                          <a:pt x="17" y="55"/>
                          <a:pt x="17" y="52"/>
                          <a:pt x="17" y="49"/>
                        </a:cubicBezTo>
                        <a:cubicBezTo>
                          <a:pt x="18" y="40"/>
                          <a:pt x="17" y="32"/>
                          <a:pt x="7" y="27"/>
                        </a:cubicBezTo>
                        <a:cubicBezTo>
                          <a:pt x="0" y="24"/>
                          <a:pt x="4" y="19"/>
                          <a:pt x="7" y="15"/>
                        </a:cubicBezTo>
                        <a:cubicBezTo>
                          <a:pt x="9" y="10"/>
                          <a:pt x="10" y="4"/>
                          <a:pt x="17" y="0"/>
                        </a:cubicBezTo>
                        <a:cubicBezTo>
                          <a:pt x="21" y="10"/>
                          <a:pt x="22" y="21"/>
                          <a:pt x="36" y="23"/>
                        </a:cubicBezTo>
                        <a:cubicBezTo>
                          <a:pt x="40" y="24"/>
                          <a:pt x="41" y="28"/>
                          <a:pt x="38" y="30"/>
                        </a:cubicBezTo>
                        <a:cubicBezTo>
                          <a:pt x="30" y="35"/>
                          <a:pt x="28" y="42"/>
                          <a:pt x="27" y="50"/>
                        </a:cubicBezTo>
                        <a:cubicBezTo>
                          <a:pt x="26" y="53"/>
                          <a:pt x="26" y="56"/>
                          <a:pt x="21" y="56"/>
                        </a:cubicBezTo>
                        <a:close/>
                      </a:path>
                    </a:pathLst>
                  </a:custGeom>
                  <a:solidFill>
                    <a:srgbClr val="007DBC"/>
                  </a:solidFill>
                  <a:ln w="9525">
                    <a:solidFill>
                      <a:schemeClr val="bg2"/>
                    </a:solidFill>
                    <a:round/>
                    <a:headEnd/>
                    <a:tailEnd/>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219" name="Freeform 213">
                    <a:extLst>
                      <a:ext uri="{FF2B5EF4-FFF2-40B4-BE49-F238E27FC236}">
                        <a16:creationId xmlns:a16="http://schemas.microsoft.com/office/drawing/2014/main" id="{588B57AF-4A56-4F0B-9EBD-300030451F65}"/>
                      </a:ext>
                    </a:extLst>
                  </p:cNvPr>
                  <p:cNvSpPr>
                    <a:spLocks/>
                  </p:cNvSpPr>
                  <p:nvPr/>
                </p:nvSpPr>
                <p:spPr bwMode="auto">
                  <a:xfrm>
                    <a:off x="2730123" y="1636104"/>
                    <a:ext cx="33741" cy="44538"/>
                  </a:xfrm>
                  <a:custGeom>
                    <a:avLst/>
                    <a:gdLst>
                      <a:gd name="T0" fmla="*/ 4 w 21"/>
                      <a:gd name="T1" fmla="*/ 1 h 28"/>
                      <a:gd name="T2" fmla="*/ 21 w 21"/>
                      <a:gd name="T3" fmla="*/ 12 h 28"/>
                      <a:gd name="T4" fmla="*/ 0 w 21"/>
                      <a:gd name="T5" fmla="*/ 28 h 28"/>
                      <a:gd name="T6" fmla="*/ 1 w 21"/>
                      <a:gd name="T7" fmla="*/ 0 h 28"/>
                      <a:gd name="T8" fmla="*/ 4 w 21"/>
                      <a:gd name="T9" fmla="*/ 1 h 28"/>
                    </a:gdLst>
                    <a:ahLst/>
                    <a:cxnLst>
                      <a:cxn ang="0">
                        <a:pos x="T0" y="T1"/>
                      </a:cxn>
                      <a:cxn ang="0">
                        <a:pos x="T2" y="T3"/>
                      </a:cxn>
                      <a:cxn ang="0">
                        <a:pos x="T4" y="T5"/>
                      </a:cxn>
                      <a:cxn ang="0">
                        <a:pos x="T6" y="T7"/>
                      </a:cxn>
                      <a:cxn ang="0">
                        <a:pos x="T8" y="T9"/>
                      </a:cxn>
                    </a:cxnLst>
                    <a:rect l="0" t="0" r="r" b="b"/>
                    <a:pathLst>
                      <a:path w="21" h="28">
                        <a:moveTo>
                          <a:pt x="4" y="1"/>
                        </a:moveTo>
                        <a:cubicBezTo>
                          <a:pt x="10" y="5"/>
                          <a:pt x="21" y="3"/>
                          <a:pt x="21" y="12"/>
                        </a:cubicBezTo>
                        <a:cubicBezTo>
                          <a:pt x="20" y="21"/>
                          <a:pt x="10" y="21"/>
                          <a:pt x="0" y="28"/>
                        </a:cubicBezTo>
                        <a:cubicBezTo>
                          <a:pt x="4" y="16"/>
                          <a:pt x="6" y="8"/>
                          <a:pt x="1" y="0"/>
                        </a:cubicBezTo>
                        <a:cubicBezTo>
                          <a:pt x="2" y="1"/>
                          <a:pt x="3" y="1"/>
                          <a:pt x="4" y="1"/>
                        </a:cubicBezTo>
                        <a:close/>
                      </a:path>
                    </a:pathLst>
                  </a:custGeom>
                  <a:solidFill>
                    <a:srgbClr val="007DBC"/>
                  </a:solidFill>
                  <a:ln w="9525">
                    <a:solidFill>
                      <a:schemeClr val="bg2"/>
                    </a:solidFill>
                    <a:round/>
                    <a:headEnd/>
                    <a:tailEnd/>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225" name="Freeform 219">
                    <a:extLst>
                      <a:ext uri="{FF2B5EF4-FFF2-40B4-BE49-F238E27FC236}">
                        <a16:creationId xmlns:a16="http://schemas.microsoft.com/office/drawing/2014/main" id="{6D11DE7F-BE0E-46F3-8CD7-E646BCD2505E}"/>
                      </a:ext>
                    </a:extLst>
                  </p:cNvPr>
                  <p:cNvSpPr>
                    <a:spLocks/>
                  </p:cNvSpPr>
                  <p:nvPr/>
                </p:nvSpPr>
                <p:spPr bwMode="auto">
                  <a:xfrm>
                    <a:off x="2589761" y="1660397"/>
                    <a:ext cx="141712" cy="160607"/>
                  </a:xfrm>
                  <a:custGeom>
                    <a:avLst/>
                    <a:gdLst>
                      <a:gd name="T0" fmla="*/ 68 w 90"/>
                      <a:gd name="T1" fmla="*/ 97 h 102"/>
                      <a:gd name="T2" fmla="*/ 56 w 90"/>
                      <a:gd name="T3" fmla="*/ 97 h 102"/>
                      <a:gd name="T4" fmla="*/ 47 w 90"/>
                      <a:gd name="T5" fmla="*/ 89 h 102"/>
                      <a:gd name="T6" fmla="*/ 39 w 90"/>
                      <a:gd name="T7" fmla="*/ 77 h 102"/>
                      <a:gd name="T8" fmla="*/ 25 w 90"/>
                      <a:gd name="T9" fmla="*/ 73 h 102"/>
                      <a:gd name="T10" fmla="*/ 14 w 90"/>
                      <a:gd name="T11" fmla="*/ 39 h 102"/>
                      <a:gd name="T12" fmla="*/ 28 w 90"/>
                      <a:gd name="T13" fmla="*/ 23 h 102"/>
                      <a:gd name="T14" fmla="*/ 31 w 90"/>
                      <a:gd name="T15" fmla="*/ 10 h 102"/>
                      <a:gd name="T16" fmla="*/ 30 w 90"/>
                      <a:gd name="T17" fmla="*/ 1 h 102"/>
                      <a:gd name="T18" fmla="*/ 45 w 90"/>
                      <a:gd name="T19" fmla="*/ 0 h 102"/>
                      <a:gd name="T20" fmla="*/ 49 w 90"/>
                      <a:gd name="T21" fmla="*/ 7 h 102"/>
                      <a:gd name="T22" fmla="*/ 50 w 90"/>
                      <a:gd name="T23" fmla="*/ 57 h 102"/>
                      <a:gd name="T24" fmla="*/ 63 w 90"/>
                      <a:gd name="T25" fmla="*/ 72 h 102"/>
                      <a:gd name="T26" fmla="*/ 76 w 90"/>
                      <a:gd name="T27" fmla="*/ 75 h 102"/>
                      <a:gd name="T28" fmla="*/ 88 w 90"/>
                      <a:gd name="T29" fmla="*/ 91 h 102"/>
                      <a:gd name="T30" fmla="*/ 74 w 90"/>
                      <a:gd name="T31" fmla="*/ 97 h 102"/>
                      <a:gd name="T32" fmla="*/ 68 w 90"/>
                      <a:gd name="T33" fmla="*/ 9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02">
                        <a:moveTo>
                          <a:pt x="68" y="97"/>
                        </a:moveTo>
                        <a:cubicBezTo>
                          <a:pt x="64" y="97"/>
                          <a:pt x="60" y="97"/>
                          <a:pt x="56" y="97"/>
                        </a:cubicBezTo>
                        <a:cubicBezTo>
                          <a:pt x="49" y="97"/>
                          <a:pt x="44" y="96"/>
                          <a:pt x="47" y="89"/>
                        </a:cubicBezTo>
                        <a:cubicBezTo>
                          <a:pt x="51" y="81"/>
                          <a:pt x="46" y="78"/>
                          <a:pt x="39" y="77"/>
                        </a:cubicBezTo>
                        <a:cubicBezTo>
                          <a:pt x="34" y="76"/>
                          <a:pt x="29" y="74"/>
                          <a:pt x="25" y="73"/>
                        </a:cubicBezTo>
                        <a:cubicBezTo>
                          <a:pt x="4" y="67"/>
                          <a:pt x="0" y="55"/>
                          <a:pt x="14" y="39"/>
                        </a:cubicBezTo>
                        <a:cubicBezTo>
                          <a:pt x="18" y="34"/>
                          <a:pt x="23" y="28"/>
                          <a:pt x="28" y="23"/>
                        </a:cubicBezTo>
                        <a:cubicBezTo>
                          <a:pt x="32" y="19"/>
                          <a:pt x="36" y="15"/>
                          <a:pt x="31" y="10"/>
                        </a:cubicBezTo>
                        <a:cubicBezTo>
                          <a:pt x="28" y="7"/>
                          <a:pt x="27" y="3"/>
                          <a:pt x="30" y="1"/>
                        </a:cubicBezTo>
                        <a:cubicBezTo>
                          <a:pt x="35" y="0"/>
                          <a:pt x="40" y="0"/>
                          <a:pt x="45" y="0"/>
                        </a:cubicBezTo>
                        <a:cubicBezTo>
                          <a:pt x="50" y="1"/>
                          <a:pt x="49" y="4"/>
                          <a:pt x="49" y="7"/>
                        </a:cubicBezTo>
                        <a:cubicBezTo>
                          <a:pt x="50" y="24"/>
                          <a:pt x="51" y="40"/>
                          <a:pt x="50" y="57"/>
                        </a:cubicBezTo>
                        <a:cubicBezTo>
                          <a:pt x="50" y="66"/>
                          <a:pt x="53" y="71"/>
                          <a:pt x="63" y="72"/>
                        </a:cubicBezTo>
                        <a:cubicBezTo>
                          <a:pt x="68" y="73"/>
                          <a:pt x="72" y="75"/>
                          <a:pt x="76" y="75"/>
                        </a:cubicBezTo>
                        <a:cubicBezTo>
                          <a:pt x="90" y="75"/>
                          <a:pt x="89" y="83"/>
                          <a:pt x="88" y="91"/>
                        </a:cubicBezTo>
                        <a:cubicBezTo>
                          <a:pt x="87" y="102"/>
                          <a:pt x="79" y="96"/>
                          <a:pt x="74" y="97"/>
                        </a:cubicBezTo>
                        <a:cubicBezTo>
                          <a:pt x="72" y="98"/>
                          <a:pt x="70" y="97"/>
                          <a:pt x="68" y="97"/>
                        </a:cubicBezTo>
                        <a:close/>
                      </a:path>
                    </a:pathLst>
                  </a:custGeom>
                  <a:solidFill>
                    <a:srgbClr val="007DBC"/>
                  </a:solidFill>
                  <a:ln w="9525">
                    <a:solidFill>
                      <a:schemeClr val="bg2"/>
                    </a:solidFill>
                    <a:round/>
                    <a:headEnd/>
                    <a:tailEnd/>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227" name="Freeform 221">
                    <a:extLst>
                      <a:ext uri="{FF2B5EF4-FFF2-40B4-BE49-F238E27FC236}">
                        <a16:creationId xmlns:a16="http://schemas.microsoft.com/office/drawing/2014/main" id="{F1E3D71A-E2D8-4F23-862A-FC4D59BA7988}"/>
                      </a:ext>
                    </a:extLst>
                  </p:cNvPr>
                  <p:cNvSpPr>
                    <a:spLocks/>
                  </p:cNvSpPr>
                  <p:nvPr/>
                </p:nvSpPr>
                <p:spPr bwMode="auto">
                  <a:xfrm>
                    <a:off x="2626201" y="1645551"/>
                    <a:ext cx="0" cy="1350"/>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1"/>
                        </a:cubicBezTo>
                        <a:cubicBezTo>
                          <a:pt x="0" y="1"/>
                          <a:pt x="0" y="1"/>
                          <a:pt x="0" y="1"/>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228" name="Freeform 222">
                    <a:extLst>
                      <a:ext uri="{FF2B5EF4-FFF2-40B4-BE49-F238E27FC236}">
                        <a16:creationId xmlns:a16="http://schemas.microsoft.com/office/drawing/2014/main" id="{89001EF3-BD3C-454D-B4AA-F144DEAD4B70}"/>
                      </a:ext>
                    </a:extLst>
                  </p:cNvPr>
                  <p:cNvSpPr>
                    <a:spLocks/>
                  </p:cNvSpPr>
                  <p:nvPr/>
                </p:nvSpPr>
                <p:spPr bwMode="auto">
                  <a:xfrm>
                    <a:off x="2570866" y="1611810"/>
                    <a:ext cx="51286" cy="29692"/>
                  </a:xfrm>
                  <a:custGeom>
                    <a:avLst/>
                    <a:gdLst>
                      <a:gd name="T0" fmla="*/ 31 w 32"/>
                      <a:gd name="T1" fmla="*/ 9 h 19"/>
                      <a:gd name="T2" fmla="*/ 17 w 32"/>
                      <a:gd name="T3" fmla="*/ 15 h 19"/>
                      <a:gd name="T4" fmla="*/ 0 w 32"/>
                      <a:gd name="T5" fmla="*/ 3 h 19"/>
                      <a:gd name="T6" fmla="*/ 3 w 32"/>
                      <a:gd name="T7" fmla="*/ 0 h 19"/>
                      <a:gd name="T8" fmla="*/ 15 w 32"/>
                      <a:gd name="T9" fmla="*/ 2 h 19"/>
                      <a:gd name="T10" fmla="*/ 31 w 32"/>
                      <a:gd name="T11" fmla="*/ 9 h 19"/>
                    </a:gdLst>
                    <a:ahLst/>
                    <a:cxnLst>
                      <a:cxn ang="0">
                        <a:pos x="T0" y="T1"/>
                      </a:cxn>
                      <a:cxn ang="0">
                        <a:pos x="T2" y="T3"/>
                      </a:cxn>
                      <a:cxn ang="0">
                        <a:pos x="T4" y="T5"/>
                      </a:cxn>
                      <a:cxn ang="0">
                        <a:pos x="T6" y="T7"/>
                      </a:cxn>
                      <a:cxn ang="0">
                        <a:pos x="T8" y="T9"/>
                      </a:cxn>
                      <a:cxn ang="0">
                        <a:pos x="T10" y="T11"/>
                      </a:cxn>
                    </a:cxnLst>
                    <a:rect l="0" t="0" r="r" b="b"/>
                    <a:pathLst>
                      <a:path w="32" h="19">
                        <a:moveTo>
                          <a:pt x="31" y="9"/>
                        </a:moveTo>
                        <a:cubicBezTo>
                          <a:pt x="32" y="16"/>
                          <a:pt x="22" y="13"/>
                          <a:pt x="17" y="15"/>
                        </a:cubicBezTo>
                        <a:cubicBezTo>
                          <a:pt x="3" y="19"/>
                          <a:pt x="8" y="4"/>
                          <a:pt x="0" y="3"/>
                        </a:cubicBezTo>
                        <a:cubicBezTo>
                          <a:pt x="3" y="0"/>
                          <a:pt x="3" y="0"/>
                          <a:pt x="3" y="0"/>
                        </a:cubicBezTo>
                        <a:cubicBezTo>
                          <a:pt x="7" y="0"/>
                          <a:pt x="11" y="0"/>
                          <a:pt x="15" y="2"/>
                        </a:cubicBezTo>
                        <a:cubicBezTo>
                          <a:pt x="21" y="4"/>
                          <a:pt x="31" y="2"/>
                          <a:pt x="31" y="9"/>
                        </a:cubicBezTo>
                        <a:close/>
                      </a:path>
                    </a:pathLst>
                  </a:custGeom>
                  <a:solidFill>
                    <a:srgbClr val="007DBC"/>
                  </a:solidFill>
                  <a:ln w="9525">
                    <a:solidFill>
                      <a:schemeClr val="bg2"/>
                    </a:solidFill>
                    <a:round/>
                    <a:headEnd/>
                    <a:tailEnd/>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231" name="Freeform 225">
                    <a:extLst>
                      <a:ext uri="{FF2B5EF4-FFF2-40B4-BE49-F238E27FC236}">
                        <a16:creationId xmlns:a16="http://schemas.microsoft.com/office/drawing/2014/main" id="{34E8DC4C-4B5F-45F3-9769-78F83A545309}"/>
                      </a:ext>
                    </a:extLst>
                  </p:cNvPr>
                  <p:cNvSpPr>
                    <a:spLocks/>
                  </p:cNvSpPr>
                  <p:nvPr/>
                </p:nvSpPr>
                <p:spPr bwMode="auto">
                  <a:xfrm>
                    <a:off x="2373819" y="1548377"/>
                    <a:ext cx="187600" cy="228089"/>
                  </a:xfrm>
                  <a:custGeom>
                    <a:avLst/>
                    <a:gdLst>
                      <a:gd name="T0" fmla="*/ 98 w 119"/>
                      <a:gd name="T1" fmla="*/ 58 h 145"/>
                      <a:gd name="T2" fmla="*/ 119 w 119"/>
                      <a:gd name="T3" fmla="*/ 82 h 145"/>
                      <a:gd name="T4" fmla="*/ 97 w 119"/>
                      <a:gd name="T5" fmla="*/ 119 h 145"/>
                      <a:gd name="T6" fmla="*/ 102 w 119"/>
                      <a:gd name="T7" fmla="*/ 129 h 145"/>
                      <a:gd name="T8" fmla="*/ 100 w 119"/>
                      <a:gd name="T9" fmla="*/ 138 h 145"/>
                      <a:gd name="T10" fmla="*/ 85 w 119"/>
                      <a:gd name="T11" fmla="*/ 137 h 145"/>
                      <a:gd name="T12" fmla="*/ 79 w 119"/>
                      <a:gd name="T13" fmla="*/ 125 h 145"/>
                      <a:gd name="T14" fmla="*/ 46 w 119"/>
                      <a:gd name="T15" fmla="*/ 109 h 145"/>
                      <a:gd name="T16" fmla="*/ 38 w 119"/>
                      <a:gd name="T17" fmla="*/ 107 h 145"/>
                      <a:gd name="T18" fmla="*/ 16 w 119"/>
                      <a:gd name="T19" fmla="*/ 63 h 145"/>
                      <a:gd name="T20" fmla="*/ 12 w 119"/>
                      <a:gd name="T21" fmla="*/ 46 h 145"/>
                      <a:gd name="T22" fmla="*/ 29 w 119"/>
                      <a:gd name="T23" fmla="*/ 39 h 145"/>
                      <a:gd name="T24" fmla="*/ 15 w 119"/>
                      <a:gd name="T25" fmla="*/ 18 h 145"/>
                      <a:gd name="T26" fmla="*/ 6 w 119"/>
                      <a:gd name="T27" fmla="*/ 16 h 145"/>
                      <a:gd name="T28" fmla="*/ 0 w 119"/>
                      <a:gd name="T29" fmla="*/ 7 h 145"/>
                      <a:gd name="T30" fmla="*/ 8 w 119"/>
                      <a:gd name="T31" fmla="*/ 3 h 145"/>
                      <a:gd name="T32" fmla="*/ 36 w 119"/>
                      <a:gd name="T33" fmla="*/ 1 h 145"/>
                      <a:gd name="T34" fmla="*/ 45 w 119"/>
                      <a:gd name="T35" fmla="*/ 7 h 145"/>
                      <a:gd name="T36" fmla="*/ 69 w 119"/>
                      <a:gd name="T37" fmla="*/ 42 h 145"/>
                      <a:gd name="T38" fmla="*/ 98 w 119"/>
                      <a:gd name="T39" fmla="*/ 58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9" h="145">
                        <a:moveTo>
                          <a:pt x="98" y="58"/>
                        </a:moveTo>
                        <a:cubicBezTo>
                          <a:pt x="113" y="58"/>
                          <a:pt x="110" y="73"/>
                          <a:pt x="119" y="82"/>
                        </a:cubicBezTo>
                        <a:cubicBezTo>
                          <a:pt x="97" y="84"/>
                          <a:pt x="89" y="101"/>
                          <a:pt x="97" y="119"/>
                        </a:cubicBezTo>
                        <a:cubicBezTo>
                          <a:pt x="98" y="123"/>
                          <a:pt x="100" y="126"/>
                          <a:pt x="102" y="129"/>
                        </a:cubicBezTo>
                        <a:cubicBezTo>
                          <a:pt x="104" y="132"/>
                          <a:pt x="108" y="136"/>
                          <a:pt x="100" y="138"/>
                        </a:cubicBezTo>
                        <a:cubicBezTo>
                          <a:pt x="95" y="140"/>
                          <a:pt x="89" y="145"/>
                          <a:pt x="85" y="137"/>
                        </a:cubicBezTo>
                        <a:cubicBezTo>
                          <a:pt x="83" y="133"/>
                          <a:pt x="81" y="129"/>
                          <a:pt x="79" y="125"/>
                        </a:cubicBezTo>
                        <a:cubicBezTo>
                          <a:pt x="69" y="105"/>
                          <a:pt x="69" y="105"/>
                          <a:pt x="46" y="109"/>
                        </a:cubicBezTo>
                        <a:cubicBezTo>
                          <a:pt x="43" y="109"/>
                          <a:pt x="40" y="111"/>
                          <a:pt x="38" y="107"/>
                        </a:cubicBezTo>
                        <a:cubicBezTo>
                          <a:pt x="30" y="93"/>
                          <a:pt x="13" y="82"/>
                          <a:pt x="16" y="63"/>
                        </a:cubicBezTo>
                        <a:cubicBezTo>
                          <a:pt x="17" y="57"/>
                          <a:pt x="14" y="51"/>
                          <a:pt x="12" y="46"/>
                        </a:cubicBezTo>
                        <a:cubicBezTo>
                          <a:pt x="17" y="42"/>
                          <a:pt x="29" y="49"/>
                          <a:pt x="29" y="39"/>
                        </a:cubicBezTo>
                        <a:cubicBezTo>
                          <a:pt x="29" y="30"/>
                          <a:pt x="27" y="21"/>
                          <a:pt x="15" y="18"/>
                        </a:cubicBezTo>
                        <a:cubicBezTo>
                          <a:pt x="12" y="18"/>
                          <a:pt x="9" y="16"/>
                          <a:pt x="6" y="16"/>
                        </a:cubicBezTo>
                        <a:cubicBezTo>
                          <a:pt x="2" y="14"/>
                          <a:pt x="0" y="11"/>
                          <a:pt x="0" y="7"/>
                        </a:cubicBezTo>
                        <a:cubicBezTo>
                          <a:pt x="0" y="3"/>
                          <a:pt x="5" y="4"/>
                          <a:pt x="8" y="3"/>
                        </a:cubicBezTo>
                        <a:cubicBezTo>
                          <a:pt x="18" y="2"/>
                          <a:pt x="27" y="2"/>
                          <a:pt x="36" y="1"/>
                        </a:cubicBezTo>
                        <a:cubicBezTo>
                          <a:pt x="42" y="0"/>
                          <a:pt x="43" y="4"/>
                          <a:pt x="45" y="7"/>
                        </a:cubicBezTo>
                        <a:cubicBezTo>
                          <a:pt x="51" y="20"/>
                          <a:pt x="61" y="30"/>
                          <a:pt x="69" y="42"/>
                        </a:cubicBezTo>
                        <a:cubicBezTo>
                          <a:pt x="76" y="52"/>
                          <a:pt x="83" y="59"/>
                          <a:pt x="98" y="58"/>
                        </a:cubicBezTo>
                        <a:close/>
                      </a:path>
                    </a:pathLst>
                  </a:custGeom>
                  <a:solidFill>
                    <a:srgbClr val="007DBC"/>
                  </a:solidFill>
                  <a:ln w="9525">
                    <a:solidFill>
                      <a:schemeClr val="bg2"/>
                    </a:solidFill>
                    <a:round/>
                    <a:headEnd/>
                    <a:tailEnd/>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grpSp>
          </p:grpSp>
          <p:grpSp>
            <p:nvGrpSpPr>
              <p:cNvPr id="254" name="Group 253">
                <a:extLst>
                  <a:ext uri="{FF2B5EF4-FFF2-40B4-BE49-F238E27FC236}">
                    <a16:creationId xmlns:a16="http://schemas.microsoft.com/office/drawing/2014/main" id="{5667EB92-DDCE-4F67-8C8A-E253F0DDBEBA}"/>
                  </a:ext>
                </a:extLst>
              </p:cNvPr>
              <p:cNvGrpSpPr/>
              <p:nvPr/>
            </p:nvGrpSpPr>
            <p:grpSpPr>
              <a:xfrm>
                <a:off x="2075536" y="2947951"/>
                <a:ext cx="699113" cy="673470"/>
                <a:chOff x="1937885" y="2877771"/>
                <a:chExt cx="699113" cy="673470"/>
              </a:xfrm>
              <a:solidFill>
                <a:srgbClr val="D4DCE7"/>
              </a:solidFill>
            </p:grpSpPr>
            <p:sp>
              <p:nvSpPr>
                <p:cNvPr id="232" name="Freeform 226">
                  <a:extLst>
                    <a:ext uri="{FF2B5EF4-FFF2-40B4-BE49-F238E27FC236}">
                      <a16:creationId xmlns:a16="http://schemas.microsoft.com/office/drawing/2014/main" id="{E9825247-2C68-42AF-9539-FD950AB1F88B}"/>
                    </a:ext>
                  </a:extLst>
                </p:cNvPr>
                <p:cNvSpPr>
                  <a:spLocks/>
                </p:cNvSpPr>
                <p:nvPr/>
              </p:nvSpPr>
              <p:spPr bwMode="auto">
                <a:xfrm>
                  <a:off x="2504734" y="3309656"/>
                  <a:ext cx="56685" cy="128216"/>
                </a:xfrm>
                <a:custGeom>
                  <a:avLst/>
                  <a:gdLst>
                    <a:gd name="T0" fmla="*/ 25 w 36"/>
                    <a:gd name="T1" fmla="*/ 33 h 82"/>
                    <a:gd name="T2" fmla="*/ 18 w 36"/>
                    <a:gd name="T3" fmla="*/ 82 h 82"/>
                    <a:gd name="T4" fmla="*/ 2 w 36"/>
                    <a:gd name="T5" fmla="*/ 23 h 82"/>
                    <a:gd name="T6" fmla="*/ 18 w 36"/>
                    <a:gd name="T7" fmla="*/ 2 h 82"/>
                    <a:gd name="T8" fmla="*/ 28 w 36"/>
                    <a:gd name="T9" fmla="*/ 2 h 82"/>
                    <a:gd name="T10" fmla="*/ 27 w 36"/>
                    <a:gd name="T11" fmla="*/ 10 h 82"/>
                    <a:gd name="T12" fmla="*/ 25 w 36"/>
                    <a:gd name="T13" fmla="*/ 33 h 82"/>
                  </a:gdLst>
                  <a:ahLst/>
                  <a:cxnLst>
                    <a:cxn ang="0">
                      <a:pos x="T0" y="T1"/>
                    </a:cxn>
                    <a:cxn ang="0">
                      <a:pos x="T2" y="T3"/>
                    </a:cxn>
                    <a:cxn ang="0">
                      <a:pos x="T4" y="T5"/>
                    </a:cxn>
                    <a:cxn ang="0">
                      <a:pos x="T6" y="T7"/>
                    </a:cxn>
                    <a:cxn ang="0">
                      <a:pos x="T8" y="T9"/>
                    </a:cxn>
                    <a:cxn ang="0">
                      <a:pos x="T10" y="T11"/>
                    </a:cxn>
                    <a:cxn ang="0">
                      <a:pos x="T12" y="T13"/>
                    </a:cxn>
                  </a:cxnLst>
                  <a:rect l="0" t="0" r="r" b="b"/>
                  <a:pathLst>
                    <a:path w="36" h="82">
                      <a:moveTo>
                        <a:pt x="25" y="33"/>
                      </a:moveTo>
                      <a:cubicBezTo>
                        <a:pt x="36" y="50"/>
                        <a:pt x="25" y="66"/>
                        <a:pt x="18" y="82"/>
                      </a:cubicBezTo>
                      <a:cubicBezTo>
                        <a:pt x="12" y="62"/>
                        <a:pt x="8" y="42"/>
                        <a:pt x="2" y="23"/>
                      </a:cubicBezTo>
                      <a:cubicBezTo>
                        <a:pt x="0" y="14"/>
                        <a:pt x="10" y="7"/>
                        <a:pt x="18" y="2"/>
                      </a:cubicBezTo>
                      <a:cubicBezTo>
                        <a:pt x="21" y="0"/>
                        <a:pt x="25" y="0"/>
                        <a:pt x="28" y="2"/>
                      </a:cubicBezTo>
                      <a:cubicBezTo>
                        <a:pt x="30" y="5"/>
                        <a:pt x="28" y="8"/>
                        <a:pt x="27" y="10"/>
                      </a:cubicBezTo>
                      <a:cubicBezTo>
                        <a:pt x="23" y="17"/>
                        <a:pt x="21" y="25"/>
                        <a:pt x="25" y="33"/>
                      </a:cubicBezTo>
                      <a:close/>
                    </a:path>
                  </a:pathLst>
                </a:custGeom>
                <a:solidFill>
                  <a:srgbClr val="007D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234" name="Freeform 228">
                  <a:extLst>
                    <a:ext uri="{FF2B5EF4-FFF2-40B4-BE49-F238E27FC236}">
                      <a16:creationId xmlns:a16="http://schemas.microsoft.com/office/drawing/2014/main" id="{5D9CA178-463D-4385-AD2C-34A6E3417927}"/>
                    </a:ext>
                  </a:extLst>
                </p:cNvPr>
                <p:cNvSpPr>
                  <a:spLocks/>
                </p:cNvSpPr>
                <p:nvPr/>
              </p:nvSpPr>
              <p:spPr bwMode="auto">
                <a:xfrm>
                  <a:off x="1937885" y="2877771"/>
                  <a:ext cx="699113" cy="673470"/>
                </a:xfrm>
                <a:custGeom>
                  <a:avLst/>
                  <a:gdLst>
                    <a:gd name="T0" fmla="*/ 2 w 444"/>
                    <a:gd name="T1" fmla="*/ 257 h 428"/>
                    <a:gd name="T2" fmla="*/ 14 w 444"/>
                    <a:gd name="T3" fmla="*/ 30 h 428"/>
                    <a:gd name="T4" fmla="*/ 14 w 444"/>
                    <a:gd name="T5" fmla="*/ 10 h 428"/>
                    <a:gd name="T6" fmla="*/ 28 w 444"/>
                    <a:gd name="T7" fmla="*/ 2 h 428"/>
                    <a:gd name="T8" fmla="*/ 219 w 444"/>
                    <a:gd name="T9" fmla="*/ 7 h 428"/>
                    <a:gd name="T10" fmla="*/ 327 w 444"/>
                    <a:gd name="T11" fmla="*/ 10 h 428"/>
                    <a:gd name="T12" fmla="*/ 310 w 444"/>
                    <a:gd name="T13" fmla="*/ 31 h 428"/>
                    <a:gd name="T14" fmla="*/ 214 w 444"/>
                    <a:gd name="T15" fmla="*/ 181 h 428"/>
                    <a:gd name="T16" fmla="*/ 275 w 444"/>
                    <a:gd name="T17" fmla="*/ 223 h 428"/>
                    <a:gd name="T18" fmla="*/ 321 w 444"/>
                    <a:gd name="T19" fmla="*/ 212 h 428"/>
                    <a:gd name="T20" fmla="*/ 356 w 444"/>
                    <a:gd name="T21" fmla="*/ 195 h 428"/>
                    <a:gd name="T22" fmla="*/ 412 w 444"/>
                    <a:gd name="T23" fmla="*/ 164 h 428"/>
                    <a:gd name="T24" fmla="*/ 411 w 444"/>
                    <a:gd name="T25" fmla="*/ 141 h 428"/>
                    <a:gd name="T26" fmla="*/ 396 w 444"/>
                    <a:gd name="T27" fmla="*/ 141 h 428"/>
                    <a:gd name="T28" fmla="*/ 316 w 444"/>
                    <a:gd name="T29" fmla="*/ 175 h 428"/>
                    <a:gd name="T30" fmla="*/ 310 w 444"/>
                    <a:gd name="T31" fmla="*/ 178 h 428"/>
                    <a:gd name="T32" fmla="*/ 258 w 444"/>
                    <a:gd name="T33" fmla="*/ 185 h 428"/>
                    <a:gd name="T34" fmla="*/ 256 w 444"/>
                    <a:gd name="T35" fmla="*/ 177 h 428"/>
                    <a:gd name="T36" fmla="*/ 283 w 444"/>
                    <a:gd name="T37" fmla="*/ 135 h 428"/>
                    <a:gd name="T38" fmla="*/ 314 w 444"/>
                    <a:gd name="T39" fmla="*/ 87 h 428"/>
                    <a:gd name="T40" fmla="*/ 329 w 444"/>
                    <a:gd name="T41" fmla="*/ 78 h 428"/>
                    <a:gd name="T42" fmla="*/ 431 w 444"/>
                    <a:gd name="T43" fmla="*/ 80 h 428"/>
                    <a:gd name="T44" fmla="*/ 443 w 444"/>
                    <a:gd name="T45" fmla="*/ 92 h 428"/>
                    <a:gd name="T46" fmla="*/ 439 w 444"/>
                    <a:gd name="T47" fmla="*/ 189 h 428"/>
                    <a:gd name="T48" fmla="*/ 424 w 444"/>
                    <a:gd name="T49" fmla="*/ 188 h 428"/>
                    <a:gd name="T50" fmla="*/ 420 w 444"/>
                    <a:gd name="T51" fmla="*/ 201 h 428"/>
                    <a:gd name="T52" fmla="*/ 401 w 444"/>
                    <a:gd name="T53" fmla="*/ 239 h 428"/>
                    <a:gd name="T54" fmla="*/ 392 w 444"/>
                    <a:gd name="T55" fmla="*/ 245 h 428"/>
                    <a:gd name="T56" fmla="*/ 355 w 444"/>
                    <a:gd name="T57" fmla="*/ 267 h 428"/>
                    <a:gd name="T58" fmla="*/ 338 w 444"/>
                    <a:gd name="T59" fmla="*/ 295 h 428"/>
                    <a:gd name="T60" fmla="*/ 309 w 444"/>
                    <a:gd name="T61" fmla="*/ 325 h 428"/>
                    <a:gd name="T62" fmla="*/ 291 w 444"/>
                    <a:gd name="T63" fmla="*/ 328 h 428"/>
                    <a:gd name="T64" fmla="*/ 284 w 444"/>
                    <a:gd name="T65" fmla="*/ 333 h 428"/>
                    <a:gd name="T66" fmla="*/ 291 w 444"/>
                    <a:gd name="T67" fmla="*/ 338 h 428"/>
                    <a:gd name="T68" fmla="*/ 314 w 444"/>
                    <a:gd name="T69" fmla="*/ 343 h 428"/>
                    <a:gd name="T70" fmla="*/ 319 w 444"/>
                    <a:gd name="T71" fmla="*/ 355 h 428"/>
                    <a:gd name="T72" fmla="*/ 315 w 444"/>
                    <a:gd name="T73" fmla="*/ 358 h 428"/>
                    <a:gd name="T74" fmla="*/ 288 w 444"/>
                    <a:gd name="T75" fmla="*/ 394 h 428"/>
                    <a:gd name="T76" fmla="*/ 269 w 444"/>
                    <a:gd name="T77" fmla="*/ 402 h 428"/>
                    <a:gd name="T78" fmla="*/ 249 w 444"/>
                    <a:gd name="T79" fmla="*/ 419 h 428"/>
                    <a:gd name="T80" fmla="*/ 237 w 444"/>
                    <a:gd name="T81" fmla="*/ 426 h 428"/>
                    <a:gd name="T82" fmla="*/ 129 w 444"/>
                    <a:gd name="T83" fmla="*/ 423 h 428"/>
                    <a:gd name="T84" fmla="*/ 22 w 444"/>
                    <a:gd name="T85" fmla="*/ 420 h 428"/>
                    <a:gd name="T86" fmla="*/ 9 w 444"/>
                    <a:gd name="T87" fmla="*/ 407 h 428"/>
                    <a:gd name="T88" fmla="*/ 14 w 444"/>
                    <a:gd name="T89" fmla="*/ 282 h 428"/>
                    <a:gd name="T90" fmla="*/ 5 w 444"/>
                    <a:gd name="T91" fmla="*/ 266 h 428"/>
                    <a:gd name="T92" fmla="*/ 2 w 444"/>
                    <a:gd name="T93" fmla="*/ 257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44" h="428">
                      <a:moveTo>
                        <a:pt x="2" y="257"/>
                      </a:moveTo>
                      <a:cubicBezTo>
                        <a:pt x="6" y="181"/>
                        <a:pt x="10" y="106"/>
                        <a:pt x="14" y="30"/>
                      </a:cubicBezTo>
                      <a:cubicBezTo>
                        <a:pt x="14" y="23"/>
                        <a:pt x="14" y="17"/>
                        <a:pt x="14" y="10"/>
                      </a:cubicBezTo>
                      <a:cubicBezTo>
                        <a:pt x="15" y="0"/>
                        <a:pt x="22" y="2"/>
                        <a:pt x="28" y="2"/>
                      </a:cubicBezTo>
                      <a:cubicBezTo>
                        <a:pt x="92" y="4"/>
                        <a:pt x="155" y="5"/>
                        <a:pt x="219" y="7"/>
                      </a:cubicBezTo>
                      <a:cubicBezTo>
                        <a:pt x="254" y="7"/>
                        <a:pt x="289" y="8"/>
                        <a:pt x="327" y="10"/>
                      </a:cubicBezTo>
                      <a:cubicBezTo>
                        <a:pt x="321" y="17"/>
                        <a:pt x="315" y="25"/>
                        <a:pt x="310" y="31"/>
                      </a:cubicBezTo>
                      <a:cubicBezTo>
                        <a:pt x="270" y="77"/>
                        <a:pt x="244" y="130"/>
                        <a:pt x="214" y="181"/>
                      </a:cubicBezTo>
                      <a:cubicBezTo>
                        <a:pt x="208" y="193"/>
                        <a:pt x="226" y="227"/>
                        <a:pt x="275" y="223"/>
                      </a:cubicBezTo>
                      <a:cubicBezTo>
                        <a:pt x="292" y="225"/>
                        <a:pt x="307" y="221"/>
                        <a:pt x="321" y="212"/>
                      </a:cubicBezTo>
                      <a:cubicBezTo>
                        <a:pt x="332" y="205"/>
                        <a:pt x="343" y="197"/>
                        <a:pt x="356" y="195"/>
                      </a:cubicBezTo>
                      <a:cubicBezTo>
                        <a:pt x="380" y="191"/>
                        <a:pt x="396" y="177"/>
                        <a:pt x="412" y="164"/>
                      </a:cubicBezTo>
                      <a:cubicBezTo>
                        <a:pt x="423" y="155"/>
                        <a:pt x="414" y="148"/>
                        <a:pt x="411" y="141"/>
                      </a:cubicBezTo>
                      <a:cubicBezTo>
                        <a:pt x="407" y="134"/>
                        <a:pt x="401" y="139"/>
                        <a:pt x="396" y="141"/>
                      </a:cubicBezTo>
                      <a:cubicBezTo>
                        <a:pt x="369" y="153"/>
                        <a:pt x="344" y="166"/>
                        <a:pt x="316" y="175"/>
                      </a:cubicBezTo>
                      <a:cubicBezTo>
                        <a:pt x="314" y="176"/>
                        <a:pt x="311" y="177"/>
                        <a:pt x="310" y="178"/>
                      </a:cubicBezTo>
                      <a:cubicBezTo>
                        <a:pt x="297" y="205"/>
                        <a:pt x="275" y="183"/>
                        <a:pt x="258" y="185"/>
                      </a:cubicBezTo>
                      <a:cubicBezTo>
                        <a:pt x="252" y="186"/>
                        <a:pt x="254" y="180"/>
                        <a:pt x="256" y="177"/>
                      </a:cubicBezTo>
                      <a:cubicBezTo>
                        <a:pt x="264" y="163"/>
                        <a:pt x="270" y="147"/>
                        <a:pt x="283" y="135"/>
                      </a:cubicBezTo>
                      <a:cubicBezTo>
                        <a:pt x="299" y="122"/>
                        <a:pt x="309" y="106"/>
                        <a:pt x="314" y="87"/>
                      </a:cubicBezTo>
                      <a:cubicBezTo>
                        <a:pt x="316" y="80"/>
                        <a:pt x="321" y="77"/>
                        <a:pt x="329" y="78"/>
                      </a:cubicBezTo>
                      <a:cubicBezTo>
                        <a:pt x="363" y="79"/>
                        <a:pt x="397" y="80"/>
                        <a:pt x="431" y="80"/>
                      </a:cubicBezTo>
                      <a:cubicBezTo>
                        <a:pt x="440" y="80"/>
                        <a:pt x="444" y="82"/>
                        <a:pt x="443" y="92"/>
                      </a:cubicBezTo>
                      <a:cubicBezTo>
                        <a:pt x="441" y="124"/>
                        <a:pt x="441" y="157"/>
                        <a:pt x="439" y="189"/>
                      </a:cubicBezTo>
                      <a:cubicBezTo>
                        <a:pt x="431" y="192"/>
                        <a:pt x="428" y="184"/>
                        <a:pt x="424" y="188"/>
                      </a:cubicBezTo>
                      <a:cubicBezTo>
                        <a:pt x="419" y="191"/>
                        <a:pt x="419" y="197"/>
                        <a:pt x="420" y="201"/>
                      </a:cubicBezTo>
                      <a:cubicBezTo>
                        <a:pt x="422" y="218"/>
                        <a:pt x="415" y="230"/>
                        <a:pt x="401" y="239"/>
                      </a:cubicBezTo>
                      <a:cubicBezTo>
                        <a:pt x="398" y="241"/>
                        <a:pt x="395" y="243"/>
                        <a:pt x="392" y="245"/>
                      </a:cubicBezTo>
                      <a:cubicBezTo>
                        <a:pt x="379" y="251"/>
                        <a:pt x="368" y="260"/>
                        <a:pt x="355" y="267"/>
                      </a:cubicBezTo>
                      <a:cubicBezTo>
                        <a:pt x="341" y="274"/>
                        <a:pt x="338" y="282"/>
                        <a:pt x="338" y="295"/>
                      </a:cubicBezTo>
                      <a:cubicBezTo>
                        <a:pt x="338" y="321"/>
                        <a:pt x="337" y="321"/>
                        <a:pt x="309" y="325"/>
                      </a:cubicBezTo>
                      <a:cubicBezTo>
                        <a:pt x="303" y="326"/>
                        <a:pt x="297" y="327"/>
                        <a:pt x="291" y="328"/>
                      </a:cubicBezTo>
                      <a:cubicBezTo>
                        <a:pt x="288" y="329"/>
                        <a:pt x="284" y="329"/>
                        <a:pt x="284" y="333"/>
                      </a:cubicBezTo>
                      <a:cubicBezTo>
                        <a:pt x="284" y="337"/>
                        <a:pt x="287" y="338"/>
                        <a:pt x="291" y="338"/>
                      </a:cubicBezTo>
                      <a:cubicBezTo>
                        <a:pt x="299" y="340"/>
                        <a:pt x="306" y="342"/>
                        <a:pt x="314" y="343"/>
                      </a:cubicBezTo>
                      <a:cubicBezTo>
                        <a:pt x="326" y="344"/>
                        <a:pt x="324" y="349"/>
                        <a:pt x="319" y="355"/>
                      </a:cubicBezTo>
                      <a:cubicBezTo>
                        <a:pt x="318" y="356"/>
                        <a:pt x="317" y="357"/>
                        <a:pt x="315" y="358"/>
                      </a:cubicBezTo>
                      <a:cubicBezTo>
                        <a:pt x="299" y="366"/>
                        <a:pt x="288" y="376"/>
                        <a:pt x="288" y="394"/>
                      </a:cubicBezTo>
                      <a:cubicBezTo>
                        <a:pt x="287" y="403"/>
                        <a:pt x="276" y="401"/>
                        <a:pt x="269" y="402"/>
                      </a:cubicBezTo>
                      <a:cubicBezTo>
                        <a:pt x="258" y="404"/>
                        <a:pt x="248" y="405"/>
                        <a:pt x="249" y="419"/>
                      </a:cubicBezTo>
                      <a:cubicBezTo>
                        <a:pt x="251" y="428"/>
                        <a:pt x="242" y="426"/>
                        <a:pt x="237" y="426"/>
                      </a:cubicBezTo>
                      <a:cubicBezTo>
                        <a:pt x="201" y="425"/>
                        <a:pt x="165" y="424"/>
                        <a:pt x="129" y="423"/>
                      </a:cubicBezTo>
                      <a:cubicBezTo>
                        <a:pt x="93" y="422"/>
                        <a:pt x="58" y="420"/>
                        <a:pt x="22" y="420"/>
                      </a:cubicBezTo>
                      <a:cubicBezTo>
                        <a:pt x="12" y="420"/>
                        <a:pt x="9" y="417"/>
                        <a:pt x="9" y="407"/>
                      </a:cubicBezTo>
                      <a:cubicBezTo>
                        <a:pt x="11" y="366"/>
                        <a:pt x="12" y="324"/>
                        <a:pt x="14" y="282"/>
                      </a:cubicBezTo>
                      <a:cubicBezTo>
                        <a:pt x="14" y="275"/>
                        <a:pt x="16" y="268"/>
                        <a:pt x="5" y="266"/>
                      </a:cubicBezTo>
                      <a:cubicBezTo>
                        <a:pt x="0" y="265"/>
                        <a:pt x="1" y="260"/>
                        <a:pt x="2" y="257"/>
                      </a:cubicBezTo>
                      <a:close/>
                    </a:path>
                  </a:pathLst>
                </a:custGeom>
                <a:solidFill>
                  <a:srgbClr val="007DBC"/>
                </a:solid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grpSp>
          <p:sp>
            <p:nvSpPr>
              <p:cNvPr id="236" name="Freeform 230">
                <a:extLst>
                  <a:ext uri="{FF2B5EF4-FFF2-40B4-BE49-F238E27FC236}">
                    <a16:creationId xmlns:a16="http://schemas.microsoft.com/office/drawing/2014/main" id="{AC01A785-2EDE-4F8D-9701-F7F9F455072E}"/>
                  </a:ext>
                </a:extLst>
              </p:cNvPr>
              <p:cNvSpPr>
                <a:spLocks/>
              </p:cNvSpPr>
              <p:nvPr/>
            </p:nvSpPr>
            <p:spPr bwMode="auto">
              <a:xfrm>
                <a:off x="2277982" y="4537826"/>
                <a:ext cx="955544" cy="707211"/>
              </a:xfrm>
              <a:custGeom>
                <a:avLst/>
                <a:gdLst>
                  <a:gd name="T0" fmla="*/ 0 w 607"/>
                  <a:gd name="T1" fmla="*/ 145 h 449"/>
                  <a:gd name="T2" fmla="*/ 3 w 607"/>
                  <a:gd name="T3" fmla="*/ 11 h 449"/>
                  <a:gd name="T4" fmla="*/ 16 w 607"/>
                  <a:gd name="T5" fmla="*/ 0 h 449"/>
                  <a:gd name="T6" fmla="*/ 298 w 607"/>
                  <a:gd name="T7" fmla="*/ 16 h 449"/>
                  <a:gd name="T8" fmla="*/ 421 w 607"/>
                  <a:gd name="T9" fmla="*/ 22 h 449"/>
                  <a:gd name="T10" fmla="*/ 591 w 607"/>
                  <a:gd name="T11" fmla="*/ 30 h 449"/>
                  <a:gd name="T12" fmla="*/ 606 w 607"/>
                  <a:gd name="T13" fmla="*/ 45 h 449"/>
                  <a:gd name="T14" fmla="*/ 593 w 607"/>
                  <a:gd name="T15" fmla="*/ 287 h 449"/>
                  <a:gd name="T16" fmla="*/ 584 w 607"/>
                  <a:gd name="T17" fmla="*/ 297 h 449"/>
                  <a:gd name="T18" fmla="*/ 545 w 607"/>
                  <a:gd name="T19" fmla="*/ 314 h 449"/>
                  <a:gd name="T20" fmla="*/ 535 w 607"/>
                  <a:gd name="T21" fmla="*/ 322 h 449"/>
                  <a:gd name="T22" fmla="*/ 533 w 607"/>
                  <a:gd name="T23" fmla="*/ 344 h 449"/>
                  <a:gd name="T24" fmla="*/ 529 w 607"/>
                  <a:gd name="T25" fmla="*/ 369 h 449"/>
                  <a:gd name="T26" fmla="*/ 513 w 607"/>
                  <a:gd name="T27" fmla="*/ 371 h 449"/>
                  <a:gd name="T28" fmla="*/ 451 w 607"/>
                  <a:gd name="T29" fmla="*/ 347 h 449"/>
                  <a:gd name="T30" fmla="*/ 426 w 607"/>
                  <a:gd name="T31" fmla="*/ 348 h 449"/>
                  <a:gd name="T32" fmla="*/ 354 w 607"/>
                  <a:gd name="T33" fmla="*/ 382 h 449"/>
                  <a:gd name="T34" fmla="*/ 308 w 607"/>
                  <a:gd name="T35" fmla="*/ 378 h 449"/>
                  <a:gd name="T36" fmla="*/ 271 w 607"/>
                  <a:gd name="T37" fmla="*/ 396 h 449"/>
                  <a:gd name="T38" fmla="*/ 270 w 607"/>
                  <a:gd name="T39" fmla="*/ 428 h 449"/>
                  <a:gd name="T40" fmla="*/ 261 w 607"/>
                  <a:gd name="T41" fmla="*/ 440 h 449"/>
                  <a:gd name="T42" fmla="*/ 236 w 607"/>
                  <a:gd name="T43" fmla="*/ 430 h 449"/>
                  <a:gd name="T44" fmla="*/ 227 w 607"/>
                  <a:gd name="T45" fmla="*/ 363 h 449"/>
                  <a:gd name="T46" fmla="*/ 224 w 607"/>
                  <a:gd name="T47" fmla="*/ 350 h 449"/>
                  <a:gd name="T48" fmla="*/ 203 w 607"/>
                  <a:gd name="T49" fmla="*/ 312 h 449"/>
                  <a:gd name="T50" fmla="*/ 194 w 607"/>
                  <a:gd name="T51" fmla="*/ 272 h 449"/>
                  <a:gd name="T52" fmla="*/ 184 w 607"/>
                  <a:gd name="T53" fmla="*/ 252 h 449"/>
                  <a:gd name="T54" fmla="*/ 107 w 607"/>
                  <a:gd name="T55" fmla="*/ 195 h 449"/>
                  <a:gd name="T56" fmla="*/ 53 w 607"/>
                  <a:gd name="T57" fmla="*/ 159 h 449"/>
                  <a:gd name="T58" fmla="*/ 16 w 607"/>
                  <a:gd name="T59" fmla="*/ 158 h 449"/>
                  <a:gd name="T60" fmla="*/ 0 w 607"/>
                  <a:gd name="T61" fmla="*/ 14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07" h="449">
                    <a:moveTo>
                      <a:pt x="0" y="145"/>
                    </a:moveTo>
                    <a:cubicBezTo>
                      <a:pt x="2" y="100"/>
                      <a:pt x="3" y="56"/>
                      <a:pt x="3" y="11"/>
                    </a:cubicBezTo>
                    <a:cubicBezTo>
                      <a:pt x="3" y="2"/>
                      <a:pt x="6" y="0"/>
                      <a:pt x="16" y="0"/>
                    </a:cubicBezTo>
                    <a:cubicBezTo>
                      <a:pt x="110" y="6"/>
                      <a:pt x="204" y="10"/>
                      <a:pt x="298" y="16"/>
                    </a:cubicBezTo>
                    <a:cubicBezTo>
                      <a:pt x="339" y="18"/>
                      <a:pt x="380" y="19"/>
                      <a:pt x="421" y="22"/>
                    </a:cubicBezTo>
                    <a:cubicBezTo>
                      <a:pt x="477" y="26"/>
                      <a:pt x="534" y="28"/>
                      <a:pt x="591" y="30"/>
                    </a:cubicBezTo>
                    <a:cubicBezTo>
                      <a:pt x="604" y="31"/>
                      <a:pt x="607" y="34"/>
                      <a:pt x="606" y="45"/>
                    </a:cubicBezTo>
                    <a:cubicBezTo>
                      <a:pt x="604" y="85"/>
                      <a:pt x="594" y="246"/>
                      <a:pt x="593" y="287"/>
                    </a:cubicBezTo>
                    <a:cubicBezTo>
                      <a:pt x="593" y="292"/>
                      <a:pt x="593" y="299"/>
                      <a:pt x="584" y="297"/>
                    </a:cubicBezTo>
                    <a:cubicBezTo>
                      <a:pt x="566" y="294"/>
                      <a:pt x="556" y="304"/>
                      <a:pt x="545" y="314"/>
                    </a:cubicBezTo>
                    <a:cubicBezTo>
                      <a:pt x="541" y="317"/>
                      <a:pt x="538" y="320"/>
                      <a:pt x="535" y="322"/>
                    </a:cubicBezTo>
                    <a:cubicBezTo>
                      <a:pt x="524" y="329"/>
                      <a:pt x="522" y="336"/>
                      <a:pt x="533" y="344"/>
                    </a:cubicBezTo>
                    <a:cubicBezTo>
                      <a:pt x="547" y="354"/>
                      <a:pt x="532" y="361"/>
                      <a:pt x="529" y="369"/>
                    </a:cubicBezTo>
                    <a:cubicBezTo>
                      <a:pt x="525" y="378"/>
                      <a:pt x="518" y="373"/>
                      <a:pt x="513" y="371"/>
                    </a:cubicBezTo>
                    <a:cubicBezTo>
                      <a:pt x="492" y="363"/>
                      <a:pt x="471" y="355"/>
                      <a:pt x="451" y="347"/>
                    </a:cubicBezTo>
                    <a:cubicBezTo>
                      <a:pt x="442" y="343"/>
                      <a:pt x="435" y="343"/>
                      <a:pt x="426" y="348"/>
                    </a:cubicBezTo>
                    <a:cubicBezTo>
                      <a:pt x="404" y="362"/>
                      <a:pt x="381" y="375"/>
                      <a:pt x="354" y="382"/>
                    </a:cubicBezTo>
                    <a:cubicBezTo>
                      <a:pt x="337" y="386"/>
                      <a:pt x="323" y="386"/>
                      <a:pt x="308" y="378"/>
                    </a:cubicBezTo>
                    <a:cubicBezTo>
                      <a:pt x="292" y="369"/>
                      <a:pt x="272" y="380"/>
                      <a:pt x="271" y="396"/>
                    </a:cubicBezTo>
                    <a:cubicBezTo>
                      <a:pt x="270" y="406"/>
                      <a:pt x="270" y="417"/>
                      <a:pt x="270" y="428"/>
                    </a:cubicBezTo>
                    <a:cubicBezTo>
                      <a:pt x="270" y="434"/>
                      <a:pt x="267" y="437"/>
                      <a:pt x="261" y="440"/>
                    </a:cubicBezTo>
                    <a:cubicBezTo>
                      <a:pt x="241" y="449"/>
                      <a:pt x="242" y="449"/>
                      <a:pt x="236" y="430"/>
                    </a:cubicBezTo>
                    <a:cubicBezTo>
                      <a:pt x="230" y="408"/>
                      <a:pt x="224" y="386"/>
                      <a:pt x="227" y="363"/>
                    </a:cubicBezTo>
                    <a:cubicBezTo>
                      <a:pt x="228" y="358"/>
                      <a:pt x="226" y="354"/>
                      <a:pt x="224" y="350"/>
                    </a:cubicBezTo>
                    <a:cubicBezTo>
                      <a:pt x="217" y="337"/>
                      <a:pt x="211" y="324"/>
                      <a:pt x="203" y="312"/>
                    </a:cubicBezTo>
                    <a:cubicBezTo>
                      <a:pt x="196" y="299"/>
                      <a:pt x="192" y="286"/>
                      <a:pt x="194" y="272"/>
                    </a:cubicBezTo>
                    <a:cubicBezTo>
                      <a:pt x="196" y="263"/>
                      <a:pt x="192" y="257"/>
                      <a:pt x="184" y="252"/>
                    </a:cubicBezTo>
                    <a:cubicBezTo>
                      <a:pt x="155" y="236"/>
                      <a:pt x="130" y="216"/>
                      <a:pt x="107" y="195"/>
                    </a:cubicBezTo>
                    <a:cubicBezTo>
                      <a:pt x="92" y="181"/>
                      <a:pt x="72" y="170"/>
                      <a:pt x="53" y="159"/>
                    </a:cubicBezTo>
                    <a:cubicBezTo>
                      <a:pt x="42" y="153"/>
                      <a:pt x="28" y="157"/>
                      <a:pt x="16" y="158"/>
                    </a:cubicBezTo>
                    <a:cubicBezTo>
                      <a:pt x="4" y="159"/>
                      <a:pt x="0" y="156"/>
                      <a:pt x="0" y="145"/>
                    </a:cubicBezTo>
                    <a:close/>
                  </a:path>
                </a:pathLst>
              </a:custGeom>
              <a:solidFill>
                <a:srgbClr val="969696"/>
              </a:solidFill>
              <a:ln>
                <a:solidFill>
                  <a:schemeClr val="bg1"/>
                </a:solidFill>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237" name="Freeform 231">
                <a:extLst>
                  <a:ext uri="{FF2B5EF4-FFF2-40B4-BE49-F238E27FC236}">
                    <a16:creationId xmlns:a16="http://schemas.microsoft.com/office/drawing/2014/main" id="{A1FD6141-4F34-4C24-977A-B2154F810C48}"/>
                  </a:ext>
                </a:extLst>
              </p:cNvPr>
              <p:cNvSpPr>
                <a:spLocks/>
              </p:cNvSpPr>
              <p:nvPr/>
            </p:nvSpPr>
            <p:spPr bwMode="auto">
              <a:xfrm>
                <a:off x="2145717" y="3988523"/>
                <a:ext cx="2009612" cy="611386"/>
              </a:xfrm>
              <a:custGeom>
                <a:avLst/>
                <a:gdLst>
                  <a:gd name="T0" fmla="*/ 237 w 1277"/>
                  <a:gd name="T1" fmla="*/ 348 h 388"/>
                  <a:gd name="T2" fmla="*/ 14 w 1277"/>
                  <a:gd name="T3" fmla="*/ 335 h 388"/>
                  <a:gd name="T4" fmla="*/ 1 w 1277"/>
                  <a:gd name="T5" fmla="*/ 321 h 388"/>
                  <a:gd name="T6" fmla="*/ 12 w 1277"/>
                  <a:gd name="T7" fmla="*/ 14 h 388"/>
                  <a:gd name="T8" fmla="*/ 27 w 1277"/>
                  <a:gd name="T9" fmla="*/ 1 h 388"/>
                  <a:gd name="T10" fmla="*/ 120 w 1277"/>
                  <a:gd name="T11" fmla="*/ 2 h 388"/>
                  <a:gd name="T12" fmla="*/ 133 w 1277"/>
                  <a:gd name="T13" fmla="*/ 15 h 388"/>
                  <a:gd name="T14" fmla="*/ 152 w 1277"/>
                  <a:gd name="T15" fmla="*/ 32 h 388"/>
                  <a:gd name="T16" fmla="*/ 406 w 1277"/>
                  <a:gd name="T17" fmla="*/ 46 h 388"/>
                  <a:gd name="T18" fmla="*/ 720 w 1277"/>
                  <a:gd name="T19" fmla="*/ 63 h 388"/>
                  <a:gd name="T20" fmla="*/ 837 w 1277"/>
                  <a:gd name="T21" fmla="*/ 87 h 388"/>
                  <a:gd name="T22" fmla="*/ 857 w 1277"/>
                  <a:gd name="T23" fmla="*/ 87 h 388"/>
                  <a:gd name="T24" fmla="*/ 924 w 1277"/>
                  <a:gd name="T25" fmla="*/ 88 h 388"/>
                  <a:gd name="T26" fmla="*/ 972 w 1277"/>
                  <a:gd name="T27" fmla="*/ 100 h 388"/>
                  <a:gd name="T28" fmla="*/ 1007 w 1277"/>
                  <a:gd name="T29" fmla="*/ 69 h 388"/>
                  <a:gd name="T30" fmla="*/ 1031 w 1277"/>
                  <a:gd name="T31" fmla="*/ 60 h 388"/>
                  <a:gd name="T32" fmla="*/ 1194 w 1277"/>
                  <a:gd name="T33" fmla="*/ 68 h 388"/>
                  <a:gd name="T34" fmla="*/ 1212 w 1277"/>
                  <a:gd name="T35" fmla="*/ 76 h 388"/>
                  <a:gd name="T36" fmla="*/ 1265 w 1277"/>
                  <a:gd name="T37" fmla="*/ 121 h 388"/>
                  <a:gd name="T38" fmla="*/ 1270 w 1277"/>
                  <a:gd name="T39" fmla="*/ 142 h 388"/>
                  <a:gd name="T40" fmla="*/ 1257 w 1277"/>
                  <a:gd name="T41" fmla="*/ 147 h 388"/>
                  <a:gd name="T42" fmla="*/ 1235 w 1277"/>
                  <a:gd name="T43" fmla="*/ 152 h 388"/>
                  <a:gd name="T44" fmla="*/ 1243 w 1277"/>
                  <a:gd name="T45" fmla="*/ 189 h 388"/>
                  <a:gd name="T46" fmla="*/ 1245 w 1277"/>
                  <a:gd name="T47" fmla="*/ 197 h 388"/>
                  <a:gd name="T48" fmla="*/ 1230 w 1277"/>
                  <a:gd name="T49" fmla="*/ 260 h 388"/>
                  <a:gd name="T50" fmla="*/ 1225 w 1277"/>
                  <a:gd name="T51" fmla="*/ 267 h 388"/>
                  <a:gd name="T52" fmla="*/ 1222 w 1277"/>
                  <a:gd name="T53" fmla="*/ 303 h 388"/>
                  <a:gd name="T54" fmla="*/ 1217 w 1277"/>
                  <a:gd name="T55" fmla="*/ 317 h 388"/>
                  <a:gd name="T56" fmla="*/ 1220 w 1277"/>
                  <a:gd name="T57" fmla="*/ 337 h 388"/>
                  <a:gd name="T58" fmla="*/ 1244 w 1277"/>
                  <a:gd name="T59" fmla="*/ 373 h 388"/>
                  <a:gd name="T60" fmla="*/ 1233 w 1277"/>
                  <a:gd name="T61" fmla="*/ 387 h 388"/>
                  <a:gd name="T62" fmla="*/ 833 w 1277"/>
                  <a:gd name="T63" fmla="*/ 376 h 388"/>
                  <a:gd name="T64" fmla="*/ 633 w 1277"/>
                  <a:gd name="T65" fmla="*/ 368 h 388"/>
                  <a:gd name="T66" fmla="*/ 237 w 1277"/>
                  <a:gd name="T67" fmla="*/ 348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7" h="388">
                    <a:moveTo>
                      <a:pt x="237" y="348"/>
                    </a:moveTo>
                    <a:cubicBezTo>
                      <a:pt x="163" y="344"/>
                      <a:pt x="88" y="339"/>
                      <a:pt x="14" y="335"/>
                    </a:cubicBezTo>
                    <a:cubicBezTo>
                      <a:pt x="3" y="335"/>
                      <a:pt x="0" y="331"/>
                      <a:pt x="1" y="321"/>
                    </a:cubicBezTo>
                    <a:cubicBezTo>
                      <a:pt x="5" y="219"/>
                      <a:pt x="9" y="117"/>
                      <a:pt x="12" y="14"/>
                    </a:cubicBezTo>
                    <a:cubicBezTo>
                      <a:pt x="12" y="4"/>
                      <a:pt x="15" y="0"/>
                      <a:pt x="27" y="1"/>
                    </a:cubicBezTo>
                    <a:cubicBezTo>
                      <a:pt x="58" y="2"/>
                      <a:pt x="89" y="3"/>
                      <a:pt x="120" y="2"/>
                    </a:cubicBezTo>
                    <a:cubicBezTo>
                      <a:pt x="130" y="2"/>
                      <a:pt x="135" y="5"/>
                      <a:pt x="133" y="15"/>
                    </a:cubicBezTo>
                    <a:cubicBezTo>
                      <a:pt x="129" y="29"/>
                      <a:pt x="138" y="32"/>
                      <a:pt x="152" y="32"/>
                    </a:cubicBezTo>
                    <a:cubicBezTo>
                      <a:pt x="236" y="37"/>
                      <a:pt x="321" y="41"/>
                      <a:pt x="406" y="46"/>
                    </a:cubicBezTo>
                    <a:cubicBezTo>
                      <a:pt x="510" y="51"/>
                      <a:pt x="615" y="55"/>
                      <a:pt x="720" y="63"/>
                    </a:cubicBezTo>
                    <a:cubicBezTo>
                      <a:pt x="759" y="66"/>
                      <a:pt x="800" y="69"/>
                      <a:pt x="837" y="87"/>
                    </a:cubicBezTo>
                    <a:cubicBezTo>
                      <a:pt x="844" y="90"/>
                      <a:pt x="850" y="89"/>
                      <a:pt x="857" y="87"/>
                    </a:cubicBezTo>
                    <a:cubicBezTo>
                      <a:pt x="880" y="78"/>
                      <a:pt x="902" y="79"/>
                      <a:pt x="924" y="88"/>
                    </a:cubicBezTo>
                    <a:cubicBezTo>
                      <a:pt x="940" y="94"/>
                      <a:pt x="957" y="102"/>
                      <a:pt x="972" y="100"/>
                    </a:cubicBezTo>
                    <a:cubicBezTo>
                      <a:pt x="987" y="98"/>
                      <a:pt x="996" y="80"/>
                      <a:pt x="1007" y="69"/>
                    </a:cubicBezTo>
                    <a:cubicBezTo>
                      <a:pt x="1014" y="62"/>
                      <a:pt x="1021" y="59"/>
                      <a:pt x="1031" y="60"/>
                    </a:cubicBezTo>
                    <a:cubicBezTo>
                      <a:pt x="1086" y="63"/>
                      <a:pt x="1140" y="66"/>
                      <a:pt x="1194" y="68"/>
                    </a:cubicBezTo>
                    <a:cubicBezTo>
                      <a:pt x="1202" y="68"/>
                      <a:pt x="1207" y="71"/>
                      <a:pt x="1212" y="76"/>
                    </a:cubicBezTo>
                    <a:cubicBezTo>
                      <a:pt x="1227" y="93"/>
                      <a:pt x="1240" y="113"/>
                      <a:pt x="1265" y="121"/>
                    </a:cubicBezTo>
                    <a:cubicBezTo>
                      <a:pt x="1277" y="124"/>
                      <a:pt x="1270" y="135"/>
                      <a:pt x="1270" y="142"/>
                    </a:cubicBezTo>
                    <a:cubicBezTo>
                      <a:pt x="1270" y="149"/>
                      <a:pt x="1262" y="147"/>
                      <a:pt x="1257" y="147"/>
                    </a:cubicBezTo>
                    <a:cubicBezTo>
                      <a:pt x="1250" y="149"/>
                      <a:pt x="1239" y="143"/>
                      <a:pt x="1235" y="152"/>
                    </a:cubicBezTo>
                    <a:cubicBezTo>
                      <a:pt x="1229" y="163"/>
                      <a:pt x="1234" y="183"/>
                      <a:pt x="1243" y="189"/>
                    </a:cubicBezTo>
                    <a:cubicBezTo>
                      <a:pt x="1248" y="191"/>
                      <a:pt x="1247" y="194"/>
                      <a:pt x="1245" y="197"/>
                    </a:cubicBezTo>
                    <a:cubicBezTo>
                      <a:pt x="1237" y="217"/>
                      <a:pt x="1228" y="237"/>
                      <a:pt x="1230" y="260"/>
                    </a:cubicBezTo>
                    <a:cubicBezTo>
                      <a:pt x="1230" y="263"/>
                      <a:pt x="1227" y="265"/>
                      <a:pt x="1225" y="267"/>
                    </a:cubicBezTo>
                    <a:cubicBezTo>
                      <a:pt x="1210" y="281"/>
                      <a:pt x="1210" y="287"/>
                      <a:pt x="1222" y="303"/>
                    </a:cubicBezTo>
                    <a:cubicBezTo>
                      <a:pt x="1226" y="308"/>
                      <a:pt x="1221" y="313"/>
                      <a:pt x="1217" y="317"/>
                    </a:cubicBezTo>
                    <a:cubicBezTo>
                      <a:pt x="1210" y="324"/>
                      <a:pt x="1211" y="330"/>
                      <a:pt x="1220" y="337"/>
                    </a:cubicBezTo>
                    <a:cubicBezTo>
                      <a:pt x="1233" y="346"/>
                      <a:pt x="1237" y="360"/>
                      <a:pt x="1244" y="373"/>
                    </a:cubicBezTo>
                    <a:cubicBezTo>
                      <a:pt x="1250" y="385"/>
                      <a:pt x="1248" y="388"/>
                      <a:pt x="1233" y="387"/>
                    </a:cubicBezTo>
                    <a:cubicBezTo>
                      <a:pt x="1100" y="386"/>
                      <a:pt x="967" y="381"/>
                      <a:pt x="833" y="376"/>
                    </a:cubicBezTo>
                    <a:cubicBezTo>
                      <a:pt x="764" y="374"/>
                      <a:pt x="694" y="374"/>
                      <a:pt x="633" y="368"/>
                    </a:cubicBezTo>
                    <a:cubicBezTo>
                      <a:pt x="495" y="361"/>
                      <a:pt x="366" y="355"/>
                      <a:pt x="237" y="348"/>
                    </a:cubicBezTo>
                    <a:close/>
                  </a:path>
                </a:pathLst>
              </a:custGeom>
              <a:solidFill>
                <a:srgbClr val="007DBC"/>
              </a:solidFill>
              <a:ln>
                <a:solidFill>
                  <a:schemeClr val="bg1"/>
                </a:solidFill>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238" name="Freeform 232">
                <a:extLst>
                  <a:ext uri="{FF2B5EF4-FFF2-40B4-BE49-F238E27FC236}">
                    <a16:creationId xmlns:a16="http://schemas.microsoft.com/office/drawing/2014/main" id="{4D38AA81-D679-41EA-B319-799379E40A86}"/>
                  </a:ext>
                </a:extLst>
              </p:cNvPr>
              <p:cNvSpPr>
                <a:spLocks/>
              </p:cNvSpPr>
              <p:nvPr/>
            </p:nvSpPr>
            <p:spPr bwMode="auto">
              <a:xfrm>
                <a:off x="1747574" y="4505435"/>
                <a:ext cx="516912" cy="327962"/>
              </a:xfrm>
              <a:custGeom>
                <a:avLst/>
                <a:gdLst>
                  <a:gd name="T0" fmla="*/ 11 w 329"/>
                  <a:gd name="T1" fmla="*/ 2 h 209"/>
                  <a:gd name="T2" fmla="*/ 295 w 329"/>
                  <a:gd name="T3" fmla="*/ 18 h 209"/>
                  <a:gd name="T4" fmla="*/ 329 w 329"/>
                  <a:gd name="T5" fmla="*/ 50 h 209"/>
                  <a:gd name="T6" fmla="*/ 327 w 329"/>
                  <a:gd name="T7" fmla="*/ 169 h 209"/>
                  <a:gd name="T8" fmla="*/ 317 w 329"/>
                  <a:gd name="T9" fmla="*/ 185 h 209"/>
                  <a:gd name="T10" fmla="*/ 306 w 329"/>
                  <a:gd name="T11" fmla="*/ 191 h 209"/>
                  <a:gd name="T12" fmla="*/ 231 w 329"/>
                  <a:gd name="T13" fmla="*/ 206 h 209"/>
                  <a:gd name="T14" fmla="*/ 220 w 329"/>
                  <a:gd name="T15" fmla="*/ 201 h 209"/>
                  <a:gd name="T16" fmla="*/ 194 w 329"/>
                  <a:gd name="T17" fmla="*/ 146 h 209"/>
                  <a:gd name="T18" fmla="*/ 181 w 329"/>
                  <a:gd name="T19" fmla="*/ 117 h 209"/>
                  <a:gd name="T20" fmla="*/ 68 w 329"/>
                  <a:gd name="T21" fmla="*/ 99 h 209"/>
                  <a:gd name="T22" fmla="*/ 49 w 329"/>
                  <a:gd name="T23" fmla="*/ 94 h 209"/>
                  <a:gd name="T24" fmla="*/ 34 w 329"/>
                  <a:gd name="T25" fmla="*/ 80 h 209"/>
                  <a:gd name="T26" fmla="*/ 0 w 329"/>
                  <a:gd name="T27" fmla="*/ 62 h 209"/>
                  <a:gd name="T28" fmla="*/ 2 w 329"/>
                  <a:gd name="T29" fmla="*/ 7 h 209"/>
                  <a:gd name="T30" fmla="*/ 11 w 329"/>
                  <a:gd name="T31" fmla="*/ 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9" h="209">
                    <a:moveTo>
                      <a:pt x="11" y="2"/>
                    </a:moveTo>
                    <a:cubicBezTo>
                      <a:pt x="106" y="7"/>
                      <a:pt x="201" y="12"/>
                      <a:pt x="295" y="18"/>
                    </a:cubicBezTo>
                    <a:cubicBezTo>
                      <a:pt x="329" y="19"/>
                      <a:pt x="329" y="19"/>
                      <a:pt x="329" y="50"/>
                    </a:cubicBezTo>
                    <a:cubicBezTo>
                      <a:pt x="328" y="89"/>
                      <a:pt x="328" y="129"/>
                      <a:pt x="327" y="169"/>
                    </a:cubicBezTo>
                    <a:cubicBezTo>
                      <a:pt x="327" y="176"/>
                      <a:pt x="325" y="181"/>
                      <a:pt x="317" y="185"/>
                    </a:cubicBezTo>
                    <a:cubicBezTo>
                      <a:pt x="313" y="186"/>
                      <a:pt x="309" y="188"/>
                      <a:pt x="306" y="191"/>
                    </a:cubicBezTo>
                    <a:cubicBezTo>
                      <a:pt x="284" y="209"/>
                      <a:pt x="258" y="208"/>
                      <a:pt x="231" y="206"/>
                    </a:cubicBezTo>
                    <a:cubicBezTo>
                      <a:pt x="227" y="206"/>
                      <a:pt x="223" y="204"/>
                      <a:pt x="220" y="201"/>
                    </a:cubicBezTo>
                    <a:cubicBezTo>
                      <a:pt x="200" y="187"/>
                      <a:pt x="189" y="170"/>
                      <a:pt x="194" y="146"/>
                    </a:cubicBezTo>
                    <a:cubicBezTo>
                      <a:pt x="197" y="136"/>
                      <a:pt x="191" y="124"/>
                      <a:pt x="181" y="117"/>
                    </a:cubicBezTo>
                    <a:cubicBezTo>
                      <a:pt x="174" y="113"/>
                      <a:pt x="68" y="100"/>
                      <a:pt x="68" y="99"/>
                    </a:cubicBezTo>
                    <a:cubicBezTo>
                      <a:pt x="61" y="97"/>
                      <a:pt x="55" y="95"/>
                      <a:pt x="49" y="94"/>
                    </a:cubicBezTo>
                    <a:cubicBezTo>
                      <a:pt x="39" y="93"/>
                      <a:pt x="35" y="90"/>
                      <a:pt x="34" y="80"/>
                    </a:cubicBezTo>
                    <a:cubicBezTo>
                      <a:pt x="33" y="66"/>
                      <a:pt x="13" y="57"/>
                      <a:pt x="0" y="62"/>
                    </a:cubicBezTo>
                    <a:cubicBezTo>
                      <a:pt x="0" y="43"/>
                      <a:pt x="1" y="25"/>
                      <a:pt x="2" y="7"/>
                    </a:cubicBezTo>
                    <a:cubicBezTo>
                      <a:pt x="2" y="0"/>
                      <a:pt x="7" y="2"/>
                      <a:pt x="11" y="2"/>
                    </a:cubicBezTo>
                    <a:close/>
                  </a:path>
                </a:pathLst>
              </a:custGeom>
              <a:solidFill>
                <a:srgbClr val="969696"/>
              </a:solidFill>
              <a:ln>
                <a:solidFill>
                  <a:schemeClr val="bg1"/>
                </a:solidFill>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241" name="Freeform 235">
                <a:extLst>
                  <a:ext uri="{FF2B5EF4-FFF2-40B4-BE49-F238E27FC236}">
                    <a16:creationId xmlns:a16="http://schemas.microsoft.com/office/drawing/2014/main" id="{46543F7B-2FE8-4F3B-A6D2-8EAE90B77243}"/>
                  </a:ext>
                </a:extLst>
              </p:cNvPr>
              <p:cNvSpPr>
                <a:spLocks/>
              </p:cNvSpPr>
              <p:nvPr/>
            </p:nvSpPr>
            <p:spPr bwMode="auto">
              <a:xfrm>
                <a:off x="966133" y="1831800"/>
                <a:ext cx="1736985" cy="759847"/>
              </a:xfrm>
              <a:custGeom>
                <a:avLst/>
                <a:gdLst>
                  <a:gd name="T0" fmla="*/ 378 w 1103"/>
                  <a:gd name="T1" fmla="*/ 190 h 482"/>
                  <a:gd name="T2" fmla="*/ 512 w 1103"/>
                  <a:gd name="T3" fmla="*/ 222 h 482"/>
                  <a:gd name="T4" fmla="*/ 581 w 1103"/>
                  <a:gd name="T5" fmla="*/ 225 h 482"/>
                  <a:gd name="T6" fmla="*/ 665 w 1103"/>
                  <a:gd name="T7" fmla="*/ 240 h 482"/>
                  <a:gd name="T8" fmla="*/ 691 w 1103"/>
                  <a:gd name="T9" fmla="*/ 244 h 482"/>
                  <a:gd name="T10" fmla="*/ 731 w 1103"/>
                  <a:gd name="T11" fmla="*/ 254 h 482"/>
                  <a:gd name="T12" fmla="*/ 767 w 1103"/>
                  <a:gd name="T13" fmla="*/ 260 h 482"/>
                  <a:gd name="T14" fmla="*/ 793 w 1103"/>
                  <a:gd name="T15" fmla="*/ 271 h 482"/>
                  <a:gd name="T16" fmla="*/ 814 w 1103"/>
                  <a:gd name="T17" fmla="*/ 280 h 482"/>
                  <a:gd name="T18" fmla="*/ 834 w 1103"/>
                  <a:gd name="T19" fmla="*/ 283 h 482"/>
                  <a:gd name="T20" fmla="*/ 931 w 1103"/>
                  <a:gd name="T21" fmla="*/ 272 h 482"/>
                  <a:gd name="T22" fmla="*/ 993 w 1103"/>
                  <a:gd name="T23" fmla="*/ 267 h 482"/>
                  <a:gd name="T24" fmla="*/ 1003 w 1103"/>
                  <a:gd name="T25" fmla="*/ 277 h 482"/>
                  <a:gd name="T26" fmla="*/ 1044 w 1103"/>
                  <a:gd name="T27" fmla="*/ 355 h 482"/>
                  <a:gd name="T28" fmla="*/ 1054 w 1103"/>
                  <a:gd name="T29" fmla="*/ 364 h 482"/>
                  <a:gd name="T30" fmla="*/ 1057 w 1103"/>
                  <a:gd name="T31" fmla="*/ 353 h 482"/>
                  <a:gd name="T32" fmla="*/ 1057 w 1103"/>
                  <a:gd name="T33" fmla="*/ 317 h 482"/>
                  <a:gd name="T34" fmla="*/ 1067 w 1103"/>
                  <a:gd name="T35" fmla="*/ 309 h 482"/>
                  <a:gd name="T36" fmla="*/ 1096 w 1103"/>
                  <a:gd name="T37" fmla="*/ 312 h 482"/>
                  <a:gd name="T38" fmla="*/ 1103 w 1103"/>
                  <a:gd name="T39" fmla="*/ 319 h 482"/>
                  <a:gd name="T40" fmla="*/ 1096 w 1103"/>
                  <a:gd name="T41" fmla="*/ 326 h 482"/>
                  <a:gd name="T42" fmla="*/ 1084 w 1103"/>
                  <a:gd name="T43" fmla="*/ 338 h 482"/>
                  <a:gd name="T44" fmla="*/ 1080 w 1103"/>
                  <a:gd name="T45" fmla="*/ 464 h 482"/>
                  <a:gd name="T46" fmla="*/ 1059 w 1103"/>
                  <a:gd name="T47" fmla="*/ 481 h 482"/>
                  <a:gd name="T48" fmla="*/ 910 w 1103"/>
                  <a:gd name="T49" fmla="*/ 477 h 482"/>
                  <a:gd name="T50" fmla="*/ 910 w 1103"/>
                  <a:gd name="T51" fmla="*/ 476 h 482"/>
                  <a:gd name="T52" fmla="*/ 754 w 1103"/>
                  <a:gd name="T53" fmla="*/ 472 h 482"/>
                  <a:gd name="T54" fmla="*/ 739 w 1103"/>
                  <a:gd name="T55" fmla="*/ 459 h 482"/>
                  <a:gd name="T56" fmla="*/ 718 w 1103"/>
                  <a:gd name="T57" fmla="*/ 442 h 482"/>
                  <a:gd name="T58" fmla="*/ 383 w 1103"/>
                  <a:gd name="T59" fmla="*/ 428 h 482"/>
                  <a:gd name="T60" fmla="*/ 58 w 1103"/>
                  <a:gd name="T61" fmla="*/ 414 h 482"/>
                  <a:gd name="T62" fmla="*/ 43 w 1103"/>
                  <a:gd name="T63" fmla="*/ 404 h 482"/>
                  <a:gd name="T64" fmla="*/ 22 w 1103"/>
                  <a:gd name="T65" fmla="*/ 353 h 482"/>
                  <a:gd name="T66" fmla="*/ 25 w 1103"/>
                  <a:gd name="T67" fmla="*/ 320 h 482"/>
                  <a:gd name="T68" fmla="*/ 21 w 1103"/>
                  <a:gd name="T69" fmla="*/ 291 h 482"/>
                  <a:gd name="T70" fmla="*/ 19 w 1103"/>
                  <a:gd name="T71" fmla="*/ 289 h 482"/>
                  <a:gd name="T72" fmla="*/ 13 w 1103"/>
                  <a:gd name="T73" fmla="*/ 249 h 482"/>
                  <a:gd name="T74" fmla="*/ 16 w 1103"/>
                  <a:gd name="T75" fmla="*/ 230 h 482"/>
                  <a:gd name="T76" fmla="*/ 10 w 1103"/>
                  <a:gd name="T77" fmla="*/ 208 h 482"/>
                  <a:gd name="T78" fmla="*/ 17 w 1103"/>
                  <a:gd name="T79" fmla="*/ 149 h 482"/>
                  <a:gd name="T80" fmla="*/ 38 w 1103"/>
                  <a:gd name="T81" fmla="*/ 114 h 482"/>
                  <a:gd name="T82" fmla="*/ 40 w 1103"/>
                  <a:gd name="T83" fmla="*/ 100 h 482"/>
                  <a:gd name="T84" fmla="*/ 53 w 1103"/>
                  <a:gd name="T85" fmla="*/ 84 h 482"/>
                  <a:gd name="T86" fmla="*/ 59 w 1103"/>
                  <a:gd name="T87" fmla="*/ 79 h 482"/>
                  <a:gd name="T88" fmla="*/ 59 w 1103"/>
                  <a:gd name="T89" fmla="*/ 69 h 482"/>
                  <a:gd name="T90" fmla="*/ 34 w 1103"/>
                  <a:gd name="T91" fmla="*/ 44 h 482"/>
                  <a:gd name="T92" fmla="*/ 24 w 1103"/>
                  <a:gd name="T93" fmla="*/ 34 h 482"/>
                  <a:gd name="T94" fmla="*/ 25 w 1103"/>
                  <a:gd name="T95" fmla="*/ 22 h 482"/>
                  <a:gd name="T96" fmla="*/ 29 w 1103"/>
                  <a:gd name="T97" fmla="*/ 5 h 482"/>
                  <a:gd name="T98" fmla="*/ 61 w 1103"/>
                  <a:gd name="T99" fmla="*/ 11 h 482"/>
                  <a:gd name="T100" fmla="*/ 88 w 1103"/>
                  <a:gd name="T101" fmla="*/ 21 h 482"/>
                  <a:gd name="T102" fmla="*/ 125 w 1103"/>
                  <a:gd name="T103" fmla="*/ 31 h 482"/>
                  <a:gd name="T104" fmla="*/ 178 w 1103"/>
                  <a:gd name="T105" fmla="*/ 61 h 482"/>
                  <a:gd name="T106" fmla="*/ 193 w 1103"/>
                  <a:gd name="T107" fmla="*/ 85 h 482"/>
                  <a:gd name="T108" fmla="*/ 212 w 1103"/>
                  <a:gd name="T109" fmla="*/ 104 h 482"/>
                  <a:gd name="T110" fmla="*/ 257 w 1103"/>
                  <a:gd name="T111" fmla="*/ 117 h 482"/>
                  <a:gd name="T112" fmla="*/ 264 w 1103"/>
                  <a:gd name="T113" fmla="*/ 129 h 482"/>
                  <a:gd name="T114" fmla="*/ 274 w 1103"/>
                  <a:gd name="T115" fmla="*/ 135 h 482"/>
                  <a:gd name="T116" fmla="*/ 333 w 1103"/>
                  <a:gd name="T117" fmla="*/ 144 h 482"/>
                  <a:gd name="T118" fmla="*/ 359 w 1103"/>
                  <a:gd name="T119" fmla="*/ 162 h 482"/>
                  <a:gd name="T120" fmla="*/ 370 w 1103"/>
                  <a:gd name="T121" fmla="*/ 181 h 482"/>
                  <a:gd name="T122" fmla="*/ 378 w 1103"/>
                  <a:gd name="T123" fmla="*/ 190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3" h="482">
                    <a:moveTo>
                      <a:pt x="378" y="190"/>
                    </a:moveTo>
                    <a:cubicBezTo>
                      <a:pt x="423" y="201"/>
                      <a:pt x="467" y="213"/>
                      <a:pt x="512" y="222"/>
                    </a:cubicBezTo>
                    <a:cubicBezTo>
                      <a:pt x="534" y="227"/>
                      <a:pt x="558" y="226"/>
                      <a:pt x="581" y="225"/>
                    </a:cubicBezTo>
                    <a:cubicBezTo>
                      <a:pt x="611" y="225"/>
                      <a:pt x="639" y="229"/>
                      <a:pt x="665" y="240"/>
                    </a:cubicBezTo>
                    <a:cubicBezTo>
                      <a:pt x="674" y="243"/>
                      <a:pt x="682" y="245"/>
                      <a:pt x="691" y="244"/>
                    </a:cubicBezTo>
                    <a:cubicBezTo>
                      <a:pt x="706" y="244"/>
                      <a:pt x="719" y="246"/>
                      <a:pt x="731" y="254"/>
                    </a:cubicBezTo>
                    <a:cubicBezTo>
                      <a:pt x="742" y="260"/>
                      <a:pt x="755" y="260"/>
                      <a:pt x="767" y="260"/>
                    </a:cubicBezTo>
                    <a:cubicBezTo>
                      <a:pt x="778" y="261"/>
                      <a:pt x="787" y="263"/>
                      <a:pt x="793" y="271"/>
                    </a:cubicBezTo>
                    <a:cubicBezTo>
                      <a:pt x="798" y="277"/>
                      <a:pt x="805" y="280"/>
                      <a:pt x="814" y="280"/>
                    </a:cubicBezTo>
                    <a:cubicBezTo>
                      <a:pt x="821" y="281"/>
                      <a:pt x="828" y="282"/>
                      <a:pt x="834" y="283"/>
                    </a:cubicBezTo>
                    <a:cubicBezTo>
                      <a:pt x="868" y="291"/>
                      <a:pt x="900" y="287"/>
                      <a:pt x="931" y="272"/>
                    </a:cubicBezTo>
                    <a:cubicBezTo>
                      <a:pt x="951" y="263"/>
                      <a:pt x="972" y="267"/>
                      <a:pt x="993" y="267"/>
                    </a:cubicBezTo>
                    <a:cubicBezTo>
                      <a:pt x="1000" y="267"/>
                      <a:pt x="1001" y="273"/>
                      <a:pt x="1003" y="277"/>
                    </a:cubicBezTo>
                    <a:cubicBezTo>
                      <a:pt x="1017" y="303"/>
                      <a:pt x="1031" y="329"/>
                      <a:pt x="1044" y="355"/>
                    </a:cubicBezTo>
                    <a:cubicBezTo>
                      <a:pt x="1046" y="359"/>
                      <a:pt x="1047" y="365"/>
                      <a:pt x="1054" y="364"/>
                    </a:cubicBezTo>
                    <a:cubicBezTo>
                      <a:pt x="1059" y="362"/>
                      <a:pt x="1057" y="357"/>
                      <a:pt x="1057" y="353"/>
                    </a:cubicBezTo>
                    <a:cubicBezTo>
                      <a:pt x="1057" y="341"/>
                      <a:pt x="1057" y="329"/>
                      <a:pt x="1057" y="317"/>
                    </a:cubicBezTo>
                    <a:cubicBezTo>
                      <a:pt x="1057" y="310"/>
                      <a:pt x="1059" y="308"/>
                      <a:pt x="1067" y="309"/>
                    </a:cubicBezTo>
                    <a:cubicBezTo>
                      <a:pt x="1077" y="310"/>
                      <a:pt x="1086" y="311"/>
                      <a:pt x="1096" y="312"/>
                    </a:cubicBezTo>
                    <a:cubicBezTo>
                      <a:pt x="1102" y="312"/>
                      <a:pt x="1103" y="315"/>
                      <a:pt x="1103" y="319"/>
                    </a:cubicBezTo>
                    <a:cubicBezTo>
                      <a:pt x="1103" y="323"/>
                      <a:pt x="1102" y="326"/>
                      <a:pt x="1096" y="326"/>
                    </a:cubicBezTo>
                    <a:cubicBezTo>
                      <a:pt x="1085" y="325"/>
                      <a:pt x="1085" y="331"/>
                      <a:pt x="1084" y="338"/>
                    </a:cubicBezTo>
                    <a:cubicBezTo>
                      <a:pt x="1083" y="380"/>
                      <a:pt x="1082" y="422"/>
                      <a:pt x="1080" y="464"/>
                    </a:cubicBezTo>
                    <a:cubicBezTo>
                      <a:pt x="1080" y="482"/>
                      <a:pt x="1080" y="482"/>
                      <a:pt x="1059" y="481"/>
                    </a:cubicBezTo>
                    <a:cubicBezTo>
                      <a:pt x="1009" y="480"/>
                      <a:pt x="960" y="478"/>
                      <a:pt x="910" y="477"/>
                    </a:cubicBezTo>
                    <a:cubicBezTo>
                      <a:pt x="910" y="477"/>
                      <a:pt x="910" y="476"/>
                      <a:pt x="910" y="476"/>
                    </a:cubicBezTo>
                    <a:cubicBezTo>
                      <a:pt x="858" y="475"/>
                      <a:pt x="806" y="473"/>
                      <a:pt x="754" y="472"/>
                    </a:cubicBezTo>
                    <a:cubicBezTo>
                      <a:pt x="744" y="472"/>
                      <a:pt x="737" y="470"/>
                      <a:pt x="739" y="459"/>
                    </a:cubicBezTo>
                    <a:cubicBezTo>
                      <a:pt x="742" y="444"/>
                      <a:pt x="732" y="442"/>
                      <a:pt x="718" y="442"/>
                    </a:cubicBezTo>
                    <a:cubicBezTo>
                      <a:pt x="606" y="438"/>
                      <a:pt x="495" y="433"/>
                      <a:pt x="383" y="428"/>
                    </a:cubicBezTo>
                    <a:cubicBezTo>
                      <a:pt x="275" y="424"/>
                      <a:pt x="167" y="419"/>
                      <a:pt x="58" y="414"/>
                    </a:cubicBezTo>
                    <a:cubicBezTo>
                      <a:pt x="50" y="414"/>
                      <a:pt x="46" y="411"/>
                      <a:pt x="43" y="404"/>
                    </a:cubicBezTo>
                    <a:cubicBezTo>
                      <a:pt x="37" y="387"/>
                      <a:pt x="30" y="370"/>
                      <a:pt x="22" y="353"/>
                    </a:cubicBezTo>
                    <a:cubicBezTo>
                      <a:pt x="16" y="341"/>
                      <a:pt x="16" y="330"/>
                      <a:pt x="25" y="320"/>
                    </a:cubicBezTo>
                    <a:cubicBezTo>
                      <a:pt x="35" y="309"/>
                      <a:pt x="34" y="299"/>
                      <a:pt x="21" y="291"/>
                    </a:cubicBezTo>
                    <a:cubicBezTo>
                      <a:pt x="20" y="290"/>
                      <a:pt x="20" y="289"/>
                      <a:pt x="19" y="289"/>
                    </a:cubicBezTo>
                    <a:cubicBezTo>
                      <a:pt x="0" y="271"/>
                      <a:pt x="0" y="271"/>
                      <a:pt x="13" y="249"/>
                    </a:cubicBezTo>
                    <a:cubicBezTo>
                      <a:pt x="16" y="243"/>
                      <a:pt x="18" y="237"/>
                      <a:pt x="16" y="230"/>
                    </a:cubicBezTo>
                    <a:cubicBezTo>
                      <a:pt x="13" y="223"/>
                      <a:pt x="12" y="215"/>
                      <a:pt x="10" y="208"/>
                    </a:cubicBezTo>
                    <a:cubicBezTo>
                      <a:pt x="2" y="188"/>
                      <a:pt x="3" y="169"/>
                      <a:pt x="17" y="149"/>
                    </a:cubicBezTo>
                    <a:cubicBezTo>
                      <a:pt x="24" y="138"/>
                      <a:pt x="24" y="123"/>
                      <a:pt x="38" y="114"/>
                    </a:cubicBezTo>
                    <a:cubicBezTo>
                      <a:pt x="42" y="112"/>
                      <a:pt x="40" y="105"/>
                      <a:pt x="40" y="100"/>
                    </a:cubicBezTo>
                    <a:cubicBezTo>
                      <a:pt x="41" y="93"/>
                      <a:pt x="37" y="82"/>
                      <a:pt x="53" y="84"/>
                    </a:cubicBezTo>
                    <a:cubicBezTo>
                      <a:pt x="56" y="85"/>
                      <a:pt x="58" y="82"/>
                      <a:pt x="59" y="79"/>
                    </a:cubicBezTo>
                    <a:cubicBezTo>
                      <a:pt x="59" y="76"/>
                      <a:pt x="59" y="73"/>
                      <a:pt x="59" y="69"/>
                    </a:cubicBezTo>
                    <a:cubicBezTo>
                      <a:pt x="60" y="46"/>
                      <a:pt x="60" y="45"/>
                      <a:pt x="34" y="44"/>
                    </a:cubicBezTo>
                    <a:cubicBezTo>
                      <a:pt x="26" y="44"/>
                      <a:pt x="23" y="41"/>
                      <a:pt x="24" y="34"/>
                    </a:cubicBezTo>
                    <a:cubicBezTo>
                      <a:pt x="25" y="30"/>
                      <a:pt x="24" y="26"/>
                      <a:pt x="25" y="22"/>
                    </a:cubicBezTo>
                    <a:cubicBezTo>
                      <a:pt x="26" y="16"/>
                      <a:pt x="21" y="6"/>
                      <a:pt x="29" y="5"/>
                    </a:cubicBezTo>
                    <a:cubicBezTo>
                      <a:pt x="39" y="3"/>
                      <a:pt x="53" y="0"/>
                      <a:pt x="61" y="11"/>
                    </a:cubicBezTo>
                    <a:cubicBezTo>
                      <a:pt x="67" y="20"/>
                      <a:pt x="77" y="22"/>
                      <a:pt x="88" y="21"/>
                    </a:cubicBezTo>
                    <a:cubicBezTo>
                      <a:pt x="102" y="20"/>
                      <a:pt x="114" y="24"/>
                      <a:pt x="125" y="31"/>
                    </a:cubicBezTo>
                    <a:cubicBezTo>
                      <a:pt x="143" y="42"/>
                      <a:pt x="160" y="52"/>
                      <a:pt x="178" y="61"/>
                    </a:cubicBezTo>
                    <a:cubicBezTo>
                      <a:pt x="190" y="67"/>
                      <a:pt x="193" y="74"/>
                      <a:pt x="193" y="85"/>
                    </a:cubicBezTo>
                    <a:cubicBezTo>
                      <a:pt x="191" y="104"/>
                      <a:pt x="192" y="105"/>
                      <a:pt x="212" y="104"/>
                    </a:cubicBezTo>
                    <a:cubicBezTo>
                      <a:pt x="230" y="104"/>
                      <a:pt x="243" y="110"/>
                      <a:pt x="257" y="117"/>
                    </a:cubicBezTo>
                    <a:cubicBezTo>
                      <a:pt x="263" y="120"/>
                      <a:pt x="264" y="124"/>
                      <a:pt x="264" y="129"/>
                    </a:cubicBezTo>
                    <a:cubicBezTo>
                      <a:pt x="263" y="137"/>
                      <a:pt x="268" y="140"/>
                      <a:pt x="274" y="135"/>
                    </a:cubicBezTo>
                    <a:cubicBezTo>
                      <a:pt x="298" y="119"/>
                      <a:pt x="316" y="129"/>
                      <a:pt x="333" y="144"/>
                    </a:cubicBezTo>
                    <a:cubicBezTo>
                      <a:pt x="341" y="151"/>
                      <a:pt x="350" y="157"/>
                      <a:pt x="359" y="162"/>
                    </a:cubicBezTo>
                    <a:cubicBezTo>
                      <a:pt x="366" y="167"/>
                      <a:pt x="372" y="172"/>
                      <a:pt x="370" y="181"/>
                    </a:cubicBezTo>
                    <a:cubicBezTo>
                      <a:pt x="369" y="186"/>
                      <a:pt x="373" y="189"/>
                      <a:pt x="378" y="190"/>
                    </a:cubicBezTo>
                    <a:close/>
                  </a:path>
                </a:pathLst>
              </a:custGeom>
              <a:solidFill>
                <a:srgbClr val="007DBC"/>
              </a:solidFill>
              <a:ln>
                <a:solidFill>
                  <a:schemeClr val="bg1"/>
                </a:solidFill>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grpSp>
            <p:nvGrpSpPr>
              <p:cNvPr id="7" name="Group 6">
                <a:extLst>
                  <a:ext uri="{FF2B5EF4-FFF2-40B4-BE49-F238E27FC236}">
                    <a16:creationId xmlns:a16="http://schemas.microsoft.com/office/drawing/2014/main" id="{D4FCF1C9-9DDA-4549-BA15-720FA6F616EA}"/>
                  </a:ext>
                </a:extLst>
              </p:cNvPr>
              <p:cNvGrpSpPr/>
              <p:nvPr/>
            </p:nvGrpSpPr>
            <p:grpSpPr>
              <a:xfrm>
                <a:off x="1380472" y="3958831"/>
                <a:ext cx="767944" cy="703162"/>
                <a:chOff x="1380472" y="3958831"/>
                <a:chExt cx="767944" cy="703162"/>
              </a:xfrm>
              <a:solidFill>
                <a:srgbClr val="D4DCE7"/>
              </a:solidFill>
            </p:grpSpPr>
            <p:sp>
              <p:nvSpPr>
                <p:cNvPr id="239" name="Freeform 233">
                  <a:extLst>
                    <a:ext uri="{FF2B5EF4-FFF2-40B4-BE49-F238E27FC236}">
                      <a16:creationId xmlns:a16="http://schemas.microsoft.com/office/drawing/2014/main" id="{A7E25B76-E9D9-44D2-8F19-E86161C273FA}"/>
                    </a:ext>
                  </a:extLst>
                </p:cNvPr>
                <p:cNvSpPr>
                  <a:spLocks/>
                </p:cNvSpPr>
                <p:nvPr/>
              </p:nvSpPr>
              <p:spPr bwMode="auto">
                <a:xfrm>
                  <a:off x="1380472" y="3958831"/>
                  <a:ext cx="767944" cy="703162"/>
                </a:xfrm>
                <a:custGeom>
                  <a:avLst/>
                  <a:gdLst>
                    <a:gd name="T0" fmla="*/ 45 w 488"/>
                    <a:gd name="T1" fmla="*/ 294 h 447"/>
                    <a:gd name="T2" fmla="*/ 44 w 488"/>
                    <a:gd name="T3" fmla="*/ 336 h 447"/>
                    <a:gd name="T4" fmla="*/ 46 w 488"/>
                    <a:gd name="T5" fmla="*/ 342 h 447"/>
                    <a:gd name="T6" fmla="*/ 55 w 488"/>
                    <a:gd name="T7" fmla="*/ 339 h 447"/>
                    <a:gd name="T8" fmla="*/ 71 w 488"/>
                    <a:gd name="T9" fmla="*/ 342 h 447"/>
                    <a:gd name="T10" fmla="*/ 85 w 488"/>
                    <a:gd name="T11" fmla="*/ 359 h 447"/>
                    <a:gd name="T12" fmla="*/ 95 w 488"/>
                    <a:gd name="T13" fmla="*/ 341 h 447"/>
                    <a:gd name="T14" fmla="*/ 123 w 488"/>
                    <a:gd name="T15" fmla="*/ 298 h 447"/>
                    <a:gd name="T16" fmla="*/ 123 w 488"/>
                    <a:gd name="T17" fmla="*/ 285 h 447"/>
                    <a:gd name="T18" fmla="*/ 128 w 488"/>
                    <a:gd name="T19" fmla="*/ 238 h 447"/>
                    <a:gd name="T20" fmla="*/ 136 w 488"/>
                    <a:gd name="T21" fmla="*/ 229 h 447"/>
                    <a:gd name="T22" fmla="*/ 135 w 488"/>
                    <a:gd name="T23" fmla="*/ 200 h 447"/>
                    <a:gd name="T24" fmla="*/ 131 w 488"/>
                    <a:gd name="T25" fmla="*/ 195 h 447"/>
                    <a:gd name="T26" fmla="*/ 115 w 488"/>
                    <a:gd name="T27" fmla="*/ 150 h 447"/>
                    <a:gd name="T28" fmla="*/ 114 w 488"/>
                    <a:gd name="T29" fmla="*/ 140 h 447"/>
                    <a:gd name="T30" fmla="*/ 144 w 488"/>
                    <a:gd name="T31" fmla="*/ 97 h 447"/>
                    <a:gd name="T32" fmla="*/ 179 w 488"/>
                    <a:gd name="T33" fmla="*/ 77 h 447"/>
                    <a:gd name="T34" fmla="*/ 181 w 488"/>
                    <a:gd name="T35" fmla="*/ 63 h 447"/>
                    <a:gd name="T36" fmla="*/ 155 w 488"/>
                    <a:gd name="T37" fmla="*/ 38 h 447"/>
                    <a:gd name="T38" fmla="*/ 142 w 488"/>
                    <a:gd name="T39" fmla="*/ 40 h 447"/>
                    <a:gd name="T40" fmla="*/ 127 w 488"/>
                    <a:gd name="T41" fmla="*/ 44 h 447"/>
                    <a:gd name="T42" fmla="*/ 99 w 488"/>
                    <a:gd name="T43" fmla="*/ 49 h 447"/>
                    <a:gd name="T44" fmla="*/ 73 w 488"/>
                    <a:gd name="T45" fmla="*/ 57 h 447"/>
                    <a:gd name="T46" fmla="*/ 57 w 488"/>
                    <a:gd name="T47" fmla="*/ 52 h 447"/>
                    <a:gd name="T48" fmla="*/ 28 w 488"/>
                    <a:gd name="T49" fmla="*/ 10 h 447"/>
                    <a:gd name="T50" fmla="*/ 41 w 488"/>
                    <a:gd name="T51" fmla="*/ 0 h 447"/>
                    <a:gd name="T52" fmla="*/ 152 w 488"/>
                    <a:gd name="T53" fmla="*/ 5 h 447"/>
                    <a:gd name="T54" fmla="*/ 250 w 488"/>
                    <a:gd name="T55" fmla="*/ 8 h 447"/>
                    <a:gd name="T56" fmla="*/ 473 w 488"/>
                    <a:gd name="T57" fmla="*/ 19 h 447"/>
                    <a:gd name="T58" fmla="*/ 487 w 488"/>
                    <a:gd name="T59" fmla="*/ 33 h 447"/>
                    <a:gd name="T60" fmla="*/ 476 w 488"/>
                    <a:gd name="T61" fmla="*/ 339 h 447"/>
                    <a:gd name="T62" fmla="*/ 460 w 488"/>
                    <a:gd name="T63" fmla="*/ 352 h 447"/>
                    <a:gd name="T64" fmla="*/ 241 w 488"/>
                    <a:gd name="T65" fmla="*/ 340 h 447"/>
                    <a:gd name="T66" fmla="*/ 223 w 488"/>
                    <a:gd name="T67" fmla="*/ 355 h 447"/>
                    <a:gd name="T68" fmla="*/ 222 w 488"/>
                    <a:gd name="T69" fmla="*/ 411 h 447"/>
                    <a:gd name="T70" fmla="*/ 211 w 488"/>
                    <a:gd name="T71" fmla="*/ 419 h 447"/>
                    <a:gd name="T72" fmla="*/ 141 w 488"/>
                    <a:gd name="T73" fmla="*/ 443 h 447"/>
                    <a:gd name="T74" fmla="*/ 126 w 488"/>
                    <a:gd name="T75" fmla="*/ 445 h 447"/>
                    <a:gd name="T76" fmla="*/ 94 w 488"/>
                    <a:gd name="T77" fmla="*/ 416 h 447"/>
                    <a:gd name="T78" fmla="*/ 50 w 488"/>
                    <a:gd name="T79" fmla="*/ 385 h 447"/>
                    <a:gd name="T80" fmla="*/ 24 w 488"/>
                    <a:gd name="T81" fmla="*/ 406 h 447"/>
                    <a:gd name="T82" fmla="*/ 5 w 488"/>
                    <a:gd name="T83" fmla="*/ 413 h 447"/>
                    <a:gd name="T84" fmla="*/ 5 w 488"/>
                    <a:gd name="T85" fmla="*/ 406 h 447"/>
                    <a:gd name="T86" fmla="*/ 19 w 488"/>
                    <a:gd name="T87" fmla="*/ 384 h 447"/>
                    <a:gd name="T88" fmla="*/ 36 w 488"/>
                    <a:gd name="T89" fmla="*/ 326 h 447"/>
                    <a:gd name="T90" fmla="*/ 37 w 488"/>
                    <a:gd name="T91" fmla="*/ 294 h 447"/>
                    <a:gd name="T92" fmla="*/ 45 w 488"/>
                    <a:gd name="T93" fmla="*/ 294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8" h="447">
                      <a:moveTo>
                        <a:pt x="45" y="294"/>
                      </a:moveTo>
                      <a:cubicBezTo>
                        <a:pt x="44" y="308"/>
                        <a:pt x="45" y="322"/>
                        <a:pt x="44" y="336"/>
                      </a:cubicBezTo>
                      <a:cubicBezTo>
                        <a:pt x="44" y="338"/>
                        <a:pt x="44" y="341"/>
                        <a:pt x="46" y="342"/>
                      </a:cubicBezTo>
                      <a:cubicBezTo>
                        <a:pt x="50" y="344"/>
                        <a:pt x="53" y="342"/>
                        <a:pt x="55" y="339"/>
                      </a:cubicBezTo>
                      <a:cubicBezTo>
                        <a:pt x="63" y="331"/>
                        <a:pt x="67" y="333"/>
                        <a:pt x="71" y="342"/>
                      </a:cubicBezTo>
                      <a:cubicBezTo>
                        <a:pt x="75" y="348"/>
                        <a:pt x="75" y="360"/>
                        <a:pt x="85" y="359"/>
                      </a:cubicBezTo>
                      <a:cubicBezTo>
                        <a:pt x="93" y="358"/>
                        <a:pt x="92" y="347"/>
                        <a:pt x="95" y="341"/>
                      </a:cubicBezTo>
                      <a:cubicBezTo>
                        <a:pt x="102" y="326"/>
                        <a:pt x="106" y="309"/>
                        <a:pt x="123" y="298"/>
                      </a:cubicBezTo>
                      <a:cubicBezTo>
                        <a:pt x="129" y="294"/>
                        <a:pt x="126" y="289"/>
                        <a:pt x="123" y="285"/>
                      </a:cubicBezTo>
                      <a:cubicBezTo>
                        <a:pt x="108" y="268"/>
                        <a:pt x="112" y="253"/>
                        <a:pt x="128" y="238"/>
                      </a:cubicBezTo>
                      <a:cubicBezTo>
                        <a:pt x="131" y="235"/>
                        <a:pt x="133" y="231"/>
                        <a:pt x="136" y="229"/>
                      </a:cubicBezTo>
                      <a:cubicBezTo>
                        <a:pt x="147" y="219"/>
                        <a:pt x="150" y="209"/>
                        <a:pt x="135" y="200"/>
                      </a:cubicBezTo>
                      <a:cubicBezTo>
                        <a:pt x="133" y="199"/>
                        <a:pt x="131" y="197"/>
                        <a:pt x="131" y="195"/>
                      </a:cubicBezTo>
                      <a:cubicBezTo>
                        <a:pt x="133" y="178"/>
                        <a:pt x="121" y="165"/>
                        <a:pt x="115" y="150"/>
                      </a:cubicBezTo>
                      <a:cubicBezTo>
                        <a:pt x="113" y="147"/>
                        <a:pt x="112" y="142"/>
                        <a:pt x="114" y="140"/>
                      </a:cubicBezTo>
                      <a:cubicBezTo>
                        <a:pt x="126" y="127"/>
                        <a:pt x="128" y="108"/>
                        <a:pt x="144" y="97"/>
                      </a:cubicBezTo>
                      <a:cubicBezTo>
                        <a:pt x="155" y="89"/>
                        <a:pt x="167" y="83"/>
                        <a:pt x="179" y="77"/>
                      </a:cubicBezTo>
                      <a:cubicBezTo>
                        <a:pt x="187" y="73"/>
                        <a:pt x="189" y="69"/>
                        <a:pt x="181" y="63"/>
                      </a:cubicBezTo>
                      <a:cubicBezTo>
                        <a:pt x="172" y="55"/>
                        <a:pt x="164" y="46"/>
                        <a:pt x="155" y="38"/>
                      </a:cubicBezTo>
                      <a:cubicBezTo>
                        <a:pt x="149" y="32"/>
                        <a:pt x="143" y="31"/>
                        <a:pt x="142" y="40"/>
                      </a:cubicBezTo>
                      <a:cubicBezTo>
                        <a:pt x="141" y="54"/>
                        <a:pt x="134" y="50"/>
                        <a:pt x="127" y="44"/>
                      </a:cubicBezTo>
                      <a:cubicBezTo>
                        <a:pt x="109" y="31"/>
                        <a:pt x="108" y="30"/>
                        <a:pt x="99" y="49"/>
                      </a:cubicBezTo>
                      <a:cubicBezTo>
                        <a:pt x="93" y="61"/>
                        <a:pt x="85" y="63"/>
                        <a:pt x="73" y="57"/>
                      </a:cubicBezTo>
                      <a:cubicBezTo>
                        <a:pt x="68" y="55"/>
                        <a:pt x="63" y="53"/>
                        <a:pt x="57" y="52"/>
                      </a:cubicBezTo>
                      <a:cubicBezTo>
                        <a:pt x="40" y="46"/>
                        <a:pt x="27" y="27"/>
                        <a:pt x="28" y="10"/>
                      </a:cubicBezTo>
                      <a:cubicBezTo>
                        <a:pt x="29" y="2"/>
                        <a:pt x="32" y="0"/>
                        <a:pt x="41" y="0"/>
                      </a:cubicBezTo>
                      <a:cubicBezTo>
                        <a:pt x="78" y="2"/>
                        <a:pt x="115" y="4"/>
                        <a:pt x="152" y="5"/>
                      </a:cubicBezTo>
                      <a:cubicBezTo>
                        <a:pt x="187" y="6"/>
                        <a:pt x="223" y="7"/>
                        <a:pt x="250" y="8"/>
                      </a:cubicBezTo>
                      <a:cubicBezTo>
                        <a:pt x="330" y="14"/>
                        <a:pt x="402" y="15"/>
                        <a:pt x="473" y="19"/>
                      </a:cubicBezTo>
                      <a:cubicBezTo>
                        <a:pt x="486" y="19"/>
                        <a:pt x="488" y="24"/>
                        <a:pt x="487" y="33"/>
                      </a:cubicBezTo>
                      <a:cubicBezTo>
                        <a:pt x="483" y="135"/>
                        <a:pt x="480" y="237"/>
                        <a:pt x="476" y="339"/>
                      </a:cubicBezTo>
                      <a:cubicBezTo>
                        <a:pt x="476" y="351"/>
                        <a:pt x="472" y="353"/>
                        <a:pt x="460" y="352"/>
                      </a:cubicBezTo>
                      <a:cubicBezTo>
                        <a:pt x="387" y="348"/>
                        <a:pt x="314" y="344"/>
                        <a:pt x="241" y="340"/>
                      </a:cubicBezTo>
                      <a:cubicBezTo>
                        <a:pt x="228" y="339"/>
                        <a:pt x="223" y="342"/>
                        <a:pt x="223" y="355"/>
                      </a:cubicBezTo>
                      <a:cubicBezTo>
                        <a:pt x="224" y="373"/>
                        <a:pt x="222" y="392"/>
                        <a:pt x="222" y="411"/>
                      </a:cubicBezTo>
                      <a:cubicBezTo>
                        <a:pt x="222" y="418"/>
                        <a:pt x="219" y="420"/>
                        <a:pt x="211" y="419"/>
                      </a:cubicBezTo>
                      <a:cubicBezTo>
                        <a:pt x="183" y="417"/>
                        <a:pt x="161" y="428"/>
                        <a:pt x="141" y="443"/>
                      </a:cubicBezTo>
                      <a:cubicBezTo>
                        <a:pt x="136" y="447"/>
                        <a:pt x="132" y="447"/>
                        <a:pt x="126" y="445"/>
                      </a:cubicBezTo>
                      <a:cubicBezTo>
                        <a:pt x="111" y="439"/>
                        <a:pt x="98" y="431"/>
                        <a:pt x="94" y="416"/>
                      </a:cubicBezTo>
                      <a:cubicBezTo>
                        <a:pt x="88" y="396"/>
                        <a:pt x="67" y="393"/>
                        <a:pt x="50" y="385"/>
                      </a:cubicBezTo>
                      <a:cubicBezTo>
                        <a:pt x="44" y="382"/>
                        <a:pt x="25" y="397"/>
                        <a:pt x="24" y="406"/>
                      </a:cubicBezTo>
                      <a:cubicBezTo>
                        <a:pt x="23" y="420"/>
                        <a:pt x="12" y="414"/>
                        <a:pt x="5" y="413"/>
                      </a:cubicBezTo>
                      <a:cubicBezTo>
                        <a:pt x="0" y="413"/>
                        <a:pt x="4" y="409"/>
                        <a:pt x="5" y="406"/>
                      </a:cubicBezTo>
                      <a:cubicBezTo>
                        <a:pt x="9" y="399"/>
                        <a:pt x="13" y="391"/>
                        <a:pt x="19" y="384"/>
                      </a:cubicBezTo>
                      <a:cubicBezTo>
                        <a:pt x="32" y="366"/>
                        <a:pt x="36" y="347"/>
                        <a:pt x="36" y="326"/>
                      </a:cubicBezTo>
                      <a:cubicBezTo>
                        <a:pt x="36" y="315"/>
                        <a:pt x="36" y="305"/>
                        <a:pt x="37" y="294"/>
                      </a:cubicBezTo>
                      <a:lnTo>
                        <a:pt x="45" y="294"/>
                      </a:lnTo>
                      <a:close/>
                    </a:path>
                  </a:pathLst>
                </a:custGeom>
                <a:solidFill>
                  <a:srgbClr val="007DBC"/>
                </a:solidFill>
                <a:ln>
                  <a:solidFill>
                    <a:schemeClr val="bg1"/>
                  </a:solidFill>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242" name="Freeform 236">
                  <a:extLst>
                    <a:ext uri="{FF2B5EF4-FFF2-40B4-BE49-F238E27FC236}">
                      <a16:creationId xmlns:a16="http://schemas.microsoft.com/office/drawing/2014/main" id="{CB903DBF-1B55-445A-A70B-35ADA36A52DB}"/>
                    </a:ext>
                  </a:extLst>
                </p:cNvPr>
                <p:cNvSpPr>
                  <a:spLocks/>
                </p:cNvSpPr>
                <p:nvPr/>
              </p:nvSpPr>
              <p:spPr bwMode="auto">
                <a:xfrm>
                  <a:off x="1438507" y="4147780"/>
                  <a:ext cx="56685" cy="273977"/>
                </a:xfrm>
                <a:custGeom>
                  <a:avLst/>
                  <a:gdLst>
                    <a:gd name="T0" fmla="*/ 5 w 36"/>
                    <a:gd name="T1" fmla="*/ 7 h 174"/>
                    <a:gd name="T2" fmla="*/ 10 w 36"/>
                    <a:gd name="T3" fmla="*/ 0 h 174"/>
                    <a:gd name="T4" fmla="*/ 15 w 36"/>
                    <a:gd name="T5" fmla="*/ 6 h 174"/>
                    <a:gd name="T6" fmla="*/ 16 w 36"/>
                    <a:gd name="T7" fmla="*/ 133 h 174"/>
                    <a:gd name="T8" fmla="*/ 8 w 36"/>
                    <a:gd name="T9" fmla="*/ 174 h 174"/>
                    <a:gd name="T10" fmla="*/ 0 w 36"/>
                    <a:gd name="T11" fmla="*/ 174 h 174"/>
                    <a:gd name="T12" fmla="*/ 5 w 36"/>
                    <a:gd name="T13" fmla="*/ 16 h 174"/>
                    <a:gd name="T14" fmla="*/ 5 w 36"/>
                    <a:gd name="T15" fmla="*/ 7 h 1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4">
                      <a:moveTo>
                        <a:pt x="5" y="7"/>
                      </a:moveTo>
                      <a:cubicBezTo>
                        <a:pt x="5" y="4"/>
                        <a:pt x="5" y="0"/>
                        <a:pt x="10" y="0"/>
                      </a:cubicBezTo>
                      <a:cubicBezTo>
                        <a:pt x="14" y="0"/>
                        <a:pt x="14" y="3"/>
                        <a:pt x="15" y="6"/>
                      </a:cubicBezTo>
                      <a:cubicBezTo>
                        <a:pt x="20" y="48"/>
                        <a:pt x="36" y="90"/>
                        <a:pt x="16" y="133"/>
                      </a:cubicBezTo>
                      <a:cubicBezTo>
                        <a:pt x="9" y="146"/>
                        <a:pt x="8" y="160"/>
                        <a:pt x="8" y="174"/>
                      </a:cubicBezTo>
                      <a:cubicBezTo>
                        <a:pt x="0" y="174"/>
                        <a:pt x="0" y="174"/>
                        <a:pt x="0" y="174"/>
                      </a:cubicBezTo>
                      <a:cubicBezTo>
                        <a:pt x="1" y="121"/>
                        <a:pt x="3" y="69"/>
                        <a:pt x="5" y="16"/>
                      </a:cubicBezTo>
                      <a:cubicBezTo>
                        <a:pt x="5" y="13"/>
                        <a:pt x="5" y="10"/>
                        <a:pt x="5" y="7"/>
                      </a:cubicBezTo>
                      <a:close/>
                    </a:path>
                  </a:pathLst>
                </a:custGeom>
                <a:solidFill>
                  <a:srgbClr val="007DBC"/>
                </a:solidFill>
                <a:ln>
                  <a:solidFill>
                    <a:schemeClr val="bg2"/>
                  </a:solidFill>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grpSp>
          <p:grpSp>
            <p:nvGrpSpPr>
              <p:cNvPr id="8" name="Group 7">
                <a:extLst>
                  <a:ext uri="{FF2B5EF4-FFF2-40B4-BE49-F238E27FC236}">
                    <a16:creationId xmlns:a16="http://schemas.microsoft.com/office/drawing/2014/main" id="{2155F64E-6239-425C-AD33-9CE60E1F0A4D}"/>
                  </a:ext>
                </a:extLst>
              </p:cNvPr>
              <p:cNvGrpSpPr/>
              <p:nvPr/>
            </p:nvGrpSpPr>
            <p:grpSpPr>
              <a:xfrm>
                <a:off x="1259005" y="2981692"/>
                <a:ext cx="1105354" cy="998733"/>
                <a:chOff x="1259005" y="2981692"/>
                <a:chExt cx="1105354" cy="998733"/>
              </a:xfrm>
              <a:solidFill>
                <a:srgbClr val="AAB9CE"/>
              </a:solidFill>
            </p:grpSpPr>
            <p:sp>
              <p:nvSpPr>
                <p:cNvPr id="243" name="Freeform 237">
                  <a:extLst>
                    <a:ext uri="{FF2B5EF4-FFF2-40B4-BE49-F238E27FC236}">
                      <a16:creationId xmlns:a16="http://schemas.microsoft.com/office/drawing/2014/main" id="{4BCB77DD-B12C-4D2A-A35C-B8EDE234BFC5}"/>
                    </a:ext>
                  </a:extLst>
                </p:cNvPr>
                <p:cNvSpPr>
                  <a:spLocks/>
                </p:cNvSpPr>
                <p:nvPr/>
              </p:nvSpPr>
              <p:spPr bwMode="auto">
                <a:xfrm>
                  <a:off x="1375074" y="3671358"/>
                  <a:ext cx="53986" cy="82328"/>
                </a:xfrm>
                <a:custGeom>
                  <a:avLst/>
                  <a:gdLst>
                    <a:gd name="T0" fmla="*/ 16 w 34"/>
                    <a:gd name="T1" fmla="*/ 14 h 53"/>
                    <a:gd name="T2" fmla="*/ 17 w 34"/>
                    <a:gd name="T3" fmla="*/ 43 h 53"/>
                    <a:gd name="T4" fmla="*/ 2 w 34"/>
                    <a:gd name="T5" fmla="*/ 53 h 53"/>
                    <a:gd name="T6" fmla="*/ 0 w 34"/>
                    <a:gd name="T7" fmla="*/ 0 h 53"/>
                    <a:gd name="T8" fmla="*/ 8 w 34"/>
                    <a:gd name="T9" fmla="*/ 0 h 53"/>
                    <a:gd name="T10" fmla="*/ 16 w 34"/>
                    <a:gd name="T11" fmla="*/ 14 h 53"/>
                  </a:gdLst>
                  <a:ahLst/>
                  <a:cxnLst>
                    <a:cxn ang="0">
                      <a:pos x="T0" y="T1"/>
                    </a:cxn>
                    <a:cxn ang="0">
                      <a:pos x="T2" y="T3"/>
                    </a:cxn>
                    <a:cxn ang="0">
                      <a:pos x="T4" y="T5"/>
                    </a:cxn>
                    <a:cxn ang="0">
                      <a:pos x="T6" y="T7"/>
                    </a:cxn>
                    <a:cxn ang="0">
                      <a:pos x="T8" y="T9"/>
                    </a:cxn>
                    <a:cxn ang="0">
                      <a:pos x="T10" y="T11"/>
                    </a:cxn>
                  </a:cxnLst>
                  <a:rect l="0" t="0" r="r" b="b"/>
                  <a:pathLst>
                    <a:path w="34" h="53">
                      <a:moveTo>
                        <a:pt x="16" y="14"/>
                      </a:moveTo>
                      <a:cubicBezTo>
                        <a:pt x="34" y="26"/>
                        <a:pt x="34" y="30"/>
                        <a:pt x="17" y="43"/>
                      </a:cubicBezTo>
                      <a:cubicBezTo>
                        <a:pt x="13" y="46"/>
                        <a:pt x="9" y="49"/>
                        <a:pt x="2" y="53"/>
                      </a:cubicBezTo>
                      <a:cubicBezTo>
                        <a:pt x="1" y="35"/>
                        <a:pt x="0" y="17"/>
                        <a:pt x="0" y="0"/>
                      </a:cubicBezTo>
                      <a:cubicBezTo>
                        <a:pt x="8" y="0"/>
                        <a:pt x="8" y="0"/>
                        <a:pt x="8" y="0"/>
                      </a:cubicBezTo>
                      <a:cubicBezTo>
                        <a:pt x="8" y="7"/>
                        <a:pt x="11" y="10"/>
                        <a:pt x="16" y="14"/>
                      </a:cubicBezTo>
                      <a:close/>
                    </a:path>
                  </a:pathLst>
                </a:custGeom>
                <a:solidFill>
                  <a:srgbClr val="8DA2BE"/>
                </a:solidFill>
                <a:ln>
                  <a:noFill/>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244" name="Freeform 238">
                  <a:extLst>
                    <a:ext uri="{FF2B5EF4-FFF2-40B4-BE49-F238E27FC236}">
                      <a16:creationId xmlns:a16="http://schemas.microsoft.com/office/drawing/2014/main" id="{1A27AA4A-0921-4C82-AA4E-A528E945BF6E}"/>
                    </a:ext>
                  </a:extLst>
                </p:cNvPr>
                <p:cNvSpPr>
                  <a:spLocks/>
                </p:cNvSpPr>
                <p:nvPr/>
              </p:nvSpPr>
              <p:spPr bwMode="auto">
                <a:xfrm>
                  <a:off x="1259005" y="2981692"/>
                  <a:ext cx="1105354" cy="998733"/>
                </a:xfrm>
                <a:custGeom>
                  <a:avLst/>
                  <a:gdLst>
                    <a:gd name="T0" fmla="*/ 74 w 702"/>
                    <a:gd name="T1" fmla="*/ 438 h 635"/>
                    <a:gd name="T2" fmla="*/ 75 w 702"/>
                    <a:gd name="T3" fmla="*/ 410 h 635"/>
                    <a:gd name="T4" fmla="*/ 67 w 702"/>
                    <a:gd name="T5" fmla="*/ 310 h 635"/>
                    <a:gd name="T6" fmla="*/ 63 w 702"/>
                    <a:gd name="T7" fmla="*/ 201 h 635"/>
                    <a:gd name="T8" fmla="*/ 49 w 702"/>
                    <a:gd name="T9" fmla="*/ 179 h 635"/>
                    <a:gd name="T10" fmla="*/ 27 w 702"/>
                    <a:gd name="T11" fmla="*/ 154 h 635"/>
                    <a:gd name="T12" fmla="*/ 27 w 702"/>
                    <a:gd name="T13" fmla="*/ 153 h 635"/>
                    <a:gd name="T14" fmla="*/ 5 w 702"/>
                    <a:gd name="T15" fmla="*/ 9 h 635"/>
                    <a:gd name="T16" fmla="*/ 15 w 702"/>
                    <a:gd name="T17" fmla="*/ 0 h 635"/>
                    <a:gd name="T18" fmla="*/ 175 w 702"/>
                    <a:gd name="T19" fmla="*/ 4 h 635"/>
                    <a:gd name="T20" fmla="*/ 185 w 702"/>
                    <a:gd name="T21" fmla="*/ 10 h 635"/>
                    <a:gd name="T22" fmla="*/ 203 w 702"/>
                    <a:gd name="T23" fmla="*/ 23 h 635"/>
                    <a:gd name="T24" fmla="*/ 503 w 702"/>
                    <a:gd name="T25" fmla="*/ 32 h 635"/>
                    <a:gd name="T26" fmla="*/ 521 w 702"/>
                    <a:gd name="T27" fmla="*/ 51 h 635"/>
                    <a:gd name="T28" fmla="*/ 510 w 702"/>
                    <a:gd name="T29" fmla="*/ 244 h 635"/>
                    <a:gd name="T30" fmla="*/ 513 w 702"/>
                    <a:gd name="T31" fmla="*/ 254 h 635"/>
                    <a:gd name="T32" fmla="*/ 522 w 702"/>
                    <a:gd name="T33" fmla="*/ 271 h 635"/>
                    <a:gd name="T34" fmla="*/ 519 w 702"/>
                    <a:gd name="T35" fmla="*/ 394 h 635"/>
                    <a:gd name="T36" fmla="*/ 534 w 702"/>
                    <a:gd name="T37" fmla="*/ 408 h 635"/>
                    <a:gd name="T38" fmla="*/ 664 w 702"/>
                    <a:gd name="T39" fmla="*/ 412 h 635"/>
                    <a:gd name="T40" fmla="*/ 677 w 702"/>
                    <a:gd name="T41" fmla="*/ 424 h 635"/>
                    <a:gd name="T42" fmla="*/ 675 w 702"/>
                    <a:gd name="T43" fmla="*/ 468 h 635"/>
                    <a:gd name="T44" fmla="*/ 688 w 702"/>
                    <a:gd name="T45" fmla="*/ 480 h 635"/>
                    <a:gd name="T46" fmla="*/ 702 w 702"/>
                    <a:gd name="T47" fmla="*/ 493 h 635"/>
                    <a:gd name="T48" fmla="*/ 697 w 702"/>
                    <a:gd name="T49" fmla="*/ 620 h 635"/>
                    <a:gd name="T50" fmla="*/ 681 w 702"/>
                    <a:gd name="T51" fmla="*/ 634 h 635"/>
                    <a:gd name="T52" fmla="*/ 473 w 702"/>
                    <a:gd name="T53" fmla="*/ 628 h 635"/>
                    <a:gd name="T54" fmla="*/ 147 w 702"/>
                    <a:gd name="T55" fmla="*/ 614 h 635"/>
                    <a:gd name="T56" fmla="*/ 112 w 702"/>
                    <a:gd name="T57" fmla="*/ 610 h 635"/>
                    <a:gd name="T58" fmla="*/ 106 w 702"/>
                    <a:gd name="T59" fmla="*/ 580 h 635"/>
                    <a:gd name="T60" fmla="*/ 96 w 702"/>
                    <a:gd name="T61" fmla="*/ 545 h 635"/>
                    <a:gd name="T62" fmla="*/ 116 w 702"/>
                    <a:gd name="T63" fmla="*/ 518 h 635"/>
                    <a:gd name="T64" fmla="*/ 115 w 702"/>
                    <a:gd name="T65" fmla="*/ 550 h 635"/>
                    <a:gd name="T66" fmla="*/ 119 w 702"/>
                    <a:gd name="T67" fmla="*/ 561 h 635"/>
                    <a:gd name="T68" fmla="*/ 142 w 702"/>
                    <a:gd name="T69" fmla="*/ 558 h 635"/>
                    <a:gd name="T70" fmla="*/ 145 w 702"/>
                    <a:gd name="T71" fmla="*/ 554 h 635"/>
                    <a:gd name="T72" fmla="*/ 198 w 702"/>
                    <a:gd name="T73" fmla="*/ 514 h 635"/>
                    <a:gd name="T74" fmla="*/ 277 w 702"/>
                    <a:gd name="T75" fmla="*/ 488 h 635"/>
                    <a:gd name="T76" fmla="*/ 286 w 702"/>
                    <a:gd name="T77" fmla="*/ 481 h 635"/>
                    <a:gd name="T78" fmla="*/ 277 w 702"/>
                    <a:gd name="T79" fmla="*/ 475 h 635"/>
                    <a:gd name="T80" fmla="*/ 192 w 702"/>
                    <a:gd name="T81" fmla="*/ 458 h 635"/>
                    <a:gd name="T82" fmla="*/ 175 w 702"/>
                    <a:gd name="T83" fmla="*/ 446 h 635"/>
                    <a:gd name="T84" fmla="*/ 118 w 702"/>
                    <a:gd name="T85" fmla="*/ 409 h 635"/>
                    <a:gd name="T86" fmla="*/ 115 w 702"/>
                    <a:gd name="T87" fmla="*/ 409 h 635"/>
                    <a:gd name="T88" fmla="*/ 82 w 702"/>
                    <a:gd name="T89" fmla="*/ 438 h 635"/>
                    <a:gd name="T90" fmla="*/ 82 w 702"/>
                    <a:gd name="T91" fmla="*/ 438 h 635"/>
                    <a:gd name="T92" fmla="*/ 74 w 702"/>
                    <a:gd name="T93" fmla="*/ 438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2" h="635">
                      <a:moveTo>
                        <a:pt x="74" y="438"/>
                      </a:moveTo>
                      <a:cubicBezTo>
                        <a:pt x="74" y="429"/>
                        <a:pt x="74" y="419"/>
                        <a:pt x="75" y="410"/>
                      </a:cubicBezTo>
                      <a:cubicBezTo>
                        <a:pt x="78" y="376"/>
                        <a:pt x="74" y="343"/>
                        <a:pt x="67" y="310"/>
                      </a:cubicBezTo>
                      <a:cubicBezTo>
                        <a:pt x="59" y="274"/>
                        <a:pt x="62" y="238"/>
                        <a:pt x="63" y="201"/>
                      </a:cubicBezTo>
                      <a:cubicBezTo>
                        <a:pt x="64" y="190"/>
                        <a:pt x="61" y="183"/>
                        <a:pt x="49" y="179"/>
                      </a:cubicBezTo>
                      <a:cubicBezTo>
                        <a:pt x="36" y="174"/>
                        <a:pt x="25" y="169"/>
                        <a:pt x="27" y="154"/>
                      </a:cubicBezTo>
                      <a:cubicBezTo>
                        <a:pt x="28" y="154"/>
                        <a:pt x="27" y="153"/>
                        <a:pt x="27" y="153"/>
                      </a:cubicBezTo>
                      <a:cubicBezTo>
                        <a:pt x="0" y="107"/>
                        <a:pt x="15" y="56"/>
                        <a:pt x="5" y="9"/>
                      </a:cubicBezTo>
                      <a:cubicBezTo>
                        <a:pt x="3" y="1"/>
                        <a:pt x="7" y="0"/>
                        <a:pt x="15" y="0"/>
                      </a:cubicBezTo>
                      <a:cubicBezTo>
                        <a:pt x="68" y="2"/>
                        <a:pt x="122" y="3"/>
                        <a:pt x="175" y="4"/>
                      </a:cubicBezTo>
                      <a:cubicBezTo>
                        <a:pt x="179" y="5"/>
                        <a:pt x="186" y="3"/>
                        <a:pt x="185" y="10"/>
                      </a:cubicBezTo>
                      <a:cubicBezTo>
                        <a:pt x="182" y="24"/>
                        <a:pt x="193" y="23"/>
                        <a:pt x="203" y="23"/>
                      </a:cubicBezTo>
                      <a:cubicBezTo>
                        <a:pt x="303" y="26"/>
                        <a:pt x="403" y="29"/>
                        <a:pt x="503" y="32"/>
                      </a:cubicBezTo>
                      <a:cubicBezTo>
                        <a:pt x="525" y="33"/>
                        <a:pt x="522" y="31"/>
                        <a:pt x="521" y="51"/>
                      </a:cubicBezTo>
                      <a:cubicBezTo>
                        <a:pt x="517" y="115"/>
                        <a:pt x="513" y="180"/>
                        <a:pt x="510" y="244"/>
                      </a:cubicBezTo>
                      <a:cubicBezTo>
                        <a:pt x="509" y="248"/>
                        <a:pt x="508" y="253"/>
                        <a:pt x="513" y="254"/>
                      </a:cubicBezTo>
                      <a:cubicBezTo>
                        <a:pt x="525" y="256"/>
                        <a:pt x="522" y="264"/>
                        <a:pt x="522" y="271"/>
                      </a:cubicBezTo>
                      <a:cubicBezTo>
                        <a:pt x="521" y="312"/>
                        <a:pt x="520" y="353"/>
                        <a:pt x="519" y="394"/>
                      </a:cubicBezTo>
                      <a:cubicBezTo>
                        <a:pt x="518" y="405"/>
                        <a:pt x="522" y="408"/>
                        <a:pt x="534" y="408"/>
                      </a:cubicBezTo>
                      <a:cubicBezTo>
                        <a:pt x="577" y="409"/>
                        <a:pt x="621" y="411"/>
                        <a:pt x="664" y="412"/>
                      </a:cubicBezTo>
                      <a:cubicBezTo>
                        <a:pt x="674" y="412"/>
                        <a:pt x="678" y="414"/>
                        <a:pt x="677" y="424"/>
                      </a:cubicBezTo>
                      <a:cubicBezTo>
                        <a:pt x="676" y="439"/>
                        <a:pt x="676" y="453"/>
                        <a:pt x="675" y="468"/>
                      </a:cubicBezTo>
                      <a:cubicBezTo>
                        <a:pt x="674" y="477"/>
                        <a:pt x="678" y="481"/>
                        <a:pt x="688" y="480"/>
                      </a:cubicBezTo>
                      <a:cubicBezTo>
                        <a:pt x="700" y="478"/>
                        <a:pt x="702" y="483"/>
                        <a:pt x="702" y="493"/>
                      </a:cubicBezTo>
                      <a:cubicBezTo>
                        <a:pt x="700" y="536"/>
                        <a:pt x="698" y="578"/>
                        <a:pt x="697" y="620"/>
                      </a:cubicBezTo>
                      <a:cubicBezTo>
                        <a:pt x="697" y="631"/>
                        <a:pt x="693" y="635"/>
                        <a:pt x="681" y="634"/>
                      </a:cubicBezTo>
                      <a:cubicBezTo>
                        <a:pt x="612" y="632"/>
                        <a:pt x="542" y="631"/>
                        <a:pt x="473" y="628"/>
                      </a:cubicBezTo>
                      <a:cubicBezTo>
                        <a:pt x="364" y="624"/>
                        <a:pt x="255" y="619"/>
                        <a:pt x="147" y="614"/>
                      </a:cubicBezTo>
                      <a:cubicBezTo>
                        <a:pt x="135" y="613"/>
                        <a:pt x="121" y="615"/>
                        <a:pt x="112" y="610"/>
                      </a:cubicBezTo>
                      <a:cubicBezTo>
                        <a:pt x="101" y="604"/>
                        <a:pt x="108" y="590"/>
                        <a:pt x="106" y="580"/>
                      </a:cubicBezTo>
                      <a:cubicBezTo>
                        <a:pt x="104" y="568"/>
                        <a:pt x="100" y="557"/>
                        <a:pt x="96" y="545"/>
                      </a:cubicBezTo>
                      <a:cubicBezTo>
                        <a:pt x="89" y="524"/>
                        <a:pt x="89" y="524"/>
                        <a:pt x="116" y="518"/>
                      </a:cubicBezTo>
                      <a:cubicBezTo>
                        <a:pt x="115" y="529"/>
                        <a:pt x="115" y="540"/>
                        <a:pt x="115" y="550"/>
                      </a:cubicBezTo>
                      <a:cubicBezTo>
                        <a:pt x="115" y="554"/>
                        <a:pt x="113" y="560"/>
                        <a:pt x="119" y="561"/>
                      </a:cubicBezTo>
                      <a:cubicBezTo>
                        <a:pt x="127" y="562"/>
                        <a:pt x="135" y="565"/>
                        <a:pt x="142" y="558"/>
                      </a:cubicBezTo>
                      <a:cubicBezTo>
                        <a:pt x="143" y="557"/>
                        <a:pt x="144" y="555"/>
                        <a:pt x="145" y="554"/>
                      </a:cubicBezTo>
                      <a:cubicBezTo>
                        <a:pt x="153" y="530"/>
                        <a:pt x="175" y="521"/>
                        <a:pt x="198" y="514"/>
                      </a:cubicBezTo>
                      <a:cubicBezTo>
                        <a:pt x="224" y="505"/>
                        <a:pt x="251" y="496"/>
                        <a:pt x="277" y="488"/>
                      </a:cubicBezTo>
                      <a:cubicBezTo>
                        <a:pt x="281" y="486"/>
                        <a:pt x="287" y="486"/>
                        <a:pt x="286" y="481"/>
                      </a:cubicBezTo>
                      <a:cubicBezTo>
                        <a:pt x="286" y="477"/>
                        <a:pt x="281" y="476"/>
                        <a:pt x="277" y="475"/>
                      </a:cubicBezTo>
                      <a:cubicBezTo>
                        <a:pt x="250" y="465"/>
                        <a:pt x="223" y="455"/>
                        <a:pt x="192" y="458"/>
                      </a:cubicBezTo>
                      <a:cubicBezTo>
                        <a:pt x="182" y="459"/>
                        <a:pt x="178" y="455"/>
                        <a:pt x="175" y="446"/>
                      </a:cubicBezTo>
                      <a:cubicBezTo>
                        <a:pt x="163" y="409"/>
                        <a:pt x="162" y="409"/>
                        <a:pt x="118" y="409"/>
                      </a:cubicBezTo>
                      <a:cubicBezTo>
                        <a:pt x="117" y="409"/>
                        <a:pt x="116" y="409"/>
                        <a:pt x="115" y="409"/>
                      </a:cubicBezTo>
                      <a:cubicBezTo>
                        <a:pt x="82" y="409"/>
                        <a:pt x="82" y="409"/>
                        <a:pt x="82" y="438"/>
                      </a:cubicBezTo>
                      <a:cubicBezTo>
                        <a:pt x="82" y="438"/>
                        <a:pt x="82" y="438"/>
                        <a:pt x="82" y="438"/>
                      </a:cubicBezTo>
                      <a:lnTo>
                        <a:pt x="74" y="438"/>
                      </a:lnTo>
                      <a:close/>
                    </a:path>
                  </a:pathLst>
                </a:custGeom>
                <a:solidFill>
                  <a:srgbClr val="007DBC"/>
                </a:solidFill>
                <a:ln>
                  <a:solidFill>
                    <a:schemeClr val="bg1"/>
                  </a:solidFill>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grpSp>
          <p:sp>
            <p:nvSpPr>
              <p:cNvPr id="246" name="Freeform 240">
                <a:extLst>
                  <a:ext uri="{FF2B5EF4-FFF2-40B4-BE49-F238E27FC236}">
                    <a16:creationId xmlns:a16="http://schemas.microsoft.com/office/drawing/2014/main" id="{EC5ABAB3-8579-4D3B-94B0-8CE7C5B48702}"/>
                  </a:ext>
                </a:extLst>
              </p:cNvPr>
              <p:cNvSpPr>
                <a:spLocks/>
              </p:cNvSpPr>
              <p:nvPr/>
            </p:nvSpPr>
            <p:spPr bwMode="auto">
              <a:xfrm>
                <a:off x="1036314" y="2278530"/>
                <a:ext cx="1934032" cy="746350"/>
              </a:xfrm>
              <a:custGeom>
                <a:avLst/>
                <a:gdLst>
                  <a:gd name="T0" fmla="*/ 12 w 1229"/>
                  <a:gd name="T1" fmla="*/ 141 h 475"/>
                  <a:gd name="T2" fmla="*/ 673 w 1229"/>
                  <a:gd name="T3" fmla="*/ 168 h 475"/>
                  <a:gd name="T4" fmla="*/ 704 w 1229"/>
                  <a:gd name="T5" fmla="*/ 198 h 475"/>
                  <a:gd name="T6" fmla="*/ 1047 w 1229"/>
                  <a:gd name="T7" fmla="*/ 194 h 475"/>
                  <a:gd name="T8" fmla="*/ 1064 w 1229"/>
                  <a:gd name="T9" fmla="*/ 51 h 475"/>
                  <a:gd name="T10" fmla="*/ 1120 w 1229"/>
                  <a:gd name="T11" fmla="*/ 3 h 475"/>
                  <a:gd name="T12" fmla="*/ 1162 w 1229"/>
                  <a:gd name="T13" fmla="*/ 7 h 475"/>
                  <a:gd name="T14" fmla="*/ 1161 w 1229"/>
                  <a:gd name="T15" fmla="*/ 63 h 475"/>
                  <a:gd name="T16" fmla="*/ 1165 w 1229"/>
                  <a:gd name="T17" fmla="*/ 69 h 475"/>
                  <a:gd name="T18" fmla="*/ 1181 w 1229"/>
                  <a:gd name="T19" fmla="*/ 98 h 475"/>
                  <a:gd name="T20" fmla="*/ 1211 w 1229"/>
                  <a:gd name="T21" fmla="*/ 183 h 475"/>
                  <a:gd name="T22" fmla="*/ 1229 w 1229"/>
                  <a:gd name="T23" fmla="*/ 210 h 475"/>
                  <a:gd name="T24" fmla="*/ 1196 w 1229"/>
                  <a:gd name="T25" fmla="*/ 236 h 475"/>
                  <a:gd name="T26" fmla="*/ 1144 w 1229"/>
                  <a:gd name="T27" fmla="*/ 322 h 475"/>
                  <a:gd name="T28" fmla="*/ 1120 w 1229"/>
                  <a:gd name="T29" fmla="*/ 359 h 475"/>
                  <a:gd name="T30" fmla="*/ 1108 w 1229"/>
                  <a:gd name="T31" fmla="*/ 335 h 475"/>
                  <a:gd name="T32" fmla="*/ 1135 w 1229"/>
                  <a:gd name="T33" fmla="*/ 230 h 475"/>
                  <a:gd name="T34" fmla="*/ 1124 w 1229"/>
                  <a:gd name="T35" fmla="*/ 228 h 475"/>
                  <a:gd name="T36" fmla="*/ 1103 w 1229"/>
                  <a:gd name="T37" fmla="*/ 264 h 475"/>
                  <a:gd name="T38" fmla="*/ 1072 w 1229"/>
                  <a:gd name="T39" fmla="*/ 261 h 475"/>
                  <a:gd name="T40" fmla="*/ 1079 w 1229"/>
                  <a:gd name="T41" fmla="*/ 316 h 475"/>
                  <a:gd name="T42" fmla="*/ 1005 w 1229"/>
                  <a:gd name="T43" fmla="*/ 419 h 475"/>
                  <a:gd name="T44" fmla="*/ 683 w 1229"/>
                  <a:gd name="T45" fmla="*/ 419 h 475"/>
                  <a:gd name="T46" fmla="*/ 668 w 1229"/>
                  <a:gd name="T47" fmla="*/ 456 h 475"/>
                  <a:gd name="T48" fmla="*/ 623 w 1229"/>
                  <a:gd name="T49" fmla="*/ 469 h 475"/>
                  <a:gd name="T50" fmla="*/ 336 w 1229"/>
                  <a:gd name="T51" fmla="*/ 449 h 475"/>
                  <a:gd name="T52" fmla="*/ 161 w 1229"/>
                  <a:gd name="T53" fmla="*/ 438 h 475"/>
                  <a:gd name="T54" fmla="*/ 142 w 1229"/>
                  <a:gd name="T55" fmla="*/ 379 h 475"/>
                  <a:gd name="T56" fmla="*/ 119 w 1229"/>
                  <a:gd name="T57" fmla="*/ 312 h 475"/>
                  <a:gd name="T58" fmla="*/ 98 w 1229"/>
                  <a:gd name="T59" fmla="*/ 253 h 475"/>
                  <a:gd name="T60" fmla="*/ 65 w 1229"/>
                  <a:gd name="T61" fmla="*/ 193 h 475"/>
                  <a:gd name="T62" fmla="*/ 10 w 1229"/>
                  <a:gd name="T63" fmla="*/ 146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29" h="475">
                    <a:moveTo>
                      <a:pt x="0" y="142"/>
                    </a:moveTo>
                    <a:cubicBezTo>
                      <a:pt x="4" y="139"/>
                      <a:pt x="8" y="140"/>
                      <a:pt x="12" y="141"/>
                    </a:cubicBezTo>
                    <a:cubicBezTo>
                      <a:pt x="126" y="145"/>
                      <a:pt x="239" y="149"/>
                      <a:pt x="353" y="154"/>
                    </a:cubicBezTo>
                    <a:cubicBezTo>
                      <a:pt x="460" y="159"/>
                      <a:pt x="567" y="164"/>
                      <a:pt x="673" y="168"/>
                    </a:cubicBezTo>
                    <a:cubicBezTo>
                      <a:pt x="684" y="168"/>
                      <a:pt x="685" y="172"/>
                      <a:pt x="685" y="180"/>
                    </a:cubicBezTo>
                    <a:cubicBezTo>
                      <a:pt x="684" y="198"/>
                      <a:pt x="684" y="198"/>
                      <a:pt x="704" y="198"/>
                    </a:cubicBezTo>
                    <a:cubicBezTo>
                      <a:pt x="812" y="202"/>
                      <a:pt x="921" y="205"/>
                      <a:pt x="1030" y="208"/>
                    </a:cubicBezTo>
                    <a:cubicBezTo>
                      <a:pt x="1043" y="209"/>
                      <a:pt x="1047" y="205"/>
                      <a:pt x="1047" y="194"/>
                    </a:cubicBezTo>
                    <a:cubicBezTo>
                      <a:pt x="1048" y="150"/>
                      <a:pt x="1050" y="106"/>
                      <a:pt x="1051" y="63"/>
                    </a:cubicBezTo>
                    <a:cubicBezTo>
                      <a:pt x="1051" y="53"/>
                      <a:pt x="1054" y="51"/>
                      <a:pt x="1064" y="51"/>
                    </a:cubicBezTo>
                    <a:cubicBezTo>
                      <a:pt x="1092" y="52"/>
                      <a:pt x="1104" y="42"/>
                      <a:pt x="1104" y="17"/>
                    </a:cubicBezTo>
                    <a:cubicBezTo>
                      <a:pt x="1104" y="6"/>
                      <a:pt x="1109" y="3"/>
                      <a:pt x="1120" y="3"/>
                    </a:cubicBezTo>
                    <a:cubicBezTo>
                      <a:pt x="1130" y="2"/>
                      <a:pt x="1141" y="2"/>
                      <a:pt x="1151" y="1"/>
                    </a:cubicBezTo>
                    <a:cubicBezTo>
                      <a:pt x="1157" y="0"/>
                      <a:pt x="1160" y="3"/>
                      <a:pt x="1162" y="7"/>
                    </a:cubicBezTo>
                    <a:cubicBezTo>
                      <a:pt x="1164" y="12"/>
                      <a:pt x="1166" y="15"/>
                      <a:pt x="1162" y="20"/>
                    </a:cubicBezTo>
                    <a:cubicBezTo>
                      <a:pt x="1143" y="40"/>
                      <a:pt x="1143" y="43"/>
                      <a:pt x="1161" y="63"/>
                    </a:cubicBezTo>
                    <a:cubicBezTo>
                      <a:pt x="1162" y="64"/>
                      <a:pt x="1164" y="66"/>
                      <a:pt x="1165" y="67"/>
                    </a:cubicBezTo>
                    <a:cubicBezTo>
                      <a:pt x="1165" y="68"/>
                      <a:pt x="1165" y="69"/>
                      <a:pt x="1165" y="69"/>
                    </a:cubicBezTo>
                    <a:cubicBezTo>
                      <a:pt x="1163" y="81"/>
                      <a:pt x="1170" y="89"/>
                      <a:pt x="1179" y="96"/>
                    </a:cubicBezTo>
                    <a:cubicBezTo>
                      <a:pt x="1180" y="96"/>
                      <a:pt x="1181" y="97"/>
                      <a:pt x="1181" y="98"/>
                    </a:cubicBezTo>
                    <a:cubicBezTo>
                      <a:pt x="1179" y="122"/>
                      <a:pt x="1205" y="141"/>
                      <a:pt x="1199" y="166"/>
                    </a:cubicBezTo>
                    <a:cubicBezTo>
                      <a:pt x="1197" y="175"/>
                      <a:pt x="1196" y="184"/>
                      <a:pt x="1211" y="183"/>
                    </a:cubicBezTo>
                    <a:cubicBezTo>
                      <a:pt x="1213" y="183"/>
                      <a:pt x="1216" y="185"/>
                      <a:pt x="1215" y="187"/>
                    </a:cubicBezTo>
                    <a:cubicBezTo>
                      <a:pt x="1214" y="197"/>
                      <a:pt x="1223" y="202"/>
                      <a:pt x="1229" y="210"/>
                    </a:cubicBezTo>
                    <a:cubicBezTo>
                      <a:pt x="1223" y="213"/>
                      <a:pt x="1217" y="216"/>
                      <a:pt x="1211" y="218"/>
                    </a:cubicBezTo>
                    <a:cubicBezTo>
                      <a:pt x="1202" y="221"/>
                      <a:pt x="1194" y="225"/>
                      <a:pt x="1196" y="236"/>
                    </a:cubicBezTo>
                    <a:cubicBezTo>
                      <a:pt x="1197" y="240"/>
                      <a:pt x="1195" y="243"/>
                      <a:pt x="1191" y="245"/>
                    </a:cubicBezTo>
                    <a:cubicBezTo>
                      <a:pt x="1160" y="263"/>
                      <a:pt x="1152" y="293"/>
                      <a:pt x="1144" y="322"/>
                    </a:cubicBezTo>
                    <a:cubicBezTo>
                      <a:pt x="1141" y="332"/>
                      <a:pt x="1136" y="342"/>
                      <a:pt x="1133" y="352"/>
                    </a:cubicBezTo>
                    <a:cubicBezTo>
                      <a:pt x="1130" y="358"/>
                      <a:pt x="1127" y="360"/>
                      <a:pt x="1120" y="359"/>
                    </a:cubicBezTo>
                    <a:cubicBezTo>
                      <a:pt x="1115" y="357"/>
                      <a:pt x="1107" y="360"/>
                      <a:pt x="1105" y="354"/>
                    </a:cubicBezTo>
                    <a:cubicBezTo>
                      <a:pt x="1102" y="347"/>
                      <a:pt x="1102" y="340"/>
                      <a:pt x="1108" y="335"/>
                    </a:cubicBezTo>
                    <a:cubicBezTo>
                      <a:pt x="1132" y="316"/>
                      <a:pt x="1136" y="291"/>
                      <a:pt x="1134" y="265"/>
                    </a:cubicBezTo>
                    <a:cubicBezTo>
                      <a:pt x="1133" y="253"/>
                      <a:pt x="1135" y="242"/>
                      <a:pt x="1135" y="230"/>
                    </a:cubicBezTo>
                    <a:cubicBezTo>
                      <a:pt x="1135" y="227"/>
                      <a:pt x="1135" y="222"/>
                      <a:pt x="1130" y="222"/>
                    </a:cubicBezTo>
                    <a:cubicBezTo>
                      <a:pt x="1126" y="222"/>
                      <a:pt x="1125" y="225"/>
                      <a:pt x="1124" y="228"/>
                    </a:cubicBezTo>
                    <a:cubicBezTo>
                      <a:pt x="1119" y="243"/>
                      <a:pt x="1114" y="258"/>
                      <a:pt x="1110" y="273"/>
                    </a:cubicBezTo>
                    <a:cubicBezTo>
                      <a:pt x="1105" y="271"/>
                      <a:pt x="1104" y="267"/>
                      <a:pt x="1103" y="264"/>
                    </a:cubicBezTo>
                    <a:cubicBezTo>
                      <a:pt x="1100" y="254"/>
                      <a:pt x="1092" y="251"/>
                      <a:pt x="1080" y="252"/>
                    </a:cubicBezTo>
                    <a:cubicBezTo>
                      <a:pt x="1072" y="252"/>
                      <a:pt x="1069" y="254"/>
                      <a:pt x="1072" y="261"/>
                    </a:cubicBezTo>
                    <a:cubicBezTo>
                      <a:pt x="1075" y="271"/>
                      <a:pt x="1078" y="281"/>
                      <a:pt x="1082" y="290"/>
                    </a:cubicBezTo>
                    <a:cubicBezTo>
                      <a:pt x="1086" y="299"/>
                      <a:pt x="1086" y="307"/>
                      <a:pt x="1079" y="316"/>
                    </a:cubicBezTo>
                    <a:cubicBezTo>
                      <a:pt x="1074" y="323"/>
                      <a:pt x="1069" y="330"/>
                      <a:pt x="1067" y="338"/>
                    </a:cubicBezTo>
                    <a:cubicBezTo>
                      <a:pt x="1058" y="373"/>
                      <a:pt x="1034" y="397"/>
                      <a:pt x="1005" y="419"/>
                    </a:cubicBezTo>
                    <a:cubicBezTo>
                      <a:pt x="998" y="424"/>
                      <a:pt x="992" y="426"/>
                      <a:pt x="984" y="426"/>
                    </a:cubicBezTo>
                    <a:cubicBezTo>
                      <a:pt x="883" y="423"/>
                      <a:pt x="783" y="420"/>
                      <a:pt x="683" y="419"/>
                    </a:cubicBezTo>
                    <a:cubicBezTo>
                      <a:pt x="670" y="419"/>
                      <a:pt x="666" y="422"/>
                      <a:pt x="666" y="433"/>
                    </a:cubicBezTo>
                    <a:cubicBezTo>
                      <a:pt x="667" y="440"/>
                      <a:pt x="668" y="448"/>
                      <a:pt x="668" y="456"/>
                    </a:cubicBezTo>
                    <a:cubicBezTo>
                      <a:pt x="668" y="461"/>
                      <a:pt x="666" y="465"/>
                      <a:pt x="663" y="468"/>
                    </a:cubicBezTo>
                    <a:cubicBezTo>
                      <a:pt x="654" y="475"/>
                      <a:pt x="637" y="469"/>
                      <a:pt x="623" y="469"/>
                    </a:cubicBezTo>
                    <a:cubicBezTo>
                      <a:pt x="532" y="467"/>
                      <a:pt x="442" y="464"/>
                      <a:pt x="352" y="461"/>
                    </a:cubicBezTo>
                    <a:cubicBezTo>
                      <a:pt x="343" y="461"/>
                      <a:pt x="335" y="461"/>
                      <a:pt x="336" y="449"/>
                    </a:cubicBezTo>
                    <a:cubicBezTo>
                      <a:pt x="337" y="440"/>
                      <a:pt x="328" y="442"/>
                      <a:pt x="322" y="442"/>
                    </a:cubicBezTo>
                    <a:cubicBezTo>
                      <a:pt x="269" y="440"/>
                      <a:pt x="215" y="439"/>
                      <a:pt x="161" y="438"/>
                    </a:cubicBezTo>
                    <a:cubicBezTo>
                      <a:pt x="149" y="438"/>
                      <a:pt x="144" y="435"/>
                      <a:pt x="144" y="424"/>
                    </a:cubicBezTo>
                    <a:cubicBezTo>
                      <a:pt x="144" y="409"/>
                      <a:pt x="140" y="394"/>
                      <a:pt x="142" y="379"/>
                    </a:cubicBezTo>
                    <a:cubicBezTo>
                      <a:pt x="143" y="367"/>
                      <a:pt x="142" y="356"/>
                      <a:pt x="139" y="346"/>
                    </a:cubicBezTo>
                    <a:cubicBezTo>
                      <a:pt x="136" y="334"/>
                      <a:pt x="129" y="323"/>
                      <a:pt x="119" y="312"/>
                    </a:cubicBezTo>
                    <a:cubicBezTo>
                      <a:pt x="110" y="302"/>
                      <a:pt x="106" y="291"/>
                      <a:pt x="108" y="278"/>
                    </a:cubicBezTo>
                    <a:cubicBezTo>
                      <a:pt x="110" y="267"/>
                      <a:pt x="107" y="260"/>
                      <a:pt x="98" y="253"/>
                    </a:cubicBezTo>
                    <a:cubicBezTo>
                      <a:pt x="81" y="240"/>
                      <a:pt x="69" y="226"/>
                      <a:pt x="75" y="205"/>
                    </a:cubicBezTo>
                    <a:cubicBezTo>
                      <a:pt x="76" y="199"/>
                      <a:pt x="71" y="195"/>
                      <a:pt x="65" y="193"/>
                    </a:cubicBezTo>
                    <a:cubicBezTo>
                      <a:pt x="45" y="186"/>
                      <a:pt x="31" y="174"/>
                      <a:pt x="25" y="155"/>
                    </a:cubicBezTo>
                    <a:cubicBezTo>
                      <a:pt x="23" y="149"/>
                      <a:pt x="18" y="146"/>
                      <a:pt x="10" y="146"/>
                    </a:cubicBezTo>
                    <a:cubicBezTo>
                      <a:pt x="7" y="146"/>
                      <a:pt x="2" y="147"/>
                      <a:pt x="0" y="142"/>
                    </a:cubicBezTo>
                    <a:close/>
                  </a:path>
                </a:pathLst>
              </a:custGeom>
              <a:solidFill>
                <a:srgbClr val="007DBC"/>
              </a:solid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a:solidFill>
                    <a:srgbClr val="002E6D"/>
                  </a:solidFill>
                </a:endParaRPr>
              </a:p>
            </p:txBody>
          </p:sp>
          <p:sp>
            <p:nvSpPr>
              <p:cNvPr id="24" name="Rectangle 23">
                <a:extLst>
                  <a:ext uri="{FF2B5EF4-FFF2-40B4-BE49-F238E27FC236}">
                    <a16:creationId xmlns:a16="http://schemas.microsoft.com/office/drawing/2014/main" id="{C90F482F-3866-4887-95A6-DA0C60A9093B}"/>
                  </a:ext>
                </a:extLst>
              </p:cNvPr>
              <p:cNvSpPr>
                <a:spLocks noChangeArrowheads="1"/>
              </p:cNvSpPr>
              <p:nvPr/>
            </p:nvSpPr>
            <p:spPr bwMode="auto">
              <a:xfrm>
                <a:off x="3242089" y="3107776"/>
                <a:ext cx="57778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en-US"/>
                </a:defPPr>
                <a:lvl1pPr algn="l" rtl="0" eaLnBrk="0" fontAlgn="base" hangingPunct="0">
                  <a:spcBef>
                    <a:spcPct val="0"/>
                  </a:spcBef>
                  <a:spcAft>
                    <a:spcPct val="0"/>
                  </a:spcAft>
                  <a:defRPr sz="3000" kern="1200">
                    <a:solidFill>
                      <a:schemeClr val="tx1"/>
                    </a:solidFill>
                    <a:latin typeface="Times New Roman" panose="02020603050405020304" pitchFamily="18" charset="0"/>
                    <a:ea typeface="+mn-ea"/>
                    <a:cs typeface="+mn-cs"/>
                  </a:defRPr>
                </a:lvl1pPr>
                <a:lvl2pPr marL="574675" indent="-117475" algn="l" rtl="0" eaLnBrk="0" fontAlgn="base" hangingPunct="0">
                  <a:spcBef>
                    <a:spcPct val="0"/>
                  </a:spcBef>
                  <a:spcAft>
                    <a:spcPct val="0"/>
                  </a:spcAft>
                  <a:defRPr sz="3000" kern="1200">
                    <a:solidFill>
                      <a:schemeClr val="tx1"/>
                    </a:solidFill>
                    <a:latin typeface="Times New Roman" panose="02020603050405020304" pitchFamily="18" charset="0"/>
                    <a:ea typeface="+mn-ea"/>
                    <a:cs typeface="+mn-cs"/>
                  </a:defRPr>
                </a:lvl2pPr>
                <a:lvl3pPr marL="1149350" indent="-234950" algn="l" rtl="0" eaLnBrk="0" fontAlgn="base" hangingPunct="0">
                  <a:spcBef>
                    <a:spcPct val="0"/>
                  </a:spcBef>
                  <a:spcAft>
                    <a:spcPct val="0"/>
                  </a:spcAft>
                  <a:defRPr sz="3000" kern="1200">
                    <a:solidFill>
                      <a:schemeClr val="tx1"/>
                    </a:solidFill>
                    <a:latin typeface="Times New Roman" panose="02020603050405020304" pitchFamily="18" charset="0"/>
                    <a:ea typeface="+mn-ea"/>
                    <a:cs typeface="+mn-cs"/>
                  </a:defRPr>
                </a:lvl3pPr>
                <a:lvl4pPr marL="1724025" indent="-352425" algn="l" rtl="0" eaLnBrk="0" fontAlgn="base" hangingPunct="0">
                  <a:spcBef>
                    <a:spcPct val="0"/>
                  </a:spcBef>
                  <a:spcAft>
                    <a:spcPct val="0"/>
                  </a:spcAft>
                  <a:defRPr sz="3000" kern="1200">
                    <a:solidFill>
                      <a:schemeClr val="tx1"/>
                    </a:solidFill>
                    <a:latin typeface="Times New Roman" panose="02020603050405020304" pitchFamily="18" charset="0"/>
                    <a:ea typeface="+mn-ea"/>
                    <a:cs typeface="+mn-cs"/>
                  </a:defRPr>
                </a:lvl4pPr>
                <a:lvl5pPr marL="2298700" indent="-469900" algn="l" rtl="0" eaLnBrk="0" fontAlgn="base" hangingPunct="0">
                  <a:spcBef>
                    <a:spcPct val="0"/>
                  </a:spcBef>
                  <a:spcAft>
                    <a:spcPct val="0"/>
                  </a:spcAft>
                  <a:defRPr sz="3000" kern="1200">
                    <a:solidFill>
                      <a:schemeClr val="tx1"/>
                    </a:solidFill>
                    <a:latin typeface="Times New Roman" panose="02020603050405020304" pitchFamily="18" charset="0"/>
                    <a:ea typeface="+mn-ea"/>
                    <a:cs typeface="+mn-cs"/>
                  </a:defRPr>
                </a:lvl5pPr>
                <a:lvl6pPr marL="2286000" algn="l" defTabSz="914400" rtl="0" eaLnBrk="1" latinLnBrk="0" hangingPunct="1">
                  <a:defRPr sz="3000" kern="1200">
                    <a:solidFill>
                      <a:schemeClr val="tx1"/>
                    </a:solidFill>
                    <a:latin typeface="Times New Roman" panose="02020603050405020304" pitchFamily="18" charset="0"/>
                    <a:ea typeface="+mn-ea"/>
                    <a:cs typeface="+mn-cs"/>
                  </a:defRPr>
                </a:lvl6pPr>
                <a:lvl7pPr marL="2743200" algn="l" defTabSz="914400" rtl="0" eaLnBrk="1" latinLnBrk="0" hangingPunct="1">
                  <a:defRPr sz="3000" kern="1200">
                    <a:solidFill>
                      <a:schemeClr val="tx1"/>
                    </a:solidFill>
                    <a:latin typeface="Times New Roman" panose="02020603050405020304" pitchFamily="18" charset="0"/>
                    <a:ea typeface="+mn-ea"/>
                    <a:cs typeface="+mn-cs"/>
                  </a:defRPr>
                </a:lvl7pPr>
                <a:lvl8pPr marL="3200400" algn="l" defTabSz="914400" rtl="0" eaLnBrk="1" latinLnBrk="0" hangingPunct="1">
                  <a:defRPr sz="3000" kern="1200">
                    <a:solidFill>
                      <a:schemeClr val="tx1"/>
                    </a:solidFill>
                    <a:latin typeface="Times New Roman" panose="02020603050405020304" pitchFamily="18" charset="0"/>
                    <a:ea typeface="+mn-ea"/>
                    <a:cs typeface="+mn-cs"/>
                  </a:defRPr>
                </a:lvl8pPr>
                <a:lvl9pPr marL="3657600" algn="l" defTabSz="914400" rtl="0" eaLnBrk="1" latinLnBrk="0" hangingPunct="1">
                  <a:defRPr sz="3000" kern="1200">
                    <a:solidFill>
                      <a:schemeClr val="tx1"/>
                    </a:solidFill>
                    <a:latin typeface="Times New Roman" panose="02020603050405020304" pitchFamily="18" charset="0"/>
                    <a:ea typeface="+mn-ea"/>
                    <a:cs typeface="+mn-cs"/>
                  </a:defRPr>
                </a:lvl9pPr>
              </a:lstStyle>
              <a:p>
                <a:pPr algn="ctr" eaLnBrk="1" hangingPunct="1">
                  <a:spcBef>
                    <a:spcPct val="0"/>
                  </a:spcBef>
                  <a:buFontTx/>
                  <a:buNone/>
                </a:pPr>
                <a:r>
                  <a:rPr lang="en-US" altLang="en-US" sz="1050" dirty="0">
                    <a:solidFill>
                      <a:schemeClr val="bg1"/>
                    </a:solidFill>
                    <a:latin typeface="Source Sans Pro" panose="020B0503030403020204" pitchFamily="34" charset="0"/>
                    <a:ea typeface="Source Sans Pro" panose="020B0503030403020204" pitchFamily="34" charset="0"/>
                    <a:cs typeface="Source Sans Pro" panose="020B0503030403020204" pitchFamily="34" charset="0"/>
                  </a:rPr>
                  <a:t>Seattle</a:t>
                </a:r>
                <a:endParaRPr lang="en-US" altLang="en-US" sz="1050" dirty="0">
                  <a:solidFill>
                    <a:srgbClr val="002E6D"/>
                  </a:solidFill>
                  <a:latin typeface="Source Sans Pro" panose="020B0503030403020204" pitchFamily="34" charset="0"/>
                  <a:ea typeface="Source Sans Pro" panose="020B0503030403020204" pitchFamily="34" charset="0"/>
                  <a:cs typeface="Source Sans Pro" panose="020B0503030403020204" pitchFamily="34" charset="0"/>
                </a:endParaRPr>
              </a:p>
            </p:txBody>
          </p:sp>
          <p:sp>
            <p:nvSpPr>
              <p:cNvPr id="45" name="Rectangle 44">
                <a:extLst>
                  <a:ext uri="{FF2B5EF4-FFF2-40B4-BE49-F238E27FC236}">
                    <a16:creationId xmlns:a16="http://schemas.microsoft.com/office/drawing/2014/main" id="{2FDEFECD-FC8D-4D44-B9F6-013C3CE69AB8}"/>
                  </a:ext>
                </a:extLst>
              </p:cNvPr>
              <p:cNvSpPr>
                <a:spLocks noChangeArrowheads="1"/>
              </p:cNvSpPr>
              <p:nvPr/>
            </p:nvSpPr>
            <p:spPr bwMode="auto">
              <a:xfrm>
                <a:off x="7764254" y="3082226"/>
                <a:ext cx="67753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en-US"/>
                </a:defPPr>
                <a:lvl1pPr algn="l" rtl="0" eaLnBrk="0" fontAlgn="base" hangingPunct="0">
                  <a:spcBef>
                    <a:spcPct val="0"/>
                  </a:spcBef>
                  <a:spcAft>
                    <a:spcPct val="0"/>
                  </a:spcAft>
                  <a:defRPr sz="3000" kern="1200">
                    <a:solidFill>
                      <a:schemeClr val="tx1"/>
                    </a:solidFill>
                    <a:latin typeface="Times New Roman" panose="02020603050405020304" pitchFamily="18" charset="0"/>
                    <a:ea typeface="+mn-ea"/>
                    <a:cs typeface="+mn-cs"/>
                  </a:defRPr>
                </a:lvl1pPr>
                <a:lvl2pPr marL="574675" indent="-117475" algn="l" rtl="0" eaLnBrk="0" fontAlgn="base" hangingPunct="0">
                  <a:spcBef>
                    <a:spcPct val="0"/>
                  </a:spcBef>
                  <a:spcAft>
                    <a:spcPct val="0"/>
                  </a:spcAft>
                  <a:defRPr sz="3000" kern="1200">
                    <a:solidFill>
                      <a:schemeClr val="tx1"/>
                    </a:solidFill>
                    <a:latin typeface="Times New Roman" panose="02020603050405020304" pitchFamily="18" charset="0"/>
                    <a:ea typeface="+mn-ea"/>
                    <a:cs typeface="+mn-cs"/>
                  </a:defRPr>
                </a:lvl2pPr>
                <a:lvl3pPr marL="1149350" indent="-234950" algn="l" rtl="0" eaLnBrk="0" fontAlgn="base" hangingPunct="0">
                  <a:spcBef>
                    <a:spcPct val="0"/>
                  </a:spcBef>
                  <a:spcAft>
                    <a:spcPct val="0"/>
                  </a:spcAft>
                  <a:defRPr sz="3000" kern="1200">
                    <a:solidFill>
                      <a:schemeClr val="tx1"/>
                    </a:solidFill>
                    <a:latin typeface="Times New Roman" panose="02020603050405020304" pitchFamily="18" charset="0"/>
                    <a:ea typeface="+mn-ea"/>
                    <a:cs typeface="+mn-cs"/>
                  </a:defRPr>
                </a:lvl3pPr>
                <a:lvl4pPr marL="1724025" indent="-352425" algn="l" rtl="0" eaLnBrk="0" fontAlgn="base" hangingPunct="0">
                  <a:spcBef>
                    <a:spcPct val="0"/>
                  </a:spcBef>
                  <a:spcAft>
                    <a:spcPct val="0"/>
                  </a:spcAft>
                  <a:defRPr sz="3000" kern="1200">
                    <a:solidFill>
                      <a:schemeClr val="tx1"/>
                    </a:solidFill>
                    <a:latin typeface="Times New Roman" panose="02020603050405020304" pitchFamily="18" charset="0"/>
                    <a:ea typeface="+mn-ea"/>
                    <a:cs typeface="+mn-cs"/>
                  </a:defRPr>
                </a:lvl4pPr>
                <a:lvl5pPr marL="2298700" indent="-469900" algn="l" rtl="0" eaLnBrk="0" fontAlgn="base" hangingPunct="0">
                  <a:spcBef>
                    <a:spcPct val="0"/>
                  </a:spcBef>
                  <a:spcAft>
                    <a:spcPct val="0"/>
                  </a:spcAft>
                  <a:defRPr sz="3000" kern="1200">
                    <a:solidFill>
                      <a:schemeClr val="tx1"/>
                    </a:solidFill>
                    <a:latin typeface="Times New Roman" panose="02020603050405020304" pitchFamily="18" charset="0"/>
                    <a:ea typeface="+mn-ea"/>
                    <a:cs typeface="+mn-cs"/>
                  </a:defRPr>
                </a:lvl5pPr>
                <a:lvl6pPr marL="2286000" algn="l" defTabSz="914400" rtl="0" eaLnBrk="1" latinLnBrk="0" hangingPunct="1">
                  <a:defRPr sz="3000" kern="1200">
                    <a:solidFill>
                      <a:schemeClr val="tx1"/>
                    </a:solidFill>
                    <a:latin typeface="Times New Roman" panose="02020603050405020304" pitchFamily="18" charset="0"/>
                    <a:ea typeface="+mn-ea"/>
                    <a:cs typeface="+mn-cs"/>
                  </a:defRPr>
                </a:lvl6pPr>
                <a:lvl7pPr marL="2743200" algn="l" defTabSz="914400" rtl="0" eaLnBrk="1" latinLnBrk="0" hangingPunct="1">
                  <a:defRPr sz="3000" kern="1200">
                    <a:solidFill>
                      <a:schemeClr val="tx1"/>
                    </a:solidFill>
                    <a:latin typeface="Times New Roman" panose="02020603050405020304" pitchFamily="18" charset="0"/>
                    <a:ea typeface="+mn-ea"/>
                    <a:cs typeface="+mn-cs"/>
                  </a:defRPr>
                </a:lvl7pPr>
                <a:lvl8pPr marL="3200400" algn="l" defTabSz="914400" rtl="0" eaLnBrk="1" latinLnBrk="0" hangingPunct="1">
                  <a:defRPr sz="3000" kern="1200">
                    <a:solidFill>
                      <a:schemeClr val="tx1"/>
                    </a:solidFill>
                    <a:latin typeface="Times New Roman" panose="02020603050405020304" pitchFamily="18" charset="0"/>
                    <a:ea typeface="+mn-ea"/>
                    <a:cs typeface="+mn-cs"/>
                  </a:defRPr>
                </a:lvl8pPr>
                <a:lvl9pPr marL="3657600" algn="l" defTabSz="914400" rtl="0" eaLnBrk="1" latinLnBrk="0" hangingPunct="1">
                  <a:defRPr sz="3000" kern="1200">
                    <a:solidFill>
                      <a:schemeClr val="tx1"/>
                    </a:solidFill>
                    <a:latin typeface="Times New Roman" panose="02020603050405020304" pitchFamily="18" charset="0"/>
                    <a:ea typeface="+mn-ea"/>
                    <a:cs typeface="+mn-cs"/>
                  </a:defRPr>
                </a:lvl9pPr>
              </a:lstStyle>
              <a:p>
                <a:pPr algn="ctr" eaLnBrk="1" hangingPunct="1">
                  <a:spcBef>
                    <a:spcPct val="0"/>
                  </a:spcBef>
                  <a:buFontTx/>
                  <a:buNone/>
                </a:pPr>
                <a:r>
                  <a:rPr lang="en-US" altLang="en-US" sz="1050" dirty="0">
                    <a:solidFill>
                      <a:schemeClr val="bg1"/>
                    </a:solidFill>
                    <a:latin typeface="Source Sans Pro" panose="020B0503030403020204" pitchFamily="34" charset="0"/>
                    <a:ea typeface="Source Sans Pro" panose="020B0503030403020204" pitchFamily="34" charset="0"/>
                    <a:cs typeface="Source Sans Pro" panose="020B0503030403020204" pitchFamily="34" charset="0"/>
                  </a:rPr>
                  <a:t>Spokane</a:t>
                </a:r>
              </a:p>
            </p:txBody>
          </p:sp>
        </p:grpSp>
      </p:grpSp>
      <p:sp>
        <p:nvSpPr>
          <p:cNvPr id="4" name="Rectangle 3">
            <a:extLst>
              <a:ext uri="{FF2B5EF4-FFF2-40B4-BE49-F238E27FC236}">
                <a16:creationId xmlns:a16="http://schemas.microsoft.com/office/drawing/2014/main" id="{4A50164C-0D0D-F552-DD95-F4865668CE77}"/>
              </a:ext>
            </a:extLst>
          </p:cNvPr>
          <p:cNvSpPr>
            <a:spLocks noChangeArrowheads="1"/>
          </p:cNvSpPr>
          <p:nvPr/>
        </p:nvSpPr>
        <p:spPr bwMode="auto">
          <a:xfrm>
            <a:off x="250521" y="460252"/>
            <a:ext cx="11661731" cy="861774"/>
          </a:xfrm>
          <a:prstGeom prst="rect">
            <a:avLst/>
          </a:prstGeom>
          <a:noFill/>
          <a:ln>
            <a:noFill/>
          </a:ln>
        </p:spPr>
        <p:txBody>
          <a:bodyPr wrap="square" lIns="0" tIns="0" rIns="0" bIns="0">
            <a:spAutoFit/>
          </a:bodyPr>
          <a:lstStyle>
            <a:defPPr>
              <a:defRPr lang="en-US"/>
            </a:defPPr>
            <a:lvl1pPr algn="l" rtl="0" eaLnBrk="0" fontAlgn="base" hangingPunct="0">
              <a:spcBef>
                <a:spcPct val="0"/>
              </a:spcBef>
              <a:spcAft>
                <a:spcPct val="0"/>
              </a:spcAft>
              <a:defRPr sz="3000" kern="1200">
                <a:solidFill>
                  <a:schemeClr val="tx1"/>
                </a:solidFill>
                <a:latin typeface="Times New Roman" panose="02020603050405020304" pitchFamily="18" charset="0"/>
                <a:ea typeface="+mn-ea"/>
                <a:cs typeface="+mn-cs"/>
              </a:defRPr>
            </a:lvl1pPr>
            <a:lvl2pPr marL="574675" indent="-117475" algn="l" rtl="0" eaLnBrk="0" fontAlgn="base" hangingPunct="0">
              <a:spcBef>
                <a:spcPct val="0"/>
              </a:spcBef>
              <a:spcAft>
                <a:spcPct val="0"/>
              </a:spcAft>
              <a:defRPr sz="3000" kern="1200">
                <a:solidFill>
                  <a:schemeClr val="tx1"/>
                </a:solidFill>
                <a:latin typeface="Times New Roman" panose="02020603050405020304" pitchFamily="18" charset="0"/>
                <a:ea typeface="+mn-ea"/>
                <a:cs typeface="+mn-cs"/>
              </a:defRPr>
            </a:lvl2pPr>
            <a:lvl3pPr marL="1149350" indent="-234950" algn="l" rtl="0" eaLnBrk="0" fontAlgn="base" hangingPunct="0">
              <a:spcBef>
                <a:spcPct val="0"/>
              </a:spcBef>
              <a:spcAft>
                <a:spcPct val="0"/>
              </a:spcAft>
              <a:defRPr sz="3000" kern="1200">
                <a:solidFill>
                  <a:schemeClr val="tx1"/>
                </a:solidFill>
                <a:latin typeface="Times New Roman" panose="02020603050405020304" pitchFamily="18" charset="0"/>
                <a:ea typeface="+mn-ea"/>
                <a:cs typeface="+mn-cs"/>
              </a:defRPr>
            </a:lvl3pPr>
            <a:lvl4pPr marL="1724025" indent="-352425" algn="l" rtl="0" eaLnBrk="0" fontAlgn="base" hangingPunct="0">
              <a:spcBef>
                <a:spcPct val="0"/>
              </a:spcBef>
              <a:spcAft>
                <a:spcPct val="0"/>
              </a:spcAft>
              <a:defRPr sz="3000" kern="1200">
                <a:solidFill>
                  <a:schemeClr val="tx1"/>
                </a:solidFill>
                <a:latin typeface="Times New Roman" panose="02020603050405020304" pitchFamily="18" charset="0"/>
                <a:ea typeface="+mn-ea"/>
                <a:cs typeface="+mn-cs"/>
              </a:defRPr>
            </a:lvl4pPr>
            <a:lvl5pPr marL="2298700" indent="-469900" algn="l" rtl="0" eaLnBrk="0" fontAlgn="base" hangingPunct="0">
              <a:spcBef>
                <a:spcPct val="0"/>
              </a:spcBef>
              <a:spcAft>
                <a:spcPct val="0"/>
              </a:spcAft>
              <a:defRPr sz="3000" kern="1200">
                <a:solidFill>
                  <a:schemeClr val="tx1"/>
                </a:solidFill>
                <a:latin typeface="Times New Roman" panose="02020603050405020304" pitchFamily="18" charset="0"/>
                <a:ea typeface="+mn-ea"/>
                <a:cs typeface="+mn-cs"/>
              </a:defRPr>
            </a:lvl5pPr>
            <a:lvl6pPr marL="2286000" algn="l" defTabSz="914400" rtl="0" eaLnBrk="1" latinLnBrk="0" hangingPunct="1">
              <a:defRPr sz="3000" kern="1200">
                <a:solidFill>
                  <a:schemeClr val="tx1"/>
                </a:solidFill>
                <a:latin typeface="Times New Roman" panose="02020603050405020304" pitchFamily="18" charset="0"/>
                <a:ea typeface="+mn-ea"/>
                <a:cs typeface="+mn-cs"/>
              </a:defRPr>
            </a:lvl6pPr>
            <a:lvl7pPr marL="2743200" algn="l" defTabSz="914400" rtl="0" eaLnBrk="1" latinLnBrk="0" hangingPunct="1">
              <a:defRPr sz="3000" kern="1200">
                <a:solidFill>
                  <a:schemeClr val="tx1"/>
                </a:solidFill>
                <a:latin typeface="Times New Roman" panose="02020603050405020304" pitchFamily="18" charset="0"/>
                <a:ea typeface="+mn-ea"/>
                <a:cs typeface="+mn-cs"/>
              </a:defRPr>
            </a:lvl7pPr>
            <a:lvl8pPr marL="3200400" algn="l" defTabSz="914400" rtl="0" eaLnBrk="1" latinLnBrk="0" hangingPunct="1">
              <a:defRPr sz="3000" kern="1200">
                <a:solidFill>
                  <a:schemeClr val="tx1"/>
                </a:solidFill>
                <a:latin typeface="Times New Roman" panose="02020603050405020304" pitchFamily="18" charset="0"/>
                <a:ea typeface="+mn-ea"/>
                <a:cs typeface="+mn-cs"/>
              </a:defRPr>
            </a:lvl8pPr>
            <a:lvl9pPr marL="3657600" algn="l" defTabSz="914400" rtl="0" eaLnBrk="1" latinLnBrk="0" hangingPunct="1">
              <a:defRPr sz="3000" kern="1200">
                <a:solidFill>
                  <a:schemeClr val="tx1"/>
                </a:solidFill>
                <a:latin typeface="Times New Roman" panose="02020603050405020304" pitchFamily="18" charset="0"/>
                <a:ea typeface="+mn-ea"/>
                <a:cs typeface="+mn-cs"/>
              </a:defRPr>
            </a:lvl9pPr>
          </a:lstStyle>
          <a:p>
            <a:pPr algn="ctr" eaLnBrk="1" hangingPunct="1">
              <a:spcBef>
                <a:spcPct val="0"/>
              </a:spcBef>
              <a:buFontTx/>
              <a:buNone/>
              <a:defRPr/>
            </a:pPr>
            <a:r>
              <a:rPr lang="en-US" altLang="en-US" sz="3600" b="1" dirty="0">
                <a:solidFill>
                  <a:srgbClr val="002E6D"/>
                </a:solidFill>
                <a:latin typeface="Source Sans Pro" panose="020B0503030403020204" pitchFamily="34" charset="0"/>
                <a:ea typeface="Source Sans Pro" panose="020B0503030403020204" pitchFamily="34" charset="0"/>
              </a:rPr>
              <a:t>Your Local SBA District Office</a:t>
            </a:r>
          </a:p>
          <a:p>
            <a:pPr algn="ctr" eaLnBrk="1" hangingPunct="1">
              <a:spcBef>
                <a:spcPct val="0"/>
              </a:spcBef>
              <a:buFontTx/>
              <a:buNone/>
              <a:defRPr/>
            </a:pPr>
            <a:r>
              <a:rPr lang="en-US" altLang="en-US" sz="2000" i="1" dirty="0">
                <a:solidFill>
                  <a:srgbClr val="002E6D"/>
                </a:solidFill>
                <a:latin typeface="Source Sans Pro" panose="020B0503030403020204" pitchFamily="34" charset="0"/>
                <a:ea typeface="Source Sans Pro" panose="020B0503030403020204" pitchFamily="34" charset="0"/>
              </a:rPr>
              <a:t>Serving </a:t>
            </a:r>
            <a:r>
              <a:rPr lang="en-US" altLang="en-US" sz="2000" i="1" dirty="0">
                <a:solidFill>
                  <a:schemeClr val="tx2"/>
                </a:solidFill>
                <a:latin typeface="Source Sans Pro" panose="020B0503030403020204" pitchFamily="34" charset="0"/>
                <a:ea typeface="Source Sans Pro" panose="020B0503030403020204" pitchFamily="34" charset="0"/>
              </a:rPr>
              <a:t>most</a:t>
            </a:r>
            <a:r>
              <a:rPr lang="en-US" altLang="en-US" sz="2000" i="1" dirty="0">
                <a:solidFill>
                  <a:srgbClr val="002E6D"/>
                </a:solidFill>
                <a:latin typeface="Source Sans Pro" panose="020B0503030403020204" pitchFamily="34" charset="0"/>
                <a:ea typeface="Source Sans Pro" panose="020B0503030403020204" pitchFamily="34" charset="0"/>
              </a:rPr>
              <a:t> of Washington state and northern Idaho with offices in Seattle and Spokane</a:t>
            </a:r>
            <a:endParaRPr lang="en-US" altLang="en-US" sz="3200" i="1" dirty="0">
              <a:solidFill>
                <a:srgbClr val="002E6D"/>
              </a:solidFill>
              <a:latin typeface="Source Sans Pro" panose="020B0503030403020204" pitchFamily="34" charset="0"/>
              <a:ea typeface="Source Sans Pro" panose="020B0503030403020204" pitchFamily="34" charset="0"/>
            </a:endParaRPr>
          </a:p>
        </p:txBody>
      </p:sp>
      <p:sp>
        <p:nvSpPr>
          <p:cNvPr id="14" name="Teardrop 13">
            <a:extLst>
              <a:ext uri="{FF2B5EF4-FFF2-40B4-BE49-F238E27FC236}">
                <a16:creationId xmlns:a16="http://schemas.microsoft.com/office/drawing/2014/main" id="{3DC5AB49-13C2-EDA8-8341-5BFA0050D103}"/>
              </a:ext>
            </a:extLst>
          </p:cNvPr>
          <p:cNvSpPr/>
          <p:nvPr/>
        </p:nvSpPr>
        <p:spPr>
          <a:xfrm rot="7986240">
            <a:off x="4071980" y="3323690"/>
            <a:ext cx="118660" cy="118660"/>
          </a:xfrm>
          <a:prstGeom prst="teardrop">
            <a:avLst>
              <a:gd name="adj" fmla="val 142406"/>
            </a:avLst>
          </a:prstGeom>
          <a:solidFill>
            <a:schemeClr val="bg1"/>
          </a:solidFill>
          <a:ln>
            <a:solidFill>
              <a:srgbClr val="002E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Teardrop 26">
            <a:extLst>
              <a:ext uri="{FF2B5EF4-FFF2-40B4-BE49-F238E27FC236}">
                <a16:creationId xmlns:a16="http://schemas.microsoft.com/office/drawing/2014/main" id="{588EFCC2-DF68-D429-6303-F948963A01E3}"/>
              </a:ext>
            </a:extLst>
          </p:cNvPr>
          <p:cNvSpPr/>
          <p:nvPr/>
        </p:nvSpPr>
        <p:spPr>
          <a:xfrm rot="7986240">
            <a:off x="7622180" y="3286508"/>
            <a:ext cx="118660" cy="118660"/>
          </a:xfrm>
          <a:prstGeom prst="teardrop">
            <a:avLst>
              <a:gd name="adj" fmla="val 142406"/>
            </a:avLst>
          </a:prstGeom>
          <a:solidFill>
            <a:schemeClr val="bg1"/>
          </a:solidFill>
          <a:ln>
            <a:solidFill>
              <a:srgbClr val="002E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3657032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9968B-B6DA-958C-6B4C-E45B1F08F483}"/>
              </a:ext>
            </a:extLst>
          </p:cNvPr>
          <p:cNvSpPr>
            <a:spLocks noGrp="1"/>
          </p:cNvSpPr>
          <p:nvPr>
            <p:ph type="title"/>
          </p:nvPr>
        </p:nvSpPr>
        <p:spPr/>
        <p:txBody>
          <a:bodyPr/>
          <a:lstStyle/>
          <a:p>
            <a:r>
              <a:rPr lang="en-US" dirty="0"/>
              <a:t>Special Bonus Session today from 2:30 to 3:30 </a:t>
            </a:r>
          </a:p>
        </p:txBody>
      </p:sp>
      <p:pic>
        <p:nvPicPr>
          <p:cNvPr id="3074" name="Picture 2" descr="Image result for special logo">
            <a:extLst>
              <a:ext uri="{FF2B5EF4-FFF2-40B4-BE49-F238E27FC236}">
                <a16:creationId xmlns:a16="http://schemas.microsoft.com/office/drawing/2014/main" id="{55B07600-BBF0-3202-F7C2-A27DACC7F0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5096" y="1482384"/>
            <a:ext cx="5321808" cy="258842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25802A39-7D3B-EC44-7E8F-F5C9D2014B1D}"/>
              </a:ext>
            </a:extLst>
          </p:cNvPr>
          <p:cNvSpPr txBox="1">
            <a:spLocks/>
          </p:cNvSpPr>
          <p:nvPr/>
        </p:nvSpPr>
        <p:spPr>
          <a:xfrm>
            <a:off x="990600" y="4992332"/>
            <a:ext cx="10515600" cy="580975"/>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4000" b="1" i="0" kern="1200" spc="-100" baseline="0">
                <a:solidFill>
                  <a:srgbClr val="003F80"/>
                </a:solidFill>
                <a:latin typeface="Source Sans Pro" charset="0"/>
                <a:ea typeface="Source Sans Pro" charset="0"/>
                <a:cs typeface="Source Sans Pro" charset="0"/>
              </a:defRPr>
            </a:lvl1pPr>
          </a:lstStyle>
          <a:p>
            <a:pPr algn="ctr"/>
            <a:r>
              <a:rPr lang="en-US" dirty="0"/>
              <a:t>SBA Office of Advocacy – Listening Session with Jenn Clark – Regional Advocate Region 10        (AK, ID, WA, OR) </a:t>
            </a:r>
          </a:p>
        </p:txBody>
      </p:sp>
    </p:spTree>
    <p:extLst>
      <p:ext uri="{BB962C8B-B14F-4D97-AF65-F5344CB8AC3E}">
        <p14:creationId xmlns:p14="http://schemas.microsoft.com/office/powerpoint/2010/main" val="4100496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9DD720-B3FC-44A6-8E35-FB4548656847}"/>
              </a:ext>
            </a:extLst>
          </p:cNvPr>
          <p:cNvSpPr>
            <a:spLocks noGrp="1"/>
          </p:cNvSpPr>
          <p:nvPr>
            <p:ph type="ctrTitle"/>
          </p:nvPr>
        </p:nvSpPr>
        <p:spPr/>
        <p:txBody>
          <a:bodyPr/>
          <a:lstStyle/>
          <a:p>
            <a:pPr algn="ctr"/>
            <a:r>
              <a:rPr lang="en-US" dirty="0"/>
              <a:t>How are we doing?</a:t>
            </a:r>
            <a:br>
              <a:rPr lang="en-US" dirty="0"/>
            </a:br>
            <a:r>
              <a:rPr lang="en-US" sz="3300" b="0" dirty="0">
                <a:solidFill>
                  <a:srgbClr val="FF0000"/>
                </a:solidFill>
              </a:rPr>
              <a:t>Please take a minute to let us know</a:t>
            </a:r>
            <a:endParaRPr lang="en-US" b="0" dirty="0">
              <a:solidFill>
                <a:srgbClr val="FF0000"/>
              </a:solidFill>
            </a:endParaRPr>
          </a:p>
        </p:txBody>
      </p:sp>
      <p:sp>
        <p:nvSpPr>
          <p:cNvPr id="7" name="Text Placeholder 6">
            <a:extLst>
              <a:ext uri="{FF2B5EF4-FFF2-40B4-BE49-F238E27FC236}">
                <a16:creationId xmlns:a16="http://schemas.microsoft.com/office/drawing/2014/main" id="{D7DE098E-0DED-4311-9E69-F40CD82DF30A}"/>
              </a:ext>
            </a:extLst>
          </p:cNvPr>
          <p:cNvSpPr>
            <a:spLocks noGrp="1"/>
          </p:cNvSpPr>
          <p:nvPr>
            <p:ph type="body" sz="quarter" idx="10"/>
          </p:nvPr>
        </p:nvSpPr>
        <p:spPr/>
        <p:txBody>
          <a:bodyPr/>
          <a:lstStyle/>
          <a:p>
            <a:pPr algn="ctr"/>
            <a:r>
              <a:rPr lang="en-US" dirty="0">
                <a:hlinkClick r:id="rId2"/>
              </a:rPr>
              <a:t>www.sba.gov/feedback</a:t>
            </a:r>
            <a:endParaRPr lang="en-US" dirty="0"/>
          </a:p>
          <a:p>
            <a:endParaRPr lang="en-US" dirty="0"/>
          </a:p>
          <a:p>
            <a:endParaRPr lang="en-US" dirty="0"/>
          </a:p>
        </p:txBody>
      </p:sp>
      <p:pic>
        <p:nvPicPr>
          <p:cNvPr id="9" name="Picture 8">
            <a:extLst>
              <a:ext uri="{FF2B5EF4-FFF2-40B4-BE49-F238E27FC236}">
                <a16:creationId xmlns:a16="http://schemas.microsoft.com/office/drawing/2014/main" id="{BA293552-1547-43CD-B300-E426BE58424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55859" y="4404392"/>
            <a:ext cx="1080285" cy="1092994"/>
          </a:xfrm>
          <a:prstGeom prst="rect">
            <a:avLst/>
          </a:prstGeom>
        </p:spPr>
      </p:pic>
    </p:spTree>
    <p:extLst>
      <p:ext uri="{BB962C8B-B14F-4D97-AF65-F5344CB8AC3E}">
        <p14:creationId xmlns:p14="http://schemas.microsoft.com/office/powerpoint/2010/main" val="3419214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24DD3-0442-4859-ABF0-69A030B27807}"/>
              </a:ext>
            </a:extLst>
          </p:cNvPr>
          <p:cNvSpPr>
            <a:spLocks noGrp="1"/>
          </p:cNvSpPr>
          <p:nvPr>
            <p:ph type="title"/>
          </p:nvPr>
        </p:nvSpPr>
        <p:spPr/>
        <p:txBody>
          <a:bodyPr>
            <a:normAutofit fontScale="90000"/>
          </a:bodyPr>
          <a:lstStyle/>
          <a:p>
            <a:pPr algn="ctr"/>
            <a:r>
              <a:rPr lang="en-US" dirty="0"/>
              <a:t>You’ve likely heard about SBA programs like …</a:t>
            </a:r>
          </a:p>
        </p:txBody>
      </p:sp>
      <p:sp>
        <p:nvSpPr>
          <p:cNvPr id="4" name="Content Placeholder 3">
            <a:extLst>
              <a:ext uri="{FF2B5EF4-FFF2-40B4-BE49-F238E27FC236}">
                <a16:creationId xmlns:a16="http://schemas.microsoft.com/office/drawing/2014/main" id="{265469AC-170B-4B8D-8953-F4886AFD30FF}"/>
              </a:ext>
            </a:extLst>
          </p:cNvPr>
          <p:cNvSpPr>
            <a:spLocks noGrp="1"/>
          </p:cNvSpPr>
          <p:nvPr>
            <p:ph idx="1"/>
          </p:nvPr>
        </p:nvSpPr>
        <p:spPr>
          <a:xfrm>
            <a:off x="2482525" y="3096062"/>
            <a:ext cx="3045798" cy="1108384"/>
          </a:xfrm>
        </p:spPr>
        <p:txBody>
          <a:bodyPr>
            <a:normAutofit/>
          </a:bodyPr>
          <a:lstStyle/>
          <a:p>
            <a:pPr marL="0" indent="0" algn="ctr">
              <a:buNone/>
            </a:pPr>
            <a:r>
              <a:rPr lang="en-US" b="1" dirty="0">
                <a:solidFill>
                  <a:schemeClr val="tx2"/>
                </a:solidFill>
              </a:rPr>
              <a:t>Equitable </a:t>
            </a:r>
            <a:br>
              <a:rPr lang="en-US" b="1" dirty="0">
                <a:solidFill>
                  <a:schemeClr val="tx2"/>
                </a:solidFill>
              </a:rPr>
            </a:br>
            <a:r>
              <a:rPr lang="en-US" b="1" dirty="0">
                <a:solidFill>
                  <a:schemeClr val="tx2"/>
                </a:solidFill>
              </a:rPr>
              <a:t>access to capital</a:t>
            </a:r>
          </a:p>
        </p:txBody>
      </p:sp>
      <p:pic>
        <p:nvPicPr>
          <p:cNvPr id="9" name="Picture 8" descr="A picture containing company name&#10;&#10;Description automatically generated">
            <a:extLst>
              <a:ext uri="{FF2B5EF4-FFF2-40B4-BE49-F238E27FC236}">
                <a16:creationId xmlns:a16="http://schemas.microsoft.com/office/drawing/2014/main" id="{4F60D149-434E-47EB-884F-9F5961891B60}"/>
              </a:ext>
            </a:extLst>
          </p:cNvPr>
          <p:cNvPicPr>
            <a:picLocks noChangeAspect="1"/>
          </p:cNvPicPr>
          <p:nvPr/>
        </p:nvPicPr>
        <p:blipFill rotWithShape="1">
          <a:blip r:embed="rId3">
            <a:clrChange>
              <a:clrFrom>
                <a:srgbClr val="FFFFFF"/>
              </a:clrFrom>
              <a:clrTo>
                <a:srgbClr val="FFFFFF">
                  <a:alpha val="0"/>
                </a:srgbClr>
              </a:clrTo>
            </a:clrChange>
          </a:blip>
          <a:srcRect l="54085" b="23436"/>
          <a:stretch/>
        </p:blipFill>
        <p:spPr>
          <a:xfrm>
            <a:off x="7032895" y="1115022"/>
            <a:ext cx="2236842" cy="1865472"/>
          </a:xfrm>
          <a:prstGeom prst="rect">
            <a:avLst/>
          </a:prstGeom>
        </p:spPr>
      </p:pic>
      <p:grpSp>
        <p:nvGrpSpPr>
          <p:cNvPr id="13" name="Group 12">
            <a:extLst>
              <a:ext uri="{FF2B5EF4-FFF2-40B4-BE49-F238E27FC236}">
                <a16:creationId xmlns:a16="http://schemas.microsoft.com/office/drawing/2014/main" id="{6FB5070F-624D-4739-B3E6-693C86C4F1FB}"/>
              </a:ext>
            </a:extLst>
          </p:cNvPr>
          <p:cNvGrpSpPr/>
          <p:nvPr/>
        </p:nvGrpSpPr>
        <p:grpSpPr>
          <a:xfrm>
            <a:off x="8679885" y="1932569"/>
            <a:ext cx="1305792" cy="1305792"/>
            <a:chOff x="7215655" y="2926385"/>
            <a:chExt cx="1700974" cy="1700974"/>
          </a:xfrm>
        </p:grpSpPr>
        <p:sp>
          <p:nvSpPr>
            <p:cNvPr id="12" name="Rectangle 11">
              <a:extLst>
                <a:ext uri="{FF2B5EF4-FFF2-40B4-BE49-F238E27FC236}">
                  <a16:creationId xmlns:a16="http://schemas.microsoft.com/office/drawing/2014/main" id="{87AA5A2C-6663-462B-9751-8D382537AA37}"/>
                </a:ext>
              </a:extLst>
            </p:cNvPr>
            <p:cNvSpPr/>
            <p:nvPr/>
          </p:nvSpPr>
          <p:spPr>
            <a:xfrm rot="852299">
              <a:off x="7509794" y="3394652"/>
              <a:ext cx="980043" cy="997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text, sign&#10;&#10;Description automatically generated">
              <a:extLst>
                <a:ext uri="{FF2B5EF4-FFF2-40B4-BE49-F238E27FC236}">
                  <a16:creationId xmlns:a16="http://schemas.microsoft.com/office/drawing/2014/main" id="{6006BE4B-CED8-437C-B89B-D59A12079C9A}"/>
                </a:ext>
              </a:extLst>
            </p:cNvPr>
            <p:cNvPicPr>
              <a:picLocks noChangeAspect="1"/>
            </p:cNvPicPr>
            <p:nvPr/>
          </p:nvPicPr>
          <p:blipFill>
            <a:blip r:embed="rId4"/>
            <a:stretch>
              <a:fillRect/>
            </a:stretch>
          </p:blipFill>
          <p:spPr>
            <a:xfrm>
              <a:off x="7215655" y="2926385"/>
              <a:ext cx="1700974" cy="1700974"/>
            </a:xfrm>
            <a:prstGeom prst="rect">
              <a:avLst/>
            </a:prstGeom>
          </p:spPr>
        </p:pic>
      </p:grpSp>
      <p:pic>
        <p:nvPicPr>
          <p:cNvPr id="15" name="Picture 14" descr="A picture containing text, sign, vector graphics, clipart&#10;&#10;Description automatically generated">
            <a:extLst>
              <a:ext uri="{FF2B5EF4-FFF2-40B4-BE49-F238E27FC236}">
                <a16:creationId xmlns:a16="http://schemas.microsoft.com/office/drawing/2014/main" id="{A33B44B8-1997-483A-9943-2BC7C329F9EC}"/>
              </a:ext>
            </a:extLst>
          </p:cNvPr>
          <p:cNvPicPr>
            <a:picLocks noChangeAspect="1"/>
          </p:cNvPicPr>
          <p:nvPr/>
        </p:nvPicPr>
        <p:blipFill>
          <a:blip r:embed="rId5"/>
          <a:stretch>
            <a:fillRect/>
          </a:stretch>
        </p:blipFill>
        <p:spPr>
          <a:xfrm>
            <a:off x="2872402" y="1184282"/>
            <a:ext cx="2076538" cy="2076538"/>
          </a:xfrm>
          <a:prstGeom prst="rect">
            <a:avLst/>
          </a:prstGeom>
        </p:spPr>
      </p:pic>
      <p:grpSp>
        <p:nvGrpSpPr>
          <p:cNvPr id="21" name="Group 20">
            <a:extLst>
              <a:ext uri="{FF2B5EF4-FFF2-40B4-BE49-F238E27FC236}">
                <a16:creationId xmlns:a16="http://schemas.microsoft.com/office/drawing/2014/main" id="{B2921E9A-51E1-45CA-B7EB-9E1D2E1257BB}"/>
              </a:ext>
            </a:extLst>
          </p:cNvPr>
          <p:cNvGrpSpPr/>
          <p:nvPr/>
        </p:nvGrpSpPr>
        <p:grpSpPr>
          <a:xfrm>
            <a:off x="4274271" y="2068604"/>
            <a:ext cx="1702514" cy="1305792"/>
            <a:chOff x="3120320" y="2726102"/>
            <a:chExt cx="1920783" cy="1473200"/>
          </a:xfrm>
        </p:grpSpPr>
        <p:sp>
          <p:nvSpPr>
            <p:cNvPr id="19" name="Rectangle 18">
              <a:extLst>
                <a:ext uri="{FF2B5EF4-FFF2-40B4-BE49-F238E27FC236}">
                  <a16:creationId xmlns:a16="http://schemas.microsoft.com/office/drawing/2014/main" id="{87BD4E86-962E-493B-B450-34A9542A3524}"/>
                </a:ext>
              </a:extLst>
            </p:cNvPr>
            <p:cNvSpPr/>
            <p:nvPr/>
          </p:nvSpPr>
          <p:spPr>
            <a:xfrm rot="17778622">
              <a:off x="3632609" y="3167003"/>
              <a:ext cx="302891" cy="1066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40EF4F45-22AD-4511-983A-9E8794F44A9A}"/>
                </a:ext>
              </a:extLst>
            </p:cNvPr>
            <p:cNvSpPr/>
            <p:nvPr/>
          </p:nvSpPr>
          <p:spPr>
            <a:xfrm rot="14396404">
              <a:off x="3658790" y="2753701"/>
              <a:ext cx="302891" cy="1066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Diagram, engineering drawing&#10;&#10;Description automatically generated">
              <a:extLst>
                <a:ext uri="{FF2B5EF4-FFF2-40B4-BE49-F238E27FC236}">
                  <a16:creationId xmlns:a16="http://schemas.microsoft.com/office/drawing/2014/main" id="{85798321-A1B0-45F6-874D-5F111FEDED38}"/>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20320" y="2726102"/>
              <a:ext cx="1920783" cy="1473200"/>
            </a:xfrm>
            <a:prstGeom prst="rect">
              <a:avLst/>
            </a:prstGeom>
          </p:spPr>
        </p:pic>
      </p:grpSp>
      <p:sp>
        <p:nvSpPr>
          <p:cNvPr id="22" name="Content Placeholder 3">
            <a:extLst>
              <a:ext uri="{FF2B5EF4-FFF2-40B4-BE49-F238E27FC236}">
                <a16:creationId xmlns:a16="http://schemas.microsoft.com/office/drawing/2014/main" id="{D7DC210B-8B74-4ABC-A9E2-806B1A1E2E23}"/>
              </a:ext>
            </a:extLst>
          </p:cNvPr>
          <p:cNvSpPr txBox="1">
            <a:spLocks/>
          </p:cNvSpPr>
          <p:nvPr/>
        </p:nvSpPr>
        <p:spPr>
          <a:xfrm>
            <a:off x="6473000" y="3112575"/>
            <a:ext cx="3637997" cy="807218"/>
          </a:xfrm>
          <a:prstGeom prst="rect">
            <a:avLst/>
          </a:prstGeom>
        </p:spPr>
        <p:txBody>
          <a:bodyPr vert="horz" lIns="91440" tIns="45720" rIns="91440" bIns="45720" rtlCol="0">
            <a:normAutofit/>
          </a:bodyPr>
          <a:lstStyle>
            <a:lvl1pPr marL="171438" indent="-171438" algn="l" defTabSz="685749" rtl="0" eaLnBrk="1" latinLnBrk="0" hangingPunct="1">
              <a:lnSpc>
                <a:spcPct val="90000"/>
              </a:lnSpc>
              <a:spcBef>
                <a:spcPts val="750"/>
              </a:spcBef>
              <a:buFont typeface="Arial"/>
              <a:buChar char="•"/>
              <a:defRPr sz="2100" kern="1200">
                <a:solidFill>
                  <a:schemeClr val="tx1"/>
                </a:solidFill>
                <a:latin typeface="Source Sans Pro" charset="0"/>
                <a:ea typeface="Source Sans Pro" charset="0"/>
                <a:cs typeface="Source Sans Pro" charset="0"/>
              </a:defRPr>
            </a:lvl1pPr>
            <a:lvl2pPr marL="514313" indent="-171438" algn="l" defTabSz="685749" rtl="0" eaLnBrk="1" latinLnBrk="0" hangingPunct="1">
              <a:lnSpc>
                <a:spcPct val="90000"/>
              </a:lnSpc>
              <a:spcBef>
                <a:spcPts val="375"/>
              </a:spcBef>
              <a:buFont typeface="Arial"/>
              <a:buChar char="•"/>
              <a:defRPr sz="1800" kern="1200">
                <a:solidFill>
                  <a:schemeClr val="tx1"/>
                </a:solidFill>
                <a:latin typeface="Source Sans Pro" charset="0"/>
                <a:ea typeface="Source Sans Pro" charset="0"/>
                <a:cs typeface="Source Sans Pro" charset="0"/>
              </a:defRPr>
            </a:lvl2pPr>
            <a:lvl3pPr marL="857186" indent="-171438" algn="l" defTabSz="685749" rtl="0" eaLnBrk="1" latinLnBrk="0" hangingPunct="1">
              <a:lnSpc>
                <a:spcPct val="90000"/>
              </a:lnSpc>
              <a:spcBef>
                <a:spcPts val="375"/>
              </a:spcBef>
              <a:buFont typeface="Arial"/>
              <a:buChar char="•"/>
              <a:defRPr sz="1500" kern="1200">
                <a:solidFill>
                  <a:schemeClr val="tx1"/>
                </a:solidFill>
                <a:latin typeface="Source Sans Pro" charset="0"/>
                <a:ea typeface="Source Sans Pro" charset="0"/>
                <a:cs typeface="Source Sans Pro" charset="0"/>
              </a:defRPr>
            </a:lvl3pPr>
            <a:lvl4pPr marL="1200060"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4pPr>
            <a:lvl5pPr marL="1542935"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5pPr>
            <a:lvl6pPr marL="1885809"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b="1" dirty="0">
                <a:solidFill>
                  <a:schemeClr val="tx2"/>
                </a:solidFill>
              </a:rPr>
              <a:t>Increase contracting opportunities</a:t>
            </a:r>
          </a:p>
        </p:txBody>
      </p:sp>
      <p:pic>
        <p:nvPicPr>
          <p:cNvPr id="24" name="Picture 23">
            <a:extLst>
              <a:ext uri="{FF2B5EF4-FFF2-40B4-BE49-F238E27FC236}">
                <a16:creationId xmlns:a16="http://schemas.microsoft.com/office/drawing/2014/main" id="{041F62A9-129A-40D4-B34C-726C18BCDDBA}"/>
              </a:ext>
            </a:extLst>
          </p:cNvPr>
          <p:cNvPicPr>
            <a:picLocks noChangeAspect="1"/>
          </p:cNvPicPr>
          <p:nvPr/>
        </p:nvPicPr>
        <p:blipFill>
          <a:blip r:embed="rId7"/>
          <a:stretch>
            <a:fillRect/>
          </a:stretch>
        </p:blipFill>
        <p:spPr>
          <a:xfrm>
            <a:off x="5088295" y="4050505"/>
            <a:ext cx="2025386" cy="1905273"/>
          </a:xfrm>
          <a:prstGeom prst="rect">
            <a:avLst/>
          </a:prstGeom>
        </p:spPr>
      </p:pic>
      <p:sp>
        <p:nvSpPr>
          <p:cNvPr id="25" name="Content Placeholder 3">
            <a:extLst>
              <a:ext uri="{FF2B5EF4-FFF2-40B4-BE49-F238E27FC236}">
                <a16:creationId xmlns:a16="http://schemas.microsoft.com/office/drawing/2014/main" id="{DB4E0282-6C5C-477A-8314-F6310D6C230F}"/>
              </a:ext>
            </a:extLst>
          </p:cNvPr>
          <p:cNvSpPr txBox="1">
            <a:spLocks/>
          </p:cNvSpPr>
          <p:nvPr/>
        </p:nvSpPr>
        <p:spPr>
          <a:xfrm>
            <a:off x="3549315" y="6064856"/>
            <a:ext cx="5093371" cy="466352"/>
          </a:xfrm>
          <a:prstGeom prst="rect">
            <a:avLst/>
          </a:prstGeom>
        </p:spPr>
        <p:txBody>
          <a:bodyPr vert="horz" lIns="91440" tIns="45720" rIns="91440" bIns="45720" rtlCol="0">
            <a:normAutofit/>
          </a:bodyPr>
          <a:lstStyle>
            <a:lvl1pPr marL="171438" indent="-171438" algn="l" defTabSz="685749" rtl="0" eaLnBrk="1" latinLnBrk="0" hangingPunct="1">
              <a:lnSpc>
                <a:spcPct val="90000"/>
              </a:lnSpc>
              <a:spcBef>
                <a:spcPts val="750"/>
              </a:spcBef>
              <a:buFont typeface="Arial"/>
              <a:buChar char="•"/>
              <a:defRPr sz="2100" kern="1200">
                <a:solidFill>
                  <a:schemeClr val="tx1"/>
                </a:solidFill>
                <a:latin typeface="Source Sans Pro" charset="0"/>
                <a:ea typeface="Source Sans Pro" charset="0"/>
                <a:cs typeface="Source Sans Pro" charset="0"/>
              </a:defRPr>
            </a:lvl1pPr>
            <a:lvl2pPr marL="514313" indent="-171438" algn="l" defTabSz="685749" rtl="0" eaLnBrk="1" latinLnBrk="0" hangingPunct="1">
              <a:lnSpc>
                <a:spcPct val="90000"/>
              </a:lnSpc>
              <a:spcBef>
                <a:spcPts val="375"/>
              </a:spcBef>
              <a:buFont typeface="Arial"/>
              <a:buChar char="•"/>
              <a:defRPr sz="1800" kern="1200">
                <a:solidFill>
                  <a:schemeClr val="tx1"/>
                </a:solidFill>
                <a:latin typeface="Source Sans Pro" charset="0"/>
                <a:ea typeface="Source Sans Pro" charset="0"/>
                <a:cs typeface="Source Sans Pro" charset="0"/>
              </a:defRPr>
            </a:lvl2pPr>
            <a:lvl3pPr marL="857186" indent="-171438" algn="l" defTabSz="685749" rtl="0" eaLnBrk="1" latinLnBrk="0" hangingPunct="1">
              <a:lnSpc>
                <a:spcPct val="90000"/>
              </a:lnSpc>
              <a:spcBef>
                <a:spcPts val="375"/>
              </a:spcBef>
              <a:buFont typeface="Arial"/>
              <a:buChar char="•"/>
              <a:defRPr sz="1500" kern="1200">
                <a:solidFill>
                  <a:schemeClr val="tx1"/>
                </a:solidFill>
                <a:latin typeface="Source Sans Pro" charset="0"/>
                <a:ea typeface="Source Sans Pro" charset="0"/>
                <a:cs typeface="Source Sans Pro" charset="0"/>
              </a:defRPr>
            </a:lvl3pPr>
            <a:lvl4pPr marL="1200060"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4pPr>
            <a:lvl5pPr marL="1542935"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5pPr>
            <a:lvl6pPr marL="1885809"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b="1" dirty="0">
                <a:solidFill>
                  <a:schemeClr val="tx2"/>
                </a:solidFill>
              </a:rPr>
              <a:t>Supported by business advising</a:t>
            </a:r>
          </a:p>
        </p:txBody>
      </p:sp>
      <p:cxnSp>
        <p:nvCxnSpPr>
          <p:cNvPr id="27" name="Connector: Elbow 26">
            <a:extLst>
              <a:ext uri="{FF2B5EF4-FFF2-40B4-BE49-F238E27FC236}">
                <a16:creationId xmlns:a16="http://schemas.microsoft.com/office/drawing/2014/main" id="{856F6A66-8DE9-47B6-A330-864BE792255B}"/>
              </a:ext>
            </a:extLst>
          </p:cNvPr>
          <p:cNvCxnSpPr>
            <a:cxnSpLocks/>
            <a:endCxn id="22" idx="2"/>
          </p:cNvCxnSpPr>
          <p:nvPr/>
        </p:nvCxnSpPr>
        <p:spPr>
          <a:xfrm rot="5400000" flipH="1" flipV="1">
            <a:off x="7170666" y="4004225"/>
            <a:ext cx="1205764" cy="1036900"/>
          </a:xfrm>
          <a:prstGeom prst="bentConnector3">
            <a:avLst>
              <a:gd name="adj1" fmla="val 3393"/>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A3F2EA08-6055-4B83-B96E-2735F4981B39}"/>
              </a:ext>
            </a:extLst>
          </p:cNvPr>
          <p:cNvCxnSpPr>
            <a:cxnSpLocks/>
          </p:cNvCxnSpPr>
          <p:nvPr/>
        </p:nvCxnSpPr>
        <p:spPr>
          <a:xfrm rot="16200000" flipV="1">
            <a:off x="3824164" y="3982375"/>
            <a:ext cx="1185296" cy="1060132"/>
          </a:xfrm>
          <a:prstGeom prst="bentConnector3">
            <a:avLst>
              <a:gd name="adj1" fmla="val 3070"/>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575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oster with a smoke billowing from a forest fire&#10;&#10;Description automatically generated">
            <a:extLst>
              <a:ext uri="{FF2B5EF4-FFF2-40B4-BE49-F238E27FC236}">
                <a16:creationId xmlns:a16="http://schemas.microsoft.com/office/drawing/2014/main" id="{D566B0AC-39D6-B732-83F9-01D91FA1E483}"/>
              </a:ext>
            </a:extLst>
          </p:cNvPr>
          <p:cNvPicPr>
            <a:picLocks noChangeAspect="1"/>
          </p:cNvPicPr>
          <p:nvPr/>
        </p:nvPicPr>
        <p:blipFill rotWithShape="1">
          <a:blip r:embed="rId2">
            <a:extLst>
              <a:ext uri="{28A0092B-C50C-407E-A947-70E740481C1C}">
                <a14:useLocalDpi xmlns:a14="http://schemas.microsoft.com/office/drawing/2010/main" val="0"/>
              </a:ext>
            </a:extLst>
          </a:blip>
          <a:srcRect l="44466" t="37433" r="-905" b="30409"/>
          <a:stretch/>
        </p:blipFill>
        <p:spPr>
          <a:xfrm>
            <a:off x="2579318" y="4502708"/>
            <a:ext cx="6880964" cy="1960371"/>
          </a:xfrm>
          <a:prstGeom prst="rect">
            <a:avLst/>
          </a:prstGeom>
        </p:spPr>
      </p:pic>
      <p:sp>
        <p:nvSpPr>
          <p:cNvPr id="2" name="Title 1"/>
          <p:cNvSpPr>
            <a:spLocks noGrp="1"/>
          </p:cNvSpPr>
          <p:nvPr>
            <p:ph type="title"/>
          </p:nvPr>
        </p:nvSpPr>
        <p:spPr/>
        <p:txBody>
          <a:bodyPr/>
          <a:lstStyle/>
          <a:p>
            <a:pPr algn="ctr"/>
            <a:r>
              <a:rPr lang="en-US" dirty="0"/>
              <a:t>Wildfire Season</a:t>
            </a:r>
          </a:p>
        </p:txBody>
      </p:sp>
      <p:sp>
        <p:nvSpPr>
          <p:cNvPr id="13" name="Content Placeholder 2"/>
          <p:cNvSpPr>
            <a:spLocks noGrp="1"/>
          </p:cNvSpPr>
          <p:nvPr>
            <p:ph sz="half" idx="1"/>
          </p:nvPr>
        </p:nvSpPr>
        <p:spPr>
          <a:xfrm>
            <a:off x="2417523" y="1996701"/>
            <a:ext cx="3602277" cy="4180261"/>
          </a:xfrm>
          <a:noFill/>
        </p:spPr>
        <p:txBody>
          <a:bodyPr>
            <a:normAutofit/>
          </a:bodyPr>
          <a:lstStyle/>
          <a:p>
            <a:pPr marL="0" indent="0">
              <a:buNone/>
            </a:pPr>
            <a:r>
              <a:rPr lang="en-US" sz="2200" dirty="0"/>
              <a:t>An estimated 25% of businesses don’t reopen after a major disaster.*</a:t>
            </a:r>
          </a:p>
          <a:p>
            <a:pPr marL="0" indent="0">
              <a:buNone/>
            </a:pPr>
            <a:endParaRPr lang="en-US" sz="2200" dirty="0"/>
          </a:p>
          <a:p>
            <a:pPr marL="0" indent="0">
              <a:buNone/>
            </a:pPr>
            <a:r>
              <a:rPr lang="en-US" sz="2200" dirty="0">
                <a:latin typeface="Source Sans Pro" charset="0"/>
                <a:ea typeface="Source Sans Pro" charset="0"/>
                <a:cs typeface="Source Sans Pro" charset="0"/>
              </a:rPr>
              <a:t>Prepare your business by visiting </a:t>
            </a:r>
            <a:r>
              <a:rPr lang="en-US" sz="2200" b="1" dirty="0">
                <a:solidFill>
                  <a:srgbClr val="0070C0"/>
                </a:solidFill>
                <a:latin typeface="Source Sans Pro" charset="0"/>
                <a:ea typeface="Source Sans Pro" charset="0"/>
                <a:cs typeface="Source Sans Pro" charset="0"/>
              </a:rPr>
              <a:t>SBA.gov/prepare</a:t>
            </a:r>
          </a:p>
          <a:p>
            <a:pPr marL="0" indent="0">
              <a:buNone/>
            </a:pPr>
            <a:endParaRPr lang="en-US" sz="2200" dirty="0"/>
          </a:p>
        </p:txBody>
      </p:sp>
      <p:sp>
        <p:nvSpPr>
          <p:cNvPr id="8" name="Content Placeholder 7">
            <a:extLst>
              <a:ext uri="{FF2B5EF4-FFF2-40B4-BE49-F238E27FC236}">
                <a16:creationId xmlns:a16="http://schemas.microsoft.com/office/drawing/2014/main" id="{0A15E2C4-1709-DD4C-E479-54C81E98F681}"/>
              </a:ext>
            </a:extLst>
          </p:cNvPr>
          <p:cNvSpPr>
            <a:spLocks noGrp="1"/>
          </p:cNvSpPr>
          <p:nvPr>
            <p:ph sz="half" idx="2"/>
          </p:nvPr>
        </p:nvSpPr>
        <p:spPr>
          <a:xfrm>
            <a:off x="6172199" y="1996701"/>
            <a:ext cx="5542236" cy="4180262"/>
          </a:xfrm>
        </p:spPr>
        <p:txBody>
          <a:bodyPr>
            <a:normAutofit/>
          </a:bodyPr>
          <a:lstStyle/>
          <a:p>
            <a:pPr marL="0" indent="0">
              <a:buNone/>
            </a:pPr>
            <a:r>
              <a:rPr lang="en-US" sz="2200" dirty="0"/>
              <a:t>Low-interest, long-term loans may cover:</a:t>
            </a:r>
          </a:p>
          <a:p>
            <a:pPr marL="0" indent="0">
              <a:buNone/>
            </a:pPr>
            <a:endParaRPr lang="en-US" sz="2200" dirty="0"/>
          </a:p>
          <a:p>
            <a:pPr marL="0" indent="0">
              <a:buNone/>
            </a:pPr>
            <a:endParaRPr lang="en-US" sz="2200" dirty="0"/>
          </a:p>
          <a:p>
            <a:pPr marL="0" indent="0">
              <a:buNone/>
            </a:pPr>
            <a:br>
              <a:rPr lang="en-US" sz="1200" dirty="0"/>
            </a:br>
            <a:r>
              <a:rPr lang="en-US" sz="1200" dirty="0"/>
              <a:t>         </a:t>
            </a:r>
            <a:r>
              <a:rPr lang="en-US" sz="2200" dirty="0"/>
              <a:t>Real 	    Economic   Machinery &amp;    Inventory</a:t>
            </a:r>
            <a:br>
              <a:rPr lang="en-US" sz="2200" dirty="0"/>
            </a:br>
            <a:r>
              <a:rPr lang="en-US" sz="2200" dirty="0"/>
              <a:t>   Estate        Injury         Equipment</a:t>
            </a:r>
          </a:p>
          <a:p>
            <a:pPr marL="0" indent="0">
              <a:buNone/>
            </a:pPr>
            <a:endParaRPr lang="en-US" sz="2200" dirty="0"/>
          </a:p>
        </p:txBody>
      </p:sp>
      <p:sp>
        <p:nvSpPr>
          <p:cNvPr id="16" name="Text Placeholder 15">
            <a:extLst>
              <a:ext uri="{FF2B5EF4-FFF2-40B4-BE49-F238E27FC236}">
                <a16:creationId xmlns:a16="http://schemas.microsoft.com/office/drawing/2014/main" id="{E3F7AD6D-423F-379F-CF08-479458C3E6EF}"/>
              </a:ext>
            </a:extLst>
          </p:cNvPr>
          <p:cNvSpPr>
            <a:spLocks noGrp="1"/>
          </p:cNvSpPr>
          <p:nvPr>
            <p:ph type="body" sz="quarter" idx="13"/>
          </p:nvPr>
        </p:nvSpPr>
        <p:spPr/>
        <p:txBody>
          <a:bodyPr/>
          <a:lstStyle/>
          <a:p>
            <a:pPr algn="ctr"/>
            <a:r>
              <a:rPr lang="en-US" dirty="0"/>
              <a:t>Prepare Your Business</a:t>
            </a:r>
          </a:p>
        </p:txBody>
      </p:sp>
      <p:sp>
        <p:nvSpPr>
          <p:cNvPr id="17" name="Text Placeholder 16">
            <a:extLst>
              <a:ext uri="{FF2B5EF4-FFF2-40B4-BE49-F238E27FC236}">
                <a16:creationId xmlns:a16="http://schemas.microsoft.com/office/drawing/2014/main" id="{EA819B6B-E256-AF6A-264A-732B156E7098}"/>
              </a:ext>
            </a:extLst>
          </p:cNvPr>
          <p:cNvSpPr>
            <a:spLocks noGrp="1"/>
          </p:cNvSpPr>
          <p:nvPr>
            <p:ph type="body" sz="quarter" idx="14"/>
          </p:nvPr>
        </p:nvSpPr>
        <p:spPr/>
        <p:txBody>
          <a:bodyPr/>
          <a:lstStyle/>
          <a:p>
            <a:pPr algn="ctr"/>
            <a:r>
              <a:rPr lang="en-US" dirty="0"/>
              <a:t>Recover with SBA Disaster Loans</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073" y="3309597"/>
            <a:ext cx="1391050" cy="1391050"/>
          </a:xfrm>
          <a:prstGeom prst="rect">
            <a:avLst/>
          </a:prstGeom>
        </p:spPr>
      </p:pic>
      <p:pic>
        <p:nvPicPr>
          <p:cNvPr id="12" name="Picture 11"/>
          <p:cNvPicPr>
            <a:picLocks noChangeAspect="1"/>
          </p:cNvPicPr>
          <p:nvPr/>
        </p:nvPicPr>
        <p:blipFill rotWithShape="1">
          <a:blip r:embed="rId4"/>
          <a:srcRect l="32637" t="51450" r="38230"/>
          <a:stretch/>
        </p:blipFill>
        <p:spPr>
          <a:xfrm>
            <a:off x="777265" y="2012607"/>
            <a:ext cx="1487858" cy="1193865"/>
          </a:xfrm>
          <a:prstGeom prst="rect">
            <a:avLst/>
          </a:prstGeom>
        </p:spPr>
      </p:pic>
      <p:sp>
        <p:nvSpPr>
          <p:cNvPr id="14" name="Content Placeholder 2"/>
          <p:cNvSpPr txBox="1">
            <a:spLocks/>
          </p:cNvSpPr>
          <p:nvPr/>
        </p:nvSpPr>
        <p:spPr>
          <a:xfrm>
            <a:off x="9870510" y="6250407"/>
            <a:ext cx="1979112" cy="488706"/>
          </a:xfrm>
          <a:prstGeom prst="rect">
            <a:avLst/>
          </a:prstGeom>
          <a:noFill/>
        </p:spPr>
        <p:txBody>
          <a:bodyPr vert="horz" lIns="91440" tIns="45720" rIns="91440" bIns="45720" rtlCol="0">
            <a:normAutofit/>
          </a:bodyPr>
          <a:lstStyle>
            <a:lvl1pPr marL="171438" indent="-171438" algn="l" defTabSz="685749" rtl="0" eaLnBrk="1" latinLnBrk="0" hangingPunct="1">
              <a:lnSpc>
                <a:spcPct val="90000"/>
              </a:lnSpc>
              <a:spcBef>
                <a:spcPts val="750"/>
              </a:spcBef>
              <a:buFont typeface="Arial"/>
              <a:buChar char="•"/>
              <a:defRPr sz="2100" kern="1200">
                <a:solidFill>
                  <a:schemeClr val="tx1"/>
                </a:solidFill>
                <a:latin typeface="Source Sans Pro" charset="0"/>
                <a:ea typeface="Source Sans Pro" charset="0"/>
                <a:cs typeface="Source Sans Pro" charset="0"/>
              </a:defRPr>
            </a:lvl1pPr>
            <a:lvl2pPr marL="514313" indent="-171438" algn="l" defTabSz="685749" rtl="0" eaLnBrk="1" latinLnBrk="0" hangingPunct="1">
              <a:lnSpc>
                <a:spcPct val="90000"/>
              </a:lnSpc>
              <a:spcBef>
                <a:spcPts val="375"/>
              </a:spcBef>
              <a:buFont typeface="Arial"/>
              <a:buChar char="•"/>
              <a:defRPr sz="1800" kern="1200">
                <a:solidFill>
                  <a:schemeClr val="tx1"/>
                </a:solidFill>
                <a:latin typeface="Source Sans Pro" charset="0"/>
                <a:ea typeface="Source Sans Pro" charset="0"/>
                <a:cs typeface="Source Sans Pro" charset="0"/>
              </a:defRPr>
            </a:lvl2pPr>
            <a:lvl3pPr marL="857186" indent="-171438" algn="l" defTabSz="685749" rtl="0" eaLnBrk="1" latinLnBrk="0" hangingPunct="1">
              <a:lnSpc>
                <a:spcPct val="90000"/>
              </a:lnSpc>
              <a:spcBef>
                <a:spcPts val="375"/>
              </a:spcBef>
              <a:buFont typeface="Arial"/>
              <a:buChar char="•"/>
              <a:defRPr sz="1500" kern="1200">
                <a:solidFill>
                  <a:schemeClr val="tx1"/>
                </a:solidFill>
                <a:latin typeface="Source Sans Pro" charset="0"/>
                <a:ea typeface="Source Sans Pro" charset="0"/>
                <a:cs typeface="Source Sans Pro" charset="0"/>
              </a:defRPr>
            </a:lvl3pPr>
            <a:lvl4pPr marL="1200060"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4pPr>
            <a:lvl5pPr marL="1542935"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5pPr>
            <a:lvl6pPr marL="1885809"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r">
              <a:buNone/>
            </a:pPr>
            <a:r>
              <a:rPr lang="en-US" sz="1000" i="1" dirty="0"/>
              <a:t>*According to the Institute for Business and Home Safety (IBHS).</a:t>
            </a:r>
          </a:p>
        </p:txBody>
      </p:sp>
      <p:pic>
        <p:nvPicPr>
          <p:cNvPr id="18" name="Picture 17">
            <a:extLst>
              <a:ext uri="{FF2B5EF4-FFF2-40B4-BE49-F238E27FC236}">
                <a16:creationId xmlns:a16="http://schemas.microsoft.com/office/drawing/2014/main" id="{44DF1969-F8ED-4795-DFE9-0FC96C49237F}"/>
              </a:ext>
            </a:extLst>
          </p:cNvPr>
          <p:cNvPicPr>
            <a:picLocks noChangeAspect="1"/>
          </p:cNvPicPr>
          <p:nvPr/>
        </p:nvPicPr>
        <p:blipFill rotWithShape="1">
          <a:blip r:embed="rId5"/>
          <a:srcRect r="20841"/>
          <a:stretch/>
        </p:blipFill>
        <p:spPr>
          <a:xfrm>
            <a:off x="5942886" y="2452240"/>
            <a:ext cx="1334214" cy="1241659"/>
          </a:xfrm>
          <a:prstGeom prst="rect">
            <a:avLst/>
          </a:prstGeom>
        </p:spPr>
      </p:pic>
      <p:pic>
        <p:nvPicPr>
          <p:cNvPr id="20" name="Picture 19">
            <a:extLst>
              <a:ext uri="{FF2B5EF4-FFF2-40B4-BE49-F238E27FC236}">
                <a16:creationId xmlns:a16="http://schemas.microsoft.com/office/drawing/2014/main" id="{1C0A9DA0-9DCE-2BD3-6044-607C89A34833}"/>
              </a:ext>
            </a:extLst>
          </p:cNvPr>
          <p:cNvPicPr>
            <a:picLocks noChangeAspect="1"/>
          </p:cNvPicPr>
          <p:nvPr/>
        </p:nvPicPr>
        <p:blipFill>
          <a:blip r:embed="rId6"/>
          <a:stretch>
            <a:fillRect/>
          </a:stretch>
        </p:blipFill>
        <p:spPr>
          <a:xfrm>
            <a:off x="7206469" y="2441144"/>
            <a:ext cx="1577466" cy="1158670"/>
          </a:xfrm>
          <a:prstGeom prst="rect">
            <a:avLst/>
          </a:prstGeom>
        </p:spPr>
      </p:pic>
      <p:pic>
        <p:nvPicPr>
          <p:cNvPr id="21" name="Picture 20">
            <a:extLst>
              <a:ext uri="{FF2B5EF4-FFF2-40B4-BE49-F238E27FC236}">
                <a16:creationId xmlns:a16="http://schemas.microsoft.com/office/drawing/2014/main" id="{124E8011-7056-BEF2-44B4-425B80430A50}"/>
              </a:ext>
            </a:extLst>
          </p:cNvPr>
          <p:cNvPicPr>
            <a:picLocks noChangeAspect="1"/>
          </p:cNvPicPr>
          <p:nvPr/>
        </p:nvPicPr>
        <p:blipFill>
          <a:blip r:embed="rId7"/>
          <a:stretch>
            <a:fillRect/>
          </a:stretch>
        </p:blipFill>
        <p:spPr>
          <a:xfrm>
            <a:off x="8685583" y="2558851"/>
            <a:ext cx="1563602" cy="1148486"/>
          </a:xfrm>
          <a:prstGeom prst="rect">
            <a:avLst/>
          </a:prstGeom>
        </p:spPr>
      </p:pic>
      <p:pic>
        <p:nvPicPr>
          <p:cNvPr id="22" name="Picture 21">
            <a:extLst>
              <a:ext uri="{FF2B5EF4-FFF2-40B4-BE49-F238E27FC236}">
                <a16:creationId xmlns:a16="http://schemas.microsoft.com/office/drawing/2014/main" id="{57E2EAF9-C8C6-ED76-BBB9-E47B77042FA3}"/>
              </a:ext>
            </a:extLst>
          </p:cNvPr>
          <p:cNvPicPr>
            <a:picLocks noChangeAspect="1"/>
          </p:cNvPicPr>
          <p:nvPr/>
        </p:nvPicPr>
        <p:blipFill>
          <a:blip r:embed="rId8"/>
          <a:stretch>
            <a:fillRect/>
          </a:stretch>
        </p:blipFill>
        <p:spPr>
          <a:xfrm>
            <a:off x="10248685" y="2632295"/>
            <a:ext cx="1313339" cy="967519"/>
          </a:xfrm>
          <a:prstGeom prst="rect">
            <a:avLst/>
          </a:prstGeom>
        </p:spPr>
      </p:pic>
    </p:spTree>
    <p:extLst>
      <p:ext uri="{BB962C8B-B14F-4D97-AF65-F5344CB8AC3E}">
        <p14:creationId xmlns:p14="http://schemas.microsoft.com/office/powerpoint/2010/main" val="288011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A2D8-2DA1-134B-4FA9-D86096A3CE23}"/>
              </a:ext>
            </a:extLst>
          </p:cNvPr>
          <p:cNvSpPr>
            <a:spLocks noGrp="1"/>
          </p:cNvSpPr>
          <p:nvPr>
            <p:ph type="ctrTitle"/>
          </p:nvPr>
        </p:nvSpPr>
        <p:spPr/>
        <p:txBody>
          <a:bodyPr/>
          <a:lstStyle/>
          <a:p>
            <a:r>
              <a:rPr lang="en-US" dirty="0"/>
              <a:t>Investing in America</a:t>
            </a:r>
          </a:p>
        </p:txBody>
      </p:sp>
    </p:spTree>
    <p:extLst>
      <p:ext uri="{BB962C8B-B14F-4D97-AF65-F5344CB8AC3E}">
        <p14:creationId xmlns:p14="http://schemas.microsoft.com/office/powerpoint/2010/main" val="2374437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7807D-E2FF-EC4A-F532-80D146C2F58F}"/>
              </a:ext>
            </a:extLst>
          </p:cNvPr>
          <p:cNvSpPr>
            <a:spLocks noGrp="1"/>
          </p:cNvSpPr>
          <p:nvPr>
            <p:ph type="title"/>
          </p:nvPr>
        </p:nvSpPr>
        <p:spPr/>
        <p:txBody>
          <a:bodyPr/>
          <a:lstStyle/>
          <a:p>
            <a:pPr algn="ctr"/>
            <a:r>
              <a:rPr lang="en-US" dirty="0">
                <a:latin typeface="Source Sans Pro"/>
                <a:ea typeface="Source Sans Pro"/>
              </a:rPr>
              <a:t>Investing in America By the Numbers</a:t>
            </a:r>
            <a:endParaRPr lang="en-US" dirty="0"/>
          </a:p>
        </p:txBody>
      </p:sp>
      <p:sp>
        <p:nvSpPr>
          <p:cNvPr id="3" name="Content Placeholder 2">
            <a:extLst>
              <a:ext uri="{FF2B5EF4-FFF2-40B4-BE49-F238E27FC236}">
                <a16:creationId xmlns:a16="http://schemas.microsoft.com/office/drawing/2014/main" id="{F39F031F-50CE-DA00-B7AD-1B4F39F4E524}"/>
              </a:ext>
            </a:extLst>
          </p:cNvPr>
          <p:cNvSpPr>
            <a:spLocks noGrp="1"/>
          </p:cNvSpPr>
          <p:nvPr>
            <p:ph idx="1"/>
          </p:nvPr>
        </p:nvSpPr>
        <p:spPr>
          <a:xfrm>
            <a:off x="838200" y="1490597"/>
            <a:ext cx="10515600" cy="4541653"/>
          </a:xfrm>
        </p:spPr>
        <p:txBody>
          <a:bodyPr vert="horz" lIns="91440" tIns="45720" rIns="91440" bIns="45720" rtlCol="0" anchor="t">
            <a:normAutofit/>
          </a:bodyPr>
          <a:lstStyle/>
          <a:p>
            <a:r>
              <a:rPr lang="en-US" dirty="0">
                <a:latin typeface="Source Sans Pro"/>
                <a:ea typeface="Source Sans Pro"/>
              </a:rPr>
              <a:t> </a:t>
            </a:r>
            <a:r>
              <a:rPr lang="en-US" b="1" dirty="0">
                <a:solidFill>
                  <a:srgbClr val="0070C0"/>
                </a:solidFill>
                <a:latin typeface="Source Sans Pro"/>
                <a:ea typeface="Source Sans Pro"/>
              </a:rPr>
              <a:t>~$1.8 trillion investment </a:t>
            </a:r>
            <a:r>
              <a:rPr lang="en-US" dirty="0">
                <a:latin typeface="Source Sans Pro"/>
                <a:ea typeface="Source Sans Pro"/>
              </a:rPr>
              <a:t>in infrastructure, clean energy, and critical technologies across BIL, IRA, and CHIPS </a:t>
            </a:r>
            <a:endParaRPr lang="en-US" dirty="0"/>
          </a:p>
          <a:p>
            <a:r>
              <a:rPr lang="en-US" dirty="0"/>
              <a:t> </a:t>
            </a:r>
            <a:r>
              <a:rPr lang="en-US" dirty="0">
                <a:latin typeface="Source Sans Pro"/>
                <a:ea typeface="Source Sans Pro"/>
              </a:rPr>
              <a:t>Hundreds of thousands of small businesses work in </a:t>
            </a:r>
            <a:r>
              <a:rPr lang="en-US" b="1" dirty="0">
                <a:solidFill>
                  <a:srgbClr val="0070C0"/>
                </a:solidFill>
                <a:latin typeface="Source Sans Pro"/>
                <a:ea typeface="Source Sans Pro"/>
              </a:rPr>
              <a:t>key industries </a:t>
            </a:r>
            <a:endParaRPr lang="en-US" b="1" dirty="0">
              <a:solidFill>
                <a:srgbClr val="0070C0"/>
              </a:solidFill>
            </a:endParaRPr>
          </a:p>
          <a:p>
            <a:pPr lvl="1"/>
            <a:r>
              <a:rPr lang="en-US" dirty="0">
                <a:latin typeface="Source Sans Pro"/>
                <a:ea typeface="Source Sans Pro"/>
              </a:rPr>
              <a:t>~200,000 Residential Building Construction small businesses </a:t>
            </a:r>
            <a:endParaRPr lang="en-US" dirty="0"/>
          </a:p>
          <a:p>
            <a:pPr lvl="1"/>
            <a:r>
              <a:rPr lang="en-US" dirty="0">
                <a:latin typeface="Source Sans Pro"/>
                <a:ea typeface="Source Sans Pro"/>
              </a:rPr>
              <a:t>~230,000 small manufacturers</a:t>
            </a:r>
            <a:endParaRPr lang="en-US" dirty="0"/>
          </a:p>
          <a:p>
            <a:pPr lvl="1"/>
            <a:r>
              <a:rPr lang="en-US" dirty="0">
                <a:latin typeface="Source Sans Pro"/>
                <a:ea typeface="Source Sans Pro"/>
              </a:rPr>
              <a:t>~300,000 rural small businesses </a:t>
            </a:r>
            <a:endParaRPr lang="en-US" dirty="0"/>
          </a:p>
          <a:p>
            <a:pPr lvl="1"/>
            <a:r>
              <a:rPr lang="en-US" dirty="0">
                <a:latin typeface="Source Sans Pro"/>
                <a:ea typeface="Source Sans Pro"/>
              </a:rPr>
              <a:t>~250,000 small businesses engaging in new R&amp;D </a:t>
            </a:r>
            <a:endParaRPr lang="en-US" dirty="0"/>
          </a:p>
          <a:p>
            <a:r>
              <a:rPr lang="en-US" dirty="0">
                <a:latin typeface="Source Sans Pro"/>
                <a:ea typeface="Source Sans Pro"/>
              </a:rPr>
              <a:t> Up to nearly </a:t>
            </a:r>
            <a:r>
              <a:rPr lang="en-US" b="1" dirty="0">
                <a:solidFill>
                  <a:srgbClr val="0070C0"/>
                </a:solidFill>
                <a:latin typeface="Source Sans Pro"/>
                <a:ea typeface="Source Sans Pro"/>
              </a:rPr>
              <a:t>$25k in energy efficiency tax credits </a:t>
            </a:r>
            <a:r>
              <a:rPr lang="en-US" dirty="0">
                <a:latin typeface="Source Sans Pro"/>
                <a:ea typeface="Source Sans Pro"/>
              </a:rPr>
              <a:t>and rebates for households through the Inflation Reduction Act (varies by household income, other factors)</a:t>
            </a:r>
          </a:p>
          <a:p>
            <a:r>
              <a:rPr lang="en-US" dirty="0">
                <a:latin typeface="Source Sans Pro"/>
                <a:ea typeface="Source Sans Pro"/>
              </a:rPr>
              <a:t> An estimated </a:t>
            </a:r>
            <a:r>
              <a:rPr lang="en-US" b="1" dirty="0">
                <a:solidFill>
                  <a:srgbClr val="0070C0"/>
                </a:solidFill>
                <a:latin typeface="Source Sans Pro"/>
                <a:ea typeface="Source Sans Pro"/>
              </a:rPr>
              <a:t>$50 billion in government contracting </a:t>
            </a:r>
            <a:r>
              <a:rPr lang="en-US" dirty="0">
                <a:latin typeface="Source Sans Pro"/>
                <a:ea typeface="Source Sans Pro"/>
              </a:rPr>
              <a:t>opportunities for small businesses alone</a:t>
            </a:r>
          </a:p>
        </p:txBody>
      </p:sp>
    </p:spTree>
    <p:extLst>
      <p:ext uri="{BB962C8B-B14F-4D97-AF65-F5344CB8AC3E}">
        <p14:creationId xmlns:p14="http://schemas.microsoft.com/office/powerpoint/2010/main" val="2032380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375C8-7882-8D33-C502-1443CBE549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C6BDA3-37B7-BC53-ADC5-A76BCB9645B5}"/>
              </a:ext>
            </a:extLst>
          </p:cNvPr>
          <p:cNvSpPr>
            <a:spLocks noGrp="1"/>
          </p:cNvSpPr>
          <p:nvPr>
            <p:ph type="title"/>
          </p:nvPr>
        </p:nvSpPr>
        <p:spPr/>
        <p:txBody>
          <a:bodyPr/>
          <a:lstStyle/>
          <a:p>
            <a:pPr algn="ctr"/>
            <a:r>
              <a:rPr lang="en-US" dirty="0">
                <a:latin typeface="Source Sans Pro"/>
                <a:ea typeface="Source Sans Pro"/>
              </a:rPr>
              <a:t>Opportunities for small businesses</a:t>
            </a:r>
            <a:endParaRPr lang="en-US" dirty="0"/>
          </a:p>
        </p:txBody>
      </p:sp>
      <p:sp>
        <p:nvSpPr>
          <p:cNvPr id="3" name="Content Placeholder 2">
            <a:extLst>
              <a:ext uri="{FF2B5EF4-FFF2-40B4-BE49-F238E27FC236}">
                <a16:creationId xmlns:a16="http://schemas.microsoft.com/office/drawing/2014/main" id="{48013D01-30C3-9F51-B596-A9B49EF213F6}"/>
              </a:ext>
            </a:extLst>
          </p:cNvPr>
          <p:cNvSpPr>
            <a:spLocks noGrp="1"/>
          </p:cNvSpPr>
          <p:nvPr>
            <p:ph idx="1"/>
          </p:nvPr>
        </p:nvSpPr>
        <p:spPr>
          <a:xfrm>
            <a:off x="5749446" y="2242159"/>
            <a:ext cx="5887233" cy="4085191"/>
          </a:xfrm>
        </p:spPr>
        <p:txBody>
          <a:bodyPr vert="horz" lIns="91440" tIns="45720" rIns="91440" bIns="45720" rtlCol="0" anchor="t">
            <a:normAutofit/>
          </a:bodyPr>
          <a:lstStyle/>
          <a:p>
            <a:r>
              <a:rPr lang="en-US" dirty="0">
                <a:latin typeface="Source Sans Pro"/>
                <a:ea typeface="Source Sans Pro"/>
              </a:rPr>
              <a:t>Manufacturing grants</a:t>
            </a:r>
          </a:p>
          <a:p>
            <a:r>
              <a:rPr lang="en-US" dirty="0">
                <a:latin typeface="Source Sans Pro"/>
                <a:ea typeface="Source Sans Pro"/>
              </a:rPr>
              <a:t>Home repair and construction</a:t>
            </a:r>
          </a:p>
          <a:p>
            <a:r>
              <a:rPr lang="en-US" dirty="0">
                <a:latin typeface="Source Sans Pro"/>
                <a:ea typeface="Source Sans Pro"/>
              </a:rPr>
              <a:t>Government contracting &amp; subcontracting</a:t>
            </a:r>
          </a:p>
          <a:p>
            <a:r>
              <a:rPr lang="en-US" dirty="0">
                <a:latin typeface="Source Sans Pro"/>
                <a:ea typeface="Source Sans Pro"/>
              </a:rPr>
              <a:t>High-speed internet contracting</a:t>
            </a:r>
          </a:p>
          <a:p>
            <a:r>
              <a:rPr lang="en-US" dirty="0">
                <a:latin typeface="Source Sans Pro"/>
                <a:ea typeface="Source Sans Pro"/>
              </a:rPr>
              <a:t>Rural and agricultural small businesses</a:t>
            </a:r>
          </a:p>
          <a:p>
            <a:endParaRPr lang="en-US" dirty="0">
              <a:latin typeface="Source Sans Pro"/>
              <a:ea typeface="Source Sans Pro"/>
            </a:endParaRPr>
          </a:p>
          <a:p>
            <a:pPr marL="342900" indent="-342900"/>
            <a:endParaRPr lang="en-US" dirty="0">
              <a:latin typeface="Source Sans Pro"/>
              <a:ea typeface="Source Sans Pro"/>
            </a:endParaRPr>
          </a:p>
          <a:p>
            <a:endParaRPr lang="en-US" dirty="0"/>
          </a:p>
        </p:txBody>
      </p:sp>
      <p:pic>
        <p:nvPicPr>
          <p:cNvPr id="8" name="Picture 7">
            <a:extLst>
              <a:ext uri="{FF2B5EF4-FFF2-40B4-BE49-F238E27FC236}">
                <a16:creationId xmlns:a16="http://schemas.microsoft.com/office/drawing/2014/main" id="{05133BD5-9D87-65F9-66A6-84B440F9D9A0}"/>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4075"/>
          <a:stretch/>
        </p:blipFill>
        <p:spPr>
          <a:xfrm>
            <a:off x="-438411" y="762000"/>
            <a:ext cx="6818334" cy="6096000"/>
          </a:xfrm>
          <a:prstGeom prst="rect">
            <a:avLst/>
          </a:prstGeom>
        </p:spPr>
      </p:pic>
    </p:spTree>
    <p:extLst>
      <p:ext uri="{BB962C8B-B14F-4D97-AF65-F5344CB8AC3E}">
        <p14:creationId xmlns:p14="http://schemas.microsoft.com/office/powerpoint/2010/main" val="4268053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74F57-557F-E06E-90E8-26B51C0099F9}"/>
              </a:ext>
            </a:extLst>
          </p:cNvPr>
          <p:cNvSpPr>
            <a:spLocks noGrp="1"/>
          </p:cNvSpPr>
          <p:nvPr>
            <p:ph type="title"/>
          </p:nvPr>
        </p:nvSpPr>
        <p:spPr/>
        <p:txBody>
          <a:bodyPr/>
          <a:lstStyle/>
          <a:p>
            <a:r>
              <a:rPr lang="en-US"/>
              <a:t>SBA’s Investing In America Small Business Hub</a:t>
            </a:r>
          </a:p>
        </p:txBody>
      </p:sp>
      <p:sp>
        <p:nvSpPr>
          <p:cNvPr id="3" name="Content Placeholder 2">
            <a:extLst>
              <a:ext uri="{FF2B5EF4-FFF2-40B4-BE49-F238E27FC236}">
                <a16:creationId xmlns:a16="http://schemas.microsoft.com/office/drawing/2014/main" id="{86AAD74E-2CFB-E917-E79C-3E76D8B2655F}"/>
              </a:ext>
            </a:extLst>
          </p:cNvPr>
          <p:cNvSpPr>
            <a:spLocks noGrp="1"/>
          </p:cNvSpPr>
          <p:nvPr>
            <p:ph idx="1"/>
          </p:nvPr>
        </p:nvSpPr>
        <p:spPr>
          <a:xfrm>
            <a:off x="838200" y="1411705"/>
            <a:ext cx="10515600" cy="4620546"/>
          </a:xfrm>
        </p:spPr>
        <p:txBody>
          <a:bodyPr vert="horz" lIns="91440" tIns="45720" rIns="91440" bIns="45720" rtlCol="0" anchor="t">
            <a:normAutofit/>
          </a:bodyPr>
          <a:lstStyle/>
          <a:p>
            <a:pPr marL="0" indent="0">
              <a:buNone/>
            </a:pPr>
            <a:r>
              <a:rPr lang="en-US" b="1">
                <a:latin typeface="Source Sans Pro"/>
                <a:ea typeface="Source Sans Pro"/>
              </a:rPr>
              <a:t>Visit SBA's Investing in America Small Business digital resource hub at </a:t>
            </a:r>
            <a:r>
              <a:rPr lang="en-US" b="1">
                <a:latin typeface="Source Sans Pro"/>
                <a:ea typeface="Source Sans Pro"/>
                <a:hlinkClick r:id="rId2"/>
              </a:rPr>
              <a:t>sba.gov/</a:t>
            </a:r>
            <a:r>
              <a:rPr lang="en-US" b="1" err="1">
                <a:latin typeface="Source Sans Pro"/>
                <a:ea typeface="Source Sans Pro"/>
                <a:hlinkClick r:id="rId2"/>
              </a:rPr>
              <a:t>IIAhub</a:t>
            </a:r>
            <a:r>
              <a:rPr lang="en-US" b="1">
                <a:latin typeface="Source Sans Pro"/>
                <a:ea typeface="Source Sans Pro"/>
              </a:rPr>
              <a:t> for more information about each of these programs in one place, including:</a:t>
            </a:r>
            <a:endParaRPr lang="en-US"/>
          </a:p>
          <a:p>
            <a:pPr marL="342900" indent="-342900"/>
            <a:r>
              <a:rPr lang="en-US">
                <a:latin typeface="Source Sans Pro"/>
                <a:ea typeface="Source Sans Pro"/>
              </a:rPr>
              <a:t>Program overviews</a:t>
            </a:r>
            <a:endParaRPr lang="en-US"/>
          </a:p>
          <a:p>
            <a:pPr marL="342900" indent="-342900"/>
            <a:r>
              <a:rPr lang="en-US">
                <a:latin typeface="Source Sans Pro"/>
                <a:ea typeface="Source Sans Pro"/>
              </a:rPr>
              <a:t>How-to guides</a:t>
            </a:r>
            <a:endParaRPr lang="en-US"/>
          </a:p>
          <a:p>
            <a:pPr marL="342900" indent="-342900"/>
            <a:r>
              <a:rPr lang="en-US">
                <a:latin typeface="Source Sans Pro"/>
                <a:ea typeface="Source Sans Pro"/>
              </a:rPr>
              <a:t>Available opportunities for small businesses</a:t>
            </a:r>
          </a:p>
          <a:p>
            <a:pPr marL="342900" indent="-342900"/>
            <a:r>
              <a:rPr lang="en-US">
                <a:latin typeface="Source Sans Pro"/>
                <a:ea typeface="Source Sans Pro"/>
              </a:rPr>
              <a:t>How SBA can help your business pursue these opportunities</a:t>
            </a:r>
          </a:p>
          <a:p>
            <a:pPr marL="342900" indent="-342900"/>
            <a:r>
              <a:rPr lang="en-US">
                <a:latin typeface="Source Sans Pro"/>
                <a:ea typeface="Source Sans Pro"/>
              </a:rPr>
              <a:t>Additional programs coming soon: Critical technology – tech hubs and R&amp;D tax credits, clean vehicle fleet upgrades, rural energy, and more.</a:t>
            </a:r>
          </a:p>
        </p:txBody>
      </p:sp>
    </p:spTree>
    <p:extLst>
      <p:ext uri="{BB962C8B-B14F-4D97-AF65-F5344CB8AC3E}">
        <p14:creationId xmlns:p14="http://schemas.microsoft.com/office/powerpoint/2010/main" val="3363596997"/>
      </p:ext>
    </p:extLst>
  </p:cSld>
  <p:clrMapOvr>
    <a:masterClrMapping/>
  </p:clrMapOvr>
</p:sld>
</file>

<file path=ppt/theme/theme1.xml><?xml version="1.0" encoding="utf-8"?>
<a:theme xmlns:a="http://schemas.openxmlformats.org/drawingml/2006/main" name="Theme1">
  <a:themeElements>
    <a:clrScheme name="SBA">
      <a:dk1>
        <a:sysClr val="windowText" lastClr="000000"/>
      </a:dk1>
      <a:lt1>
        <a:sysClr val="window" lastClr="FFFFFF"/>
      </a:lt1>
      <a:dk2>
        <a:srgbClr val="003F80"/>
      </a:dk2>
      <a:lt2>
        <a:srgbClr val="E7E6E6"/>
      </a:lt2>
      <a:accent1>
        <a:srgbClr val="81B7FF"/>
      </a:accent1>
      <a:accent2>
        <a:srgbClr val="CC0000"/>
      </a:accent2>
      <a:accent3>
        <a:srgbClr val="A5A5A5"/>
      </a:accent3>
      <a:accent4>
        <a:srgbClr val="44546A"/>
      </a:accent4>
      <a:accent5>
        <a:srgbClr val="197E4E"/>
      </a:accent5>
      <a:accent6>
        <a:srgbClr val="7A0000"/>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01847F19-8597-40AA-B573-2333280B932B}" vid="{04EDED1A-AA5C-442B-9316-D9661923AE79}"/>
    </a:ext>
  </a:extLst>
</a:theme>
</file>

<file path=ppt/theme/theme2.xml><?xml version="1.0" encoding="utf-8"?>
<a:theme xmlns:a="http://schemas.openxmlformats.org/drawingml/2006/main" name="1_Theme1">
  <a:themeElements>
    <a:clrScheme name="SBA">
      <a:dk1>
        <a:sysClr val="windowText" lastClr="000000"/>
      </a:dk1>
      <a:lt1>
        <a:sysClr val="window" lastClr="FFFFFF"/>
      </a:lt1>
      <a:dk2>
        <a:srgbClr val="003F80"/>
      </a:dk2>
      <a:lt2>
        <a:srgbClr val="E7E6E6"/>
      </a:lt2>
      <a:accent1>
        <a:srgbClr val="81B7FF"/>
      </a:accent1>
      <a:accent2>
        <a:srgbClr val="CC0000"/>
      </a:accent2>
      <a:accent3>
        <a:srgbClr val="A5A5A5"/>
      </a:accent3>
      <a:accent4>
        <a:srgbClr val="44546A"/>
      </a:accent4>
      <a:accent5>
        <a:srgbClr val="197E4E"/>
      </a:accent5>
      <a:accent6>
        <a:srgbClr val="7A0000"/>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01847F19-8597-40AA-B573-2333280B932B}" vid="{04EDED1A-AA5C-442B-9316-D9661923AE79}"/>
    </a:ext>
  </a:extLst>
</a:theme>
</file>

<file path=ppt/theme/theme3.xml><?xml version="1.0" encoding="utf-8"?>
<a:theme xmlns:a="http://schemas.openxmlformats.org/drawingml/2006/main" name="3_EERE PPT">
  <a:themeElements>
    <a:clrScheme name="EERE 2017">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2469AC3D-5C34-4392-B335-E53A3517DF50}" vid="{3FC97CF3-3494-4B5E-BE19-F00E8719D46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7B3A240A13B834198F12BFF481850E7" ma:contentTypeVersion="14" ma:contentTypeDescription="Create a new document." ma:contentTypeScope="" ma:versionID="92cf8fdeadeb65ea56bf892f6ce0b30b">
  <xsd:schema xmlns:xsd="http://www.w3.org/2001/XMLSchema" xmlns:xs="http://www.w3.org/2001/XMLSchema" xmlns:p="http://schemas.microsoft.com/office/2006/metadata/properties" xmlns:ns2="e04058c4-745c-4a5f-8bdc-48e8ae921cf6" xmlns:ns3="22a34cad-67f2-4e69-8863-b11d6008b530" targetNamespace="http://schemas.microsoft.com/office/2006/metadata/properties" ma:root="true" ma:fieldsID="093ee157fd0dd4200f298fcc0c8155c6" ns2:_="" ns3:_="">
    <xsd:import namespace="e04058c4-745c-4a5f-8bdc-48e8ae921cf6"/>
    <xsd:import namespace="22a34cad-67f2-4e69-8863-b11d6008b53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4058c4-745c-4a5f-8bdc-48e8ae921c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fa0e949-ffd4-4536-b9e8-54043ebe243a"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2a34cad-67f2-4e69-8863-b11d6008b53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aba11d7-1782-4e1a-9763-5f700b69ba90}" ma:internalName="TaxCatchAll" ma:showField="CatchAllData" ma:web="22a34cad-67f2-4e69-8863-b11d6008b530">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22a34cad-67f2-4e69-8863-b11d6008b530">
      <UserInfo>
        <DisplayName>Goldberg, Beth L.</DisplayName>
        <AccountId>27</AccountId>
        <AccountType/>
      </UserInfo>
    </SharedWithUsers>
    <lcf76f155ced4ddcb4097134ff3c332f xmlns="e04058c4-745c-4a5f-8bdc-48e8ae921cf6">
      <Terms xmlns="http://schemas.microsoft.com/office/infopath/2007/PartnerControls"/>
    </lcf76f155ced4ddcb4097134ff3c332f>
    <TaxCatchAll xmlns="22a34cad-67f2-4e69-8863-b11d6008b530" xsi:nil="true"/>
  </documentManagement>
</p:properties>
</file>

<file path=customXml/itemProps1.xml><?xml version="1.0" encoding="utf-8"?>
<ds:datastoreItem xmlns:ds="http://schemas.openxmlformats.org/officeDocument/2006/customXml" ds:itemID="{0667ACDC-1028-4323-86E7-0A65E9935AE4}">
  <ds:schemaRefs>
    <ds:schemaRef ds:uri="http://schemas.microsoft.com/sharepoint/v3/contenttype/forms"/>
  </ds:schemaRefs>
</ds:datastoreItem>
</file>

<file path=customXml/itemProps2.xml><?xml version="1.0" encoding="utf-8"?>
<ds:datastoreItem xmlns:ds="http://schemas.openxmlformats.org/officeDocument/2006/customXml" ds:itemID="{F60E574B-118A-485A-AAE4-63F99F123F6E}">
  <ds:schemaRefs>
    <ds:schemaRef ds:uri="22a34cad-67f2-4e69-8863-b11d6008b530"/>
    <ds:schemaRef ds:uri="e04058c4-745c-4a5f-8bdc-48e8ae921cf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4798E57-6A56-4711-9C12-3F9698895D60}">
  <ds:schemaRefs>
    <ds:schemaRef ds:uri="http://schemas.microsoft.com/office/2006/documentManagement/types"/>
    <ds:schemaRef ds:uri="e04058c4-745c-4a5f-8bdc-48e8ae921cf6"/>
    <ds:schemaRef ds:uri="http://purl.org/dc/elements/1.1/"/>
    <ds:schemaRef ds:uri="http://purl.org/dc/terms/"/>
    <ds:schemaRef ds:uri="http://www.w3.org/XML/1998/namespace"/>
    <ds:schemaRef ds:uri="http://schemas.microsoft.com/office/infopath/2007/PartnerControls"/>
    <ds:schemaRef ds:uri="http://schemas.openxmlformats.org/package/2006/metadata/core-properties"/>
    <ds:schemaRef ds:uri="22a34cad-67f2-4e69-8863-b11d6008b530"/>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Theme1</Template>
  <TotalTime>2898</TotalTime>
  <Words>2503</Words>
  <Application>Microsoft Macintosh PowerPoint</Application>
  <PresentationFormat>Widescreen</PresentationFormat>
  <Paragraphs>260</Paragraphs>
  <Slides>31</Slides>
  <Notes>13</Notes>
  <HiddenSlides>0</HiddenSlides>
  <MMClips>0</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31</vt:i4>
      </vt:variant>
    </vt:vector>
  </HeadingPairs>
  <TitlesOfParts>
    <vt:vector size="54" baseType="lpstr">
      <vt:lpstr>ＭＳ Ｐゴシック</vt:lpstr>
      <vt:lpstr>Aptos</vt:lpstr>
      <vt:lpstr>Arial</vt:lpstr>
      <vt:lpstr>Avenir Book</vt:lpstr>
      <vt:lpstr>Avenir LT Std 45 Book</vt:lpstr>
      <vt:lpstr>Avenir LT Std 65 Medium</vt:lpstr>
      <vt:lpstr>Avenir Medium</vt:lpstr>
      <vt:lpstr>Avenir Next LT Pro</vt:lpstr>
      <vt:lpstr>Calibri</vt:lpstr>
      <vt:lpstr>Calibri Light</vt:lpstr>
      <vt:lpstr>Courier New</vt:lpstr>
      <vt:lpstr>Franklin Gothic Book</vt:lpstr>
      <vt:lpstr>Franklin Gothic Medium</vt:lpstr>
      <vt:lpstr>Georgia Pro</vt:lpstr>
      <vt:lpstr>Source Sans Pro</vt:lpstr>
      <vt:lpstr>Times New Roman</vt:lpstr>
      <vt:lpstr>Traditional Arabic</vt:lpstr>
      <vt:lpstr>Trebuchet MS</vt:lpstr>
      <vt:lpstr>Wingdings</vt:lpstr>
      <vt:lpstr>Theme1</vt:lpstr>
      <vt:lpstr>1_Theme1</vt:lpstr>
      <vt:lpstr>3_EERE PPT</vt:lpstr>
      <vt:lpstr>Office Theme</vt:lpstr>
      <vt:lpstr>PowerPoint Presentation</vt:lpstr>
      <vt:lpstr>The SBA works to ignite change and spark action so small businesses can confidently</vt:lpstr>
      <vt:lpstr>PowerPoint Presentation</vt:lpstr>
      <vt:lpstr>You’ve likely heard about SBA programs like …</vt:lpstr>
      <vt:lpstr>Wildfire Season</vt:lpstr>
      <vt:lpstr>Investing in America</vt:lpstr>
      <vt:lpstr>Investing in America By the Numbers</vt:lpstr>
      <vt:lpstr>Opportunities for small businesses</vt:lpstr>
      <vt:lpstr>SBA’s Investing In America Small Business Hub</vt:lpstr>
      <vt:lpstr>SBA’s Investing In America Small Business Hub         sba.gov/IIAhub </vt:lpstr>
      <vt:lpstr>*NEW* Climate Capital Guidebook  of Federal Funding Sources                                     Climate Capital Guidebook</vt:lpstr>
      <vt:lpstr>How can SBA programs pair with IIA opportunities?</vt:lpstr>
      <vt:lpstr>PowerPoint Presentation</vt:lpstr>
      <vt:lpstr>SBA 504 Program</vt:lpstr>
      <vt:lpstr>Benefits to the Borrower</vt:lpstr>
      <vt:lpstr>Lifting the Cap on Energy Public Policy Projects</vt:lpstr>
      <vt:lpstr>Let’s Meet your Certified Development Companies Serving the Inland Northwest and Beyond! </vt:lpstr>
      <vt:lpstr>PowerPoint Presentation</vt:lpstr>
      <vt:lpstr>Insight Climbing and Movement </vt:lpstr>
      <vt:lpstr>PowerPoint Presentation</vt:lpstr>
      <vt:lpstr>Who is Evergreen?</vt:lpstr>
      <vt:lpstr>SP Petroleum, Inc.</vt:lpstr>
      <vt:lpstr>PowerPoint Presentation</vt:lpstr>
      <vt:lpstr>Kiddie Academy Seattle Educational Child Care </vt:lpstr>
      <vt:lpstr>PowerPoint Presentation</vt:lpstr>
      <vt:lpstr>PowerPoint Presentation</vt:lpstr>
      <vt:lpstr>Questions for our Friendly CDCs? </vt:lpstr>
      <vt:lpstr>How to put this all together!</vt:lpstr>
      <vt:lpstr>Your Local SBA District Office Can Help  </vt:lpstr>
      <vt:lpstr>Special Bonus Session today from 2:30 to 3:30 </vt:lpstr>
      <vt:lpstr>How are we doing? Please take a minute to let us know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Hagmaier, Patrick I.</dc:creator>
  <cp:lastModifiedBy>info inwp.org</cp:lastModifiedBy>
  <cp:revision>10</cp:revision>
  <dcterms:created xsi:type="dcterms:W3CDTF">2024-04-01T16:19:25Z</dcterms:created>
  <dcterms:modified xsi:type="dcterms:W3CDTF">2024-07-23T12:54:50Z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0x01010097B3A240A13B834198F12BFF481850E7</vt:lpwstr>
  </property>
  <property fmtid="{D5CDD505-2E9C-101B-9397-08002B2CF9AE}" pid="3" name="MediaServiceImageTags">
    <vt:lpwstr/>
  </property>
</Properties>
</file>