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et" pitchFamily="2" charset="77"/>
      <p:regular r:id="rId21"/>
    </p:embeddedFont>
    <p:embeddedFont>
      <p:font typeface="Open Sauce SemiBold Bold" pitchFamily="2" charset="77"/>
      <p:regular r:id="rId22"/>
      <p:bold r:id="rId23"/>
    </p:embeddedFont>
    <p:embeddedFont>
      <p:font typeface="Quattrocento" panose="020F050202020403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8" autoAdjust="0"/>
  </p:normalViewPr>
  <p:slideViewPr>
    <p:cSldViewPr>
      <p:cViewPr varScale="1">
        <p:scale>
          <a:sx n="71" d="100"/>
          <a:sy n="71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3ways.ca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13ways.c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3ways.c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13ways.ca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3ways.ca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13ways.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13ways.c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3ways.ca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13ways.ca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13ways.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3ways.c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13ways.ca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13ways.c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3296134" cy="67417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6134" cy="6741702"/>
            </a:xfrm>
            <a:custGeom>
              <a:avLst/>
              <a:gdLst/>
              <a:ahLst/>
              <a:cxnLst/>
              <a:rect l="l" t="t" r="r" b="b"/>
              <a:pathLst>
                <a:path w="13296134" h="6741702">
                  <a:moveTo>
                    <a:pt x="0" y="0"/>
                  </a:moveTo>
                  <a:lnTo>
                    <a:pt x="0" y="6741702"/>
                  </a:lnTo>
                  <a:lnTo>
                    <a:pt x="13296134" y="6741702"/>
                  </a:lnTo>
                  <a:lnTo>
                    <a:pt x="13296134" y="0"/>
                  </a:lnTo>
                  <a:lnTo>
                    <a:pt x="0" y="0"/>
                  </a:lnTo>
                  <a:close/>
                  <a:moveTo>
                    <a:pt x="1323517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3235175" y="59690"/>
                  </a:lnTo>
                  <a:lnTo>
                    <a:pt x="13235175" y="6680742"/>
                  </a:lnTo>
                  <a:close/>
                </a:path>
              </a:pathLst>
            </a:custGeom>
            <a:solidFill>
              <a:srgbClr val="E4CB9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035762" y="1649209"/>
            <a:ext cx="14324836" cy="6988582"/>
            <a:chOff x="0" y="0"/>
            <a:chExt cx="13818794" cy="67417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18795" cy="6741702"/>
            </a:xfrm>
            <a:custGeom>
              <a:avLst/>
              <a:gdLst/>
              <a:ahLst/>
              <a:cxnLst/>
              <a:rect l="l" t="t" r="r" b="b"/>
              <a:pathLst>
                <a:path w="13818795" h="6741702">
                  <a:moveTo>
                    <a:pt x="0" y="0"/>
                  </a:moveTo>
                  <a:lnTo>
                    <a:pt x="0" y="6741702"/>
                  </a:lnTo>
                  <a:lnTo>
                    <a:pt x="13818795" y="6741702"/>
                  </a:lnTo>
                  <a:lnTo>
                    <a:pt x="13818795" y="0"/>
                  </a:lnTo>
                  <a:lnTo>
                    <a:pt x="0" y="0"/>
                  </a:lnTo>
                  <a:close/>
                  <a:moveTo>
                    <a:pt x="1375783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3757835" y="59690"/>
                  </a:lnTo>
                  <a:lnTo>
                    <a:pt x="13757835" y="668074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73467" y="3366096"/>
            <a:ext cx="8341067" cy="3554808"/>
            <a:chOff x="0" y="0"/>
            <a:chExt cx="11121422" cy="47397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21422" cy="3652624"/>
            </a:xfrm>
            <a:custGeom>
              <a:avLst/>
              <a:gdLst/>
              <a:ahLst/>
              <a:cxnLst/>
              <a:rect l="l" t="t" r="r" b="b"/>
              <a:pathLst>
                <a:path w="11121422" h="3652624">
                  <a:moveTo>
                    <a:pt x="0" y="0"/>
                  </a:moveTo>
                  <a:lnTo>
                    <a:pt x="11121422" y="0"/>
                  </a:lnTo>
                  <a:lnTo>
                    <a:pt x="11121422" y="3652624"/>
                  </a:lnTo>
                  <a:lnTo>
                    <a:pt x="0" y="36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3547849"/>
              <a:ext cx="11121422" cy="1191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9"/>
                </a:lnSpc>
              </a:pPr>
              <a:r>
                <a:rPr lang="en-US" sz="5399">
                  <a:solidFill>
                    <a:srgbClr val="FFFFFF"/>
                  </a:solidFill>
                  <a:latin typeface="Garet"/>
                </a:rPr>
                <a:t>To Kill Your Community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647" y="1028700"/>
            <a:ext cx="16230600" cy="8229600"/>
            <a:chOff x="0" y="0"/>
            <a:chExt cx="13296134" cy="67417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96134" cy="6741702"/>
            </a:xfrm>
            <a:custGeom>
              <a:avLst/>
              <a:gdLst/>
              <a:ahLst/>
              <a:cxnLst/>
              <a:rect l="l" t="t" r="r" b="b"/>
              <a:pathLst>
                <a:path w="13296134" h="6741702">
                  <a:moveTo>
                    <a:pt x="0" y="0"/>
                  </a:moveTo>
                  <a:lnTo>
                    <a:pt x="0" y="6741702"/>
                  </a:lnTo>
                  <a:lnTo>
                    <a:pt x="13296134" y="6741702"/>
                  </a:lnTo>
                  <a:lnTo>
                    <a:pt x="13296134" y="0"/>
                  </a:lnTo>
                  <a:lnTo>
                    <a:pt x="0" y="0"/>
                  </a:lnTo>
                  <a:close/>
                  <a:moveTo>
                    <a:pt x="1323517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3235175" y="59690"/>
                  </a:lnTo>
                  <a:lnTo>
                    <a:pt x="13235175" y="6680742"/>
                  </a:lnTo>
                  <a:close/>
                </a:path>
              </a:pathLst>
            </a:custGeom>
            <a:solidFill>
              <a:srgbClr val="505A7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737263" y="4514466"/>
            <a:ext cx="11728462" cy="93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2"/>
              </a:lnSpc>
            </a:pPr>
            <a:r>
              <a:rPr lang="en-US" sz="6620">
                <a:solidFill>
                  <a:srgbClr val="505A70"/>
                </a:solidFill>
                <a:latin typeface="Open Sauce SemiBold Bold"/>
              </a:rPr>
              <a:t>SHUT OUT YOUR SENIORS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22275" y="2899918"/>
            <a:ext cx="2723973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505A70"/>
                </a:solidFill>
                <a:latin typeface="Open Sauce SemiBold Bold"/>
              </a:rPr>
              <a:t>9</a:t>
            </a:r>
          </a:p>
        </p:txBody>
      </p:sp>
      <p:sp>
        <p:nvSpPr>
          <p:cNvPr id="7" name="Freeform 7">
            <a:hlinkClick r:id="rId3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5504" y="1428926"/>
            <a:ext cx="6493232" cy="6898473"/>
            <a:chOff x="0" y="0"/>
            <a:chExt cx="8657643" cy="919796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657643" cy="9197964"/>
              <a:chOff x="0" y="0"/>
              <a:chExt cx="6345670" cy="67417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45670" cy="6741702"/>
              </a:xfrm>
              <a:custGeom>
                <a:avLst/>
                <a:gdLst/>
                <a:ahLst/>
                <a:cxnLst/>
                <a:rect l="l" t="t" r="r" b="b"/>
                <a:pathLst>
                  <a:path w="6345670" h="6741702">
                    <a:moveTo>
                      <a:pt x="0" y="0"/>
                    </a:moveTo>
                    <a:lnTo>
                      <a:pt x="0" y="6741702"/>
                    </a:lnTo>
                    <a:lnTo>
                      <a:pt x="6345670" y="6741702"/>
                    </a:lnTo>
                    <a:lnTo>
                      <a:pt x="6345670" y="0"/>
                    </a:lnTo>
                    <a:lnTo>
                      <a:pt x="0" y="0"/>
                    </a:lnTo>
                    <a:close/>
                    <a:moveTo>
                      <a:pt x="6284710" y="6680742"/>
                    </a:moveTo>
                    <a:lnTo>
                      <a:pt x="59690" y="6680742"/>
                    </a:lnTo>
                    <a:lnTo>
                      <a:pt x="59690" y="59690"/>
                    </a:lnTo>
                    <a:lnTo>
                      <a:pt x="6284710" y="59690"/>
                    </a:lnTo>
                    <a:lnTo>
                      <a:pt x="6284710" y="66807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Freeform 5"/>
            <p:cNvSpPr/>
            <p:nvPr/>
          </p:nvSpPr>
          <p:spPr>
            <a:xfrm>
              <a:off x="0" y="0"/>
              <a:ext cx="8657584" cy="9197964"/>
            </a:xfrm>
            <a:custGeom>
              <a:avLst/>
              <a:gdLst/>
              <a:ahLst/>
              <a:cxnLst/>
              <a:rect l="l" t="t" r="r" b="b"/>
              <a:pathLst>
                <a:path w="8657584" h="9197964">
                  <a:moveTo>
                    <a:pt x="0" y="0"/>
                  </a:moveTo>
                  <a:lnTo>
                    <a:pt x="8657584" y="0"/>
                  </a:lnTo>
                  <a:lnTo>
                    <a:pt x="8657584" y="9197964"/>
                  </a:lnTo>
                  <a:lnTo>
                    <a:pt x="0" y="9197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710081" y="6259520"/>
            <a:ext cx="8221707" cy="18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2"/>
              </a:lnSpc>
            </a:pPr>
            <a:r>
              <a:rPr lang="en-US" sz="6620">
                <a:solidFill>
                  <a:srgbClr val="FFFFFF"/>
                </a:solidFill>
                <a:latin typeface="Open Sauce SemiBold Bold"/>
              </a:rPr>
              <a:t>REJECT EVERYTHING NEW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82369" y="1936346"/>
            <a:ext cx="4599310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FFFFFF"/>
                </a:solidFill>
                <a:latin typeface="Open Sauce SemiBold Bold"/>
              </a:rPr>
              <a:t>10</a:t>
            </a:r>
          </a:p>
        </p:txBody>
      </p:sp>
      <p:sp>
        <p:nvSpPr>
          <p:cNvPr id="8" name="Freeform 8">
            <a:hlinkClick r:id="rId4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99" r="20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0759" y="-86439"/>
            <a:ext cx="5568873" cy="7838573"/>
            <a:chOff x="0" y="0"/>
            <a:chExt cx="1466699" cy="20644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699" cy="2064480"/>
            </a:xfrm>
            <a:custGeom>
              <a:avLst/>
              <a:gdLst/>
              <a:ahLst/>
              <a:cxnLst/>
              <a:rect l="l" t="t" r="r" b="b"/>
              <a:pathLst>
                <a:path w="1466699" h="2064480">
                  <a:moveTo>
                    <a:pt x="0" y="0"/>
                  </a:moveTo>
                  <a:lnTo>
                    <a:pt x="1466699" y="0"/>
                  </a:lnTo>
                  <a:lnTo>
                    <a:pt x="1466699" y="2064480"/>
                  </a:lnTo>
                  <a:lnTo>
                    <a:pt x="0" y="2064480"/>
                  </a:lnTo>
                  <a:close/>
                </a:path>
              </a:pathLst>
            </a:custGeom>
            <a:solidFill>
              <a:srgbClr val="505A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>
            <a:hlinkClick r:id="rId3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0759" y="5555184"/>
            <a:ext cx="5223786" cy="18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82"/>
              </a:lnSpc>
            </a:pPr>
            <a:r>
              <a:rPr lang="en-US" sz="6620">
                <a:solidFill>
                  <a:srgbClr val="FFFFFF"/>
                </a:solidFill>
                <a:latin typeface="Open Sauce SemiBold Bold"/>
              </a:rPr>
              <a:t>IGNORE OUTSIDERS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9553" y="1333500"/>
            <a:ext cx="3770079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FEFEFF"/>
                </a:solidFill>
                <a:latin typeface="Open Sauce SemiBold Bold"/>
              </a:rPr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64223" y="3864704"/>
            <a:ext cx="11695077" cy="3499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09"/>
              </a:lnSpc>
            </a:pPr>
            <a:r>
              <a:rPr lang="en-US" sz="12463">
                <a:solidFill>
                  <a:srgbClr val="FFFFFF"/>
                </a:solidFill>
                <a:latin typeface="Open Sauce SemiBold Bold"/>
              </a:rPr>
              <a:t>GROW COMPLACENT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7200750"/>
            <a:ext cx="1623060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3508529"/>
            <a:ext cx="4535523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FEFEFF"/>
                </a:solidFill>
                <a:latin typeface="Open Sauce SemiBold Bold"/>
              </a:rPr>
              <a:t>12</a:t>
            </a:r>
          </a:p>
        </p:txBody>
      </p:sp>
      <p:sp>
        <p:nvSpPr>
          <p:cNvPr id="5" name="Freeform 5">
            <a:hlinkClick r:id="rId2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3842561"/>
            <a:ext cx="16230600" cy="2601879"/>
          </a:xfrm>
          <a:custGeom>
            <a:avLst/>
            <a:gdLst/>
            <a:ahLst/>
            <a:cxnLst/>
            <a:rect l="l" t="t" r="r" b="b"/>
            <a:pathLst>
              <a:path w="16230600" h="2601879">
                <a:moveTo>
                  <a:pt x="16230600" y="0"/>
                </a:moveTo>
                <a:lnTo>
                  <a:pt x="0" y="0"/>
                </a:lnTo>
                <a:lnTo>
                  <a:pt x="0" y="2601878"/>
                </a:lnTo>
                <a:lnTo>
                  <a:pt x="16230600" y="2601878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31560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24394" y="1699307"/>
            <a:ext cx="4752399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FFFFFF"/>
                </a:solidFill>
                <a:latin typeface="Open Sauce SemiBold Bold"/>
              </a:rPr>
              <a:t>13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71437" y="6511114"/>
            <a:ext cx="7287863" cy="18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82"/>
              </a:lnSpc>
            </a:pPr>
            <a:r>
              <a:rPr lang="en-US" sz="6620">
                <a:solidFill>
                  <a:srgbClr val="FFFFFF"/>
                </a:solidFill>
                <a:latin typeface="Open Sauce SemiBold Bold"/>
              </a:rPr>
              <a:t>DON'T TAKE </a:t>
            </a:r>
          </a:p>
          <a:p>
            <a:pPr algn="r">
              <a:lnSpc>
                <a:spcPts val="7282"/>
              </a:lnSpc>
            </a:pPr>
            <a:r>
              <a:rPr lang="en-US" sz="6620">
                <a:solidFill>
                  <a:srgbClr val="FFFFFF"/>
                </a:solidFill>
                <a:latin typeface="Open Sauce SemiBold Bold"/>
              </a:rPr>
              <a:t>RESPONSIBILITY</a:t>
            </a:r>
          </a:p>
        </p:txBody>
      </p:sp>
      <p:sp>
        <p:nvSpPr>
          <p:cNvPr id="5" name="Freeform 5">
            <a:hlinkClick r:id="rId3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339635"/>
            <a:ext cx="18288000" cy="2067477"/>
            <a:chOff x="0" y="0"/>
            <a:chExt cx="4816593" cy="5445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44521"/>
            </a:xfrm>
            <a:custGeom>
              <a:avLst/>
              <a:gdLst/>
              <a:ahLst/>
              <a:cxnLst/>
              <a:rect l="l" t="t" r="r" b="b"/>
              <a:pathLst>
                <a:path w="4816592" h="544521">
                  <a:moveTo>
                    <a:pt x="0" y="0"/>
                  </a:moveTo>
                  <a:lnTo>
                    <a:pt x="4816592" y="0"/>
                  </a:lnTo>
                  <a:lnTo>
                    <a:pt x="4816592" y="544521"/>
                  </a:lnTo>
                  <a:lnTo>
                    <a:pt x="0" y="544521"/>
                  </a:lnTo>
                  <a:close/>
                </a:path>
              </a:pathLst>
            </a:custGeom>
            <a:solidFill>
              <a:srgbClr val="FEFE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531690" y="8589500"/>
            <a:ext cx="597834" cy="597834"/>
          </a:xfrm>
          <a:custGeom>
            <a:avLst/>
            <a:gdLst/>
            <a:ahLst/>
            <a:cxnLst/>
            <a:rect l="l" t="t" r="r" b="b"/>
            <a:pathLst>
              <a:path w="597834" h="597834">
                <a:moveTo>
                  <a:pt x="0" y="0"/>
                </a:moveTo>
                <a:lnTo>
                  <a:pt x="597834" y="0"/>
                </a:lnTo>
                <a:lnTo>
                  <a:pt x="597834" y="597834"/>
                </a:lnTo>
                <a:lnTo>
                  <a:pt x="0" y="597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2399" y="8657091"/>
            <a:ext cx="2139659" cy="41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>
                <a:solidFill>
                  <a:srgbClr val="505A70"/>
                </a:solidFill>
                <a:latin typeface="Quattrocento"/>
              </a:rPr>
              <a:t>www.13ways.ca</a:t>
            </a:r>
          </a:p>
        </p:txBody>
      </p:sp>
      <p:sp>
        <p:nvSpPr>
          <p:cNvPr id="7" name="Freeform 7"/>
          <p:cNvSpPr/>
          <p:nvPr/>
        </p:nvSpPr>
        <p:spPr>
          <a:xfrm>
            <a:off x="4184009" y="9504018"/>
            <a:ext cx="598605" cy="598605"/>
          </a:xfrm>
          <a:custGeom>
            <a:avLst/>
            <a:gdLst/>
            <a:ahLst/>
            <a:cxnLst/>
            <a:rect l="l" t="t" r="r" b="b"/>
            <a:pathLst>
              <a:path w="598605" h="598605">
                <a:moveTo>
                  <a:pt x="0" y="0"/>
                </a:moveTo>
                <a:lnTo>
                  <a:pt x="598605" y="0"/>
                </a:lnTo>
                <a:lnTo>
                  <a:pt x="598605" y="598605"/>
                </a:lnTo>
                <a:lnTo>
                  <a:pt x="0" y="598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54897" y="9562943"/>
            <a:ext cx="2207903" cy="41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dirty="0">
                <a:solidFill>
                  <a:srgbClr val="505A70"/>
                </a:solidFill>
                <a:latin typeface="Quattrocento"/>
              </a:rPr>
              <a:t>info@13ways.ca</a:t>
            </a:r>
          </a:p>
        </p:txBody>
      </p:sp>
      <p:sp>
        <p:nvSpPr>
          <p:cNvPr id="9" name="Freeform 9"/>
          <p:cNvSpPr/>
          <p:nvPr/>
        </p:nvSpPr>
        <p:spPr>
          <a:xfrm>
            <a:off x="5947111" y="8583277"/>
            <a:ext cx="606432" cy="606432"/>
          </a:xfrm>
          <a:custGeom>
            <a:avLst/>
            <a:gdLst/>
            <a:ahLst/>
            <a:cxnLst/>
            <a:rect l="l" t="t" r="r" b="b"/>
            <a:pathLst>
              <a:path w="606432" h="606432">
                <a:moveTo>
                  <a:pt x="0" y="0"/>
                </a:moveTo>
                <a:lnTo>
                  <a:pt x="606432" y="0"/>
                </a:lnTo>
                <a:lnTo>
                  <a:pt x="606432" y="606432"/>
                </a:lnTo>
                <a:lnTo>
                  <a:pt x="0" y="6064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674228" y="8657091"/>
            <a:ext cx="2469772" cy="41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dirty="0">
                <a:solidFill>
                  <a:srgbClr val="505A70"/>
                </a:solidFill>
                <a:latin typeface="Quattrocento"/>
              </a:rPr>
              <a:t>+1 (587) 573-1313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246925" y="8583277"/>
            <a:ext cx="610281" cy="610281"/>
          </a:xfrm>
          <a:custGeom>
            <a:avLst/>
            <a:gdLst/>
            <a:ahLst/>
            <a:cxnLst/>
            <a:rect l="l" t="t" r="r" b="b"/>
            <a:pathLst>
              <a:path w="610281" h="610281">
                <a:moveTo>
                  <a:pt x="0" y="0"/>
                </a:moveTo>
                <a:lnTo>
                  <a:pt x="610281" y="0"/>
                </a:lnTo>
                <a:lnTo>
                  <a:pt x="610281" y="610281"/>
                </a:lnTo>
                <a:lnTo>
                  <a:pt x="0" y="6102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977891" y="8664154"/>
            <a:ext cx="2619820" cy="41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>
                <a:solidFill>
                  <a:srgbClr val="505A70"/>
                </a:solidFill>
                <a:latin typeface="Quattrocento"/>
              </a:rPr>
              <a:t>13ways.community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38288" y="9476418"/>
            <a:ext cx="626205" cy="626205"/>
          </a:xfrm>
          <a:custGeom>
            <a:avLst/>
            <a:gdLst/>
            <a:ahLst/>
            <a:cxnLst/>
            <a:rect l="l" t="t" r="r" b="b"/>
            <a:pathLst>
              <a:path w="626205" h="626205">
                <a:moveTo>
                  <a:pt x="0" y="0"/>
                </a:moveTo>
                <a:lnTo>
                  <a:pt x="626205" y="0"/>
                </a:lnTo>
                <a:lnTo>
                  <a:pt x="626205" y="626205"/>
                </a:lnTo>
                <a:lnTo>
                  <a:pt x="0" y="62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625100" y="9546707"/>
            <a:ext cx="1862300" cy="41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dirty="0">
                <a:solidFill>
                  <a:srgbClr val="505A70"/>
                </a:solidFill>
                <a:latin typeface="Quattrocento"/>
              </a:rPr>
              <a:t>Griff13Ways</a:t>
            </a:r>
          </a:p>
        </p:txBody>
      </p:sp>
      <p:sp>
        <p:nvSpPr>
          <p:cNvPr id="15" name="Freeform 15"/>
          <p:cNvSpPr/>
          <p:nvPr/>
        </p:nvSpPr>
        <p:spPr>
          <a:xfrm>
            <a:off x="9427130" y="8553497"/>
            <a:ext cx="658165" cy="658165"/>
          </a:xfrm>
          <a:custGeom>
            <a:avLst/>
            <a:gdLst/>
            <a:ahLst/>
            <a:cxnLst/>
            <a:rect l="l" t="t" r="r" b="b"/>
            <a:pathLst>
              <a:path w="658165" h="658165">
                <a:moveTo>
                  <a:pt x="0" y="0"/>
                </a:moveTo>
                <a:lnTo>
                  <a:pt x="658165" y="0"/>
                </a:lnTo>
                <a:lnTo>
                  <a:pt x="658165" y="658165"/>
                </a:lnTo>
                <a:lnTo>
                  <a:pt x="0" y="658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30753" y="8620415"/>
            <a:ext cx="1666599" cy="41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dirty="0">
                <a:solidFill>
                  <a:srgbClr val="505A70"/>
                </a:solidFill>
                <a:latin typeface="Quattrocento"/>
              </a:rPr>
              <a:t>13WaysInc</a:t>
            </a:r>
          </a:p>
        </p:txBody>
      </p:sp>
      <p:sp>
        <p:nvSpPr>
          <p:cNvPr id="17" name="Freeform 17"/>
          <p:cNvSpPr/>
          <p:nvPr/>
        </p:nvSpPr>
        <p:spPr>
          <a:xfrm>
            <a:off x="7654503" y="9504018"/>
            <a:ext cx="628901" cy="628901"/>
          </a:xfrm>
          <a:custGeom>
            <a:avLst/>
            <a:gdLst/>
            <a:ahLst/>
            <a:cxnLst/>
            <a:rect l="l" t="t" r="r" b="b"/>
            <a:pathLst>
              <a:path w="628901" h="628901">
                <a:moveTo>
                  <a:pt x="0" y="0"/>
                </a:moveTo>
                <a:lnTo>
                  <a:pt x="628901" y="0"/>
                </a:lnTo>
                <a:lnTo>
                  <a:pt x="628901" y="628901"/>
                </a:lnTo>
                <a:lnTo>
                  <a:pt x="0" y="628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455687" y="9569717"/>
            <a:ext cx="1907513" cy="41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9"/>
              </a:lnSpc>
            </a:pPr>
            <a:r>
              <a:rPr lang="en-US" sz="2385" dirty="0">
                <a:solidFill>
                  <a:srgbClr val="505A70"/>
                </a:solidFill>
                <a:latin typeface="Quattrocento"/>
              </a:rPr>
              <a:t>Doug13Ways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374479" y="1028700"/>
            <a:ext cx="4884821" cy="7218388"/>
          </a:xfrm>
          <a:custGeom>
            <a:avLst/>
            <a:gdLst/>
            <a:ahLst/>
            <a:cxnLst/>
            <a:rect l="l" t="t" r="r" b="b"/>
            <a:pathLst>
              <a:path w="4884821" h="7218388">
                <a:moveTo>
                  <a:pt x="0" y="0"/>
                </a:moveTo>
                <a:lnTo>
                  <a:pt x="4884821" y="0"/>
                </a:lnTo>
                <a:lnTo>
                  <a:pt x="4884821" y="7218388"/>
                </a:lnTo>
                <a:lnTo>
                  <a:pt x="0" y="7218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63824" t="-1737" r="-69682" b="-2710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1839622"/>
            <a:ext cx="11345779" cy="5701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89"/>
              </a:lnSpc>
            </a:pPr>
            <a:r>
              <a:rPr lang="en-US" sz="10172">
                <a:solidFill>
                  <a:srgbClr val="FFFFFF"/>
                </a:solidFill>
                <a:latin typeface="Open Sauce SemiBold Bold"/>
              </a:rPr>
              <a:t>THERE'S ALWAYS A WAY...</a:t>
            </a:r>
          </a:p>
          <a:p>
            <a:pPr>
              <a:lnSpc>
                <a:spcPts val="11189"/>
              </a:lnSpc>
            </a:pPr>
            <a:r>
              <a:rPr lang="en-US" sz="10172">
                <a:solidFill>
                  <a:srgbClr val="505A70"/>
                </a:solidFill>
                <a:latin typeface="Open Sauce SemiBold Bold"/>
              </a:rPr>
              <a:t>TO SUCCEED.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-3858364" y="3327711"/>
            <a:ext cx="11204480" cy="3906557"/>
          </a:xfrm>
          <a:custGeom>
            <a:avLst/>
            <a:gdLst/>
            <a:ahLst/>
            <a:cxnLst/>
            <a:rect l="l" t="t" r="r" b="b"/>
            <a:pathLst>
              <a:path w="11204480" h="3906557">
                <a:moveTo>
                  <a:pt x="11204480" y="3906557"/>
                </a:moveTo>
                <a:lnTo>
                  <a:pt x="0" y="3906557"/>
                </a:lnTo>
                <a:lnTo>
                  <a:pt x="0" y="0"/>
                </a:lnTo>
                <a:lnTo>
                  <a:pt x="11204480" y="0"/>
                </a:lnTo>
                <a:lnTo>
                  <a:pt x="11204480" y="39065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5846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27539" y="3767422"/>
            <a:ext cx="11731761" cy="304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1"/>
              </a:lnSpc>
            </a:pPr>
            <a:r>
              <a:rPr lang="en-US" sz="7255">
                <a:solidFill>
                  <a:srgbClr val="FFFFFF"/>
                </a:solidFill>
                <a:latin typeface="Open Sauce SemiBold Bold"/>
              </a:rPr>
              <a:t>FORGET THE WATER</a:t>
            </a:r>
          </a:p>
          <a:p>
            <a:pPr>
              <a:lnSpc>
                <a:spcPts val="7981"/>
              </a:lnSpc>
            </a:pPr>
            <a:r>
              <a:rPr lang="en-US" sz="7255">
                <a:solidFill>
                  <a:srgbClr val="FFFFFF"/>
                </a:solidFill>
                <a:latin typeface="Open Sauce SemiBold Bold"/>
              </a:rPr>
              <a:t>-</a:t>
            </a:r>
          </a:p>
          <a:p>
            <a:pPr>
              <a:lnSpc>
                <a:spcPts val="7981"/>
              </a:lnSpc>
            </a:pPr>
            <a:r>
              <a:rPr lang="en-US" sz="7255">
                <a:solidFill>
                  <a:srgbClr val="505A70"/>
                </a:solidFill>
                <a:latin typeface="Open Sauce SemiBold Bold"/>
              </a:rPr>
              <a:t>QUALITY AND QUANTITY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56269" y="3232162"/>
            <a:ext cx="2546865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90"/>
              </a:lnSpc>
            </a:pPr>
            <a:r>
              <a:rPr lang="en-US" sz="30900">
                <a:solidFill>
                  <a:srgbClr val="505A70"/>
                </a:solidFill>
                <a:latin typeface="Open Sauce SemiBold Bold"/>
              </a:rPr>
              <a:t>1</a:t>
            </a:r>
          </a:p>
        </p:txBody>
      </p:sp>
      <p:sp>
        <p:nvSpPr>
          <p:cNvPr id="5" name="Freeform 5">
            <a:hlinkClick r:id="rId4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62027" y="4095298"/>
            <a:ext cx="7446359" cy="322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50"/>
              </a:lnSpc>
            </a:pPr>
            <a:r>
              <a:rPr lang="en-US" sz="7682">
                <a:solidFill>
                  <a:srgbClr val="505A70"/>
                </a:solidFill>
                <a:latin typeface="Open Sauce SemiBold Bold"/>
              </a:rPr>
              <a:t>DON'T ATTRACT BUSINESSES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3987554" y="1028700"/>
            <a:ext cx="3986832" cy="9278764"/>
            <a:chOff x="0" y="0"/>
            <a:chExt cx="635000" cy="14778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" cy="1477869"/>
            </a:xfrm>
            <a:custGeom>
              <a:avLst/>
              <a:gdLst/>
              <a:ahLst/>
              <a:cxnLst/>
              <a:rect l="l" t="t" r="r" b="b"/>
              <a:pathLst>
                <a:path w="635000" h="1477869">
                  <a:moveTo>
                    <a:pt x="635000" y="0"/>
                  </a:moveTo>
                  <a:lnTo>
                    <a:pt x="635000" y="1363569"/>
                  </a:lnTo>
                  <a:lnTo>
                    <a:pt x="317500" y="1477869"/>
                  </a:lnTo>
                  <a:lnTo>
                    <a:pt x="0" y="1363569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505A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6350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028700" y="1766476"/>
            <a:ext cx="3986832" cy="8540988"/>
            <a:chOff x="0" y="0"/>
            <a:chExt cx="635000" cy="13603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" cy="1360360"/>
            </a:xfrm>
            <a:custGeom>
              <a:avLst/>
              <a:gdLst/>
              <a:ahLst/>
              <a:cxnLst/>
              <a:rect l="l" t="t" r="r" b="b"/>
              <a:pathLst>
                <a:path w="635000" h="1360360">
                  <a:moveTo>
                    <a:pt x="635000" y="0"/>
                  </a:moveTo>
                  <a:lnTo>
                    <a:pt x="635000" y="1246060"/>
                  </a:lnTo>
                  <a:lnTo>
                    <a:pt x="317500" y="1360360"/>
                  </a:lnTo>
                  <a:lnTo>
                    <a:pt x="0" y="124606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CAD4D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6350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2177918" y="2622323"/>
            <a:ext cx="3986832" cy="7685141"/>
            <a:chOff x="0" y="0"/>
            <a:chExt cx="524510" cy="1011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4510" cy="1011061"/>
            </a:xfrm>
            <a:custGeom>
              <a:avLst/>
              <a:gdLst/>
              <a:ahLst/>
              <a:cxnLst/>
              <a:rect l="l" t="t" r="r" b="b"/>
              <a:pathLst>
                <a:path w="524510" h="1011061">
                  <a:moveTo>
                    <a:pt x="524510" y="0"/>
                  </a:moveTo>
                  <a:lnTo>
                    <a:pt x="524510" y="896761"/>
                  </a:lnTo>
                  <a:lnTo>
                    <a:pt x="262255" y="1011061"/>
                  </a:lnTo>
                  <a:lnTo>
                    <a:pt x="0" y="896761"/>
                  </a:lnTo>
                  <a:lnTo>
                    <a:pt x="0" y="0"/>
                  </a:lnTo>
                  <a:lnTo>
                    <a:pt x="5245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6350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22116" y="3984173"/>
            <a:ext cx="2712120" cy="4400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84"/>
              </a:lnSpc>
            </a:pPr>
            <a:r>
              <a:rPr lang="en-US" sz="30895">
                <a:solidFill>
                  <a:srgbClr val="505A70"/>
                </a:solidFill>
                <a:latin typeface="Open Sauce SemiBold Bold"/>
              </a:rPr>
              <a:t>2</a:t>
            </a:r>
          </a:p>
        </p:txBody>
      </p:sp>
      <p:sp>
        <p:nvSpPr>
          <p:cNvPr id="13" name="Freeform 13">
            <a:hlinkClick r:id="rId2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273402" cy="7917253"/>
            <a:chOff x="0" y="0"/>
            <a:chExt cx="2812498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12498" cy="2167467"/>
            </a:xfrm>
            <a:custGeom>
              <a:avLst/>
              <a:gdLst/>
              <a:ahLst/>
              <a:cxnLst/>
              <a:rect l="l" t="t" r="r" b="b"/>
              <a:pathLst>
                <a:path w="2812498" h="2167467">
                  <a:moveTo>
                    <a:pt x="0" y="0"/>
                  </a:moveTo>
                  <a:lnTo>
                    <a:pt x="2812498" y="0"/>
                  </a:lnTo>
                  <a:lnTo>
                    <a:pt x="281249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505A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47749" y="6017130"/>
            <a:ext cx="4313095" cy="324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81"/>
              </a:lnSpc>
            </a:pPr>
            <a:r>
              <a:rPr lang="en-US" sz="7710">
                <a:solidFill>
                  <a:srgbClr val="505A70"/>
                </a:solidFill>
                <a:latin typeface="Open Sauce SemiBold Bold"/>
              </a:rPr>
              <a:t>DON'T ENGAGE YOUTH</a:t>
            </a:r>
          </a:p>
        </p:txBody>
      </p:sp>
      <p:sp>
        <p:nvSpPr>
          <p:cNvPr id="6" name="Freeform 6"/>
          <p:cNvSpPr/>
          <p:nvPr/>
        </p:nvSpPr>
        <p:spPr>
          <a:xfrm>
            <a:off x="1736374" y="1559172"/>
            <a:ext cx="10285580" cy="7699128"/>
          </a:xfrm>
          <a:custGeom>
            <a:avLst/>
            <a:gdLst/>
            <a:ahLst/>
            <a:cxnLst/>
            <a:rect l="l" t="t" r="r" b="b"/>
            <a:pathLst>
              <a:path w="10285580" h="7699128">
                <a:moveTo>
                  <a:pt x="0" y="0"/>
                </a:moveTo>
                <a:lnTo>
                  <a:pt x="10285580" y="0"/>
                </a:lnTo>
                <a:lnTo>
                  <a:pt x="10285580" y="7699128"/>
                </a:lnTo>
                <a:lnTo>
                  <a:pt x="0" y="7699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05" t="-14483" r="-16076" b="-28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47749" y="1528950"/>
            <a:ext cx="2668133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505A70"/>
                </a:solidFill>
                <a:latin typeface="Open Sauce SemiBold Bold"/>
              </a:rPr>
              <a:t>3</a:t>
            </a:r>
          </a:p>
        </p:txBody>
      </p:sp>
      <p:sp>
        <p:nvSpPr>
          <p:cNvPr id="8" name="Freeform 8">
            <a:hlinkClick r:id="rId3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A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80185" y="3685495"/>
            <a:ext cx="8914042" cy="328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891"/>
              </a:lnSpc>
            </a:pPr>
            <a:r>
              <a:rPr lang="en-US" sz="11719">
                <a:solidFill>
                  <a:srgbClr val="FFFFFF"/>
                </a:solidFill>
                <a:latin typeface="Open Sauce SemiBold Bold"/>
              </a:rPr>
              <a:t>DECEIVE YOURSELF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37516"/>
            <a:ext cx="2812903" cy="440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990"/>
              </a:lnSpc>
            </a:pPr>
            <a:r>
              <a:rPr lang="en-US" sz="30900">
                <a:solidFill>
                  <a:srgbClr val="FEFEFF"/>
                </a:solidFill>
                <a:latin typeface="Open Sauce SemiBold Bold"/>
              </a:rPr>
              <a:t>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938618" y="3054132"/>
            <a:ext cx="13832845" cy="4432276"/>
            <a:chOff x="0" y="0"/>
            <a:chExt cx="13303258" cy="42625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303258" cy="4262587"/>
            </a:xfrm>
            <a:custGeom>
              <a:avLst/>
              <a:gdLst/>
              <a:ahLst/>
              <a:cxnLst/>
              <a:rect l="l" t="t" r="r" b="b"/>
              <a:pathLst>
                <a:path w="13303258" h="4262587">
                  <a:moveTo>
                    <a:pt x="0" y="0"/>
                  </a:moveTo>
                  <a:lnTo>
                    <a:pt x="0" y="4262587"/>
                  </a:lnTo>
                  <a:lnTo>
                    <a:pt x="13303258" y="4262587"/>
                  </a:lnTo>
                  <a:lnTo>
                    <a:pt x="13303258" y="0"/>
                  </a:lnTo>
                  <a:lnTo>
                    <a:pt x="0" y="0"/>
                  </a:lnTo>
                  <a:close/>
                  <a:moveTo>
                    <a:pt x="13242297" y="4201628"/>
                  </a:moveTo>
                  <a:lnTo>
                    <a:pt x="59690" y="4201628"/>
                  </a:lnTo>
                  <a:lnTo>
                    <a:pt x="59690" y="59690"/>
                  </a:lnTo>
                  <a:lnTo>
                    <a:pt x="13242297" y="59690"/>
                  </a:lnTo>
                  <a:lnTo>
                    <a:pt x="13242297" y="4201628"/>
                  </a:lnTo>
                  <a:close/>
                </a:path>
              </a:pathLst>
            </a:custGeom>
            <a:solidFill>
              <a:srgbClr val="CAD4DB"/>
            </a:solidFill>
          </p:spPr>
        </p:sp>
      </p:grpSp>
      <p:sp>
        <p:nvSpPr>
          <p:cNvPr id="6" name="Freeform 6">
            <a:hlinkClick r:id="rId2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68512" y="5436868"/>
            <a:ext cx="9990788" cy="347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516"/>
              </a:lnSpc>
            </a:pPr>
            <a:r>
              <a:rPr lang="en-US" sz="12287">
                <a:solidFill>
                  <a:srgbClr val="505A70"/>
                </a:solidFill>
                <a:latin typeface="Open Sauce SemiBold Bold"/>
              </a:rPr>
              <a:t>SHOP</a:t>
            </a:r>
          </a:p>
          <a:p>
            <a:pPr algn="r">
              <a:lnSpc>
                <a:spcPts val="13516"/>
              </a:lnSpc>
            </a:pPr>
            <a:r>
              <a:rPr lang="en-US" sz="12287">
                <a:solidFill>
                  <a:srgbClr val="505A70"/>
                </a:solidFill>
                <a:latin typeface="Open Sauce SemiBold Bold"/>
              </a:rPr>
              <a:t>ELSEWHERE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6100191" cy="8229600"/>
            <a:chOff x="0" y="0"/>
            <a:chExt cx="8133588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33588" cy="10972800"/>
            </a:xfrm>
            <a:custGeom>
              <a:avLst/>
              <a:gdLst/>
              <a:ahLst/>
              <a:cxnLst/>
              <a:rect l="l" t="t" r="r" b="b"/>
              <a:pathLst>
                <a:path w="8133588" h="10972800">
                  <a:moveTo>
                    <a:pt x="0" y="0"/>
                  </a:moveTo>
                  <a:lnTo>
                    <a:pt x="8133588" y="0"/>
                  </a:lnTo>
                  <a:lnTo>
                    <a:pt x="813358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 rot="-206454">
              <a:off x="3087610" y="3867331"/>
              <a:ext cx="3610231" cy="5971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990"/>
                </a:lnSpc>
              </a:pPr>
              <a:r>
                <a:rPr lang="en-US" sz="30900">
                  <a:solidFill>
                    <a:srgbClr val="505A70"/>
                  </a:solidFill>
                  <a:latin typeface="Open Sauce SemiBold Bold"/>
                </a:rPr>
                <a:t>5</a:t>
              </a:r>
            </a:p>
          </p:txBody>
        </p:sp>
      </p:grpSp>
      <p:sp>
        <p:nvSpPr>
          <p:cNvPr id="6" name="Freeform 6">
            <a:hlinkClick r:id="rId4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B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175" y="1028700"/>
            <a:ext cx="16230600" cy="8229600"/>
            <a:chOff x="0" y="0"/>
            <a:chExt cx="13296134" cy="67417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6134" cy="6741702"/>
            </a:xfrm>
            <a:custGeom>
              <a:avLst/>
              <a:gdLst/>
              <a:ahLst/>
              <a:cxnLst/>
              <a:rect l="l" t="t" r="r" b="b"/>
              <a:pathLst>
                <a:path w="13296134" h="6741702">
                  <a:moveTo>
                    <a:pt x="0" y="0"/>
                  </a:moveTo>
                  <a:lnTo>
                    <a:pt x="0" y="6741702"/>
                  </a:lnTo>
                  <a:lnTo>
                    <a:pt x="13296134" y="6741702"/>
                  </a:lnTo>
                  <a:lnTo>
                    <a:pt x="13296134" y="0"/>
                  </a:lnTo>
                  <a:lnTo>
                    <a:pt x="0" y="0"/>
                  </a:lnTo>
                  <a:close/>
                  <a:moveTo>
                    <a:pt x="1323517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3235175" y="59690"/>
                  </a:lnTo>
                  <a:lnTo>
                    <a:pt x="13235175" y="6680742"/>
                  </a:lnTo>
                  <a:close/>
                </a:path>
              </a:pathLst>
            </a:custGeom>
            <a:solidFill>
              <a:srgbClr val="505A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070174" y="3725247"/>
            <a:ext cx="4479437" cy="294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55"/>
              </a:lnSpc>
            </a:pPr>
            <a:r>
              <a:rPr lang="en-US" sz="10505">
                <a:solidFill>
                  <a:srgbClr val="505A70"/>
                </a:solidFill>
                <a:latin typeface="Open Sauce SemiBold Bold"/>
              </a:rPr>
              <a:t>DON'T PAINT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0824387" cy="10287000"/>
          </a:xfrm>
          <a:custGeom>
            <a:avLst/>
            <a:gdLst/>
            <a:ahLst/>
            <a:cxnLst/>
            <a:rect l="l" t="t" r="r" b="b"/>
            <a:pathLst>
              <a:path w="10824387" h="10287000">
                <a:moveTo>
                  <a:pt x="0" y="0"/>
                </a:moveTo>
                <a:lnTo>
                  <a:pt x="10824387" y="0"/>
                </a:lnTo>
                <a:lnTo>
                  <a:pt x="10824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2" t="-63" b="-6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426995" y="1552575"/>
            <a:ext cx="5115771" cy="770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424"/>
              </a:lnSpc>
            </a:pPr>
            <a:r>
              <a:rPr lang="en-US" sz="54021">
                <a:solidFill>
                  <a:srgbClr val="505A70"/>
                </a:solidFill>
                <a:latin typeface="Open Sauce SemiBold Bold"/>
              </a:rPr>
              <a:t>6</a:t>
            </a:r>
          </a:p>
        </p:txBody>
      </p:sp>
      <p:sp>
        <p:nvSpPr>
          <p:cNvPr id="7" name="Freeform 7">
            <a:hlinkClick r:id="rId3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663" y="1818330"/>
            <a:ext cx="3429844" cy="6650340"/>
            <a:chOff x="0" y="0"/>
            <a:chExt cx="4573125" cy="8867120"/>
          </a:xfrm>
        </p:grpSpPr>
        <p:sp>
          <p:nvSpPr>
            <p:cNvPr id="3" name="TextBox 3"/>
            <p:cNvSpPr txBox="1"/>
            <p:nvPr/>
          </p:nvSpPr>
          <p:spPr>
            <a:xfrm>
              <a:off x="0" y="409575"/>
              <a:ext cx="4573125" cy="8457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20"/>
                </a:lnSpc>
              </a:pPr>
              <a:r>
                <a:rPr lang="en-US" sz="43655">
                  <a:solidFill>
                    <a:srgbClr val="505A70"/>
                  </a:solidFill>
                  <a:latin typeface="Open Sauce SemiBold Bold"/>
                </a:rPr>
                <a:t>7</a:t>
              </a:r>
            </a:p>
          </p:txBody>
        </p:sp>
        <p:sp>
          <p:nvSpPr>
            <p:cNvPr id="4" name="AutoShape 4"/>
            <p:cNvSpPr/>
            <p:nvPr/>
          </p:nvSpPr>
          <p:spPr>
            <a:xfrm flipH="1">
              <a:off x="4483415" y="1476544"/>
              <a:ext cx="44856" cy="5914032"/>
            </a:xfrm>
            <a:prstGeom prst="line">
              <a:avLst/>
            </a:prstGeom>
            <a:ln w="89712" cap="rnd">
              <a:solidFill>
                <a:srgbClr val="505A7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" name="Freeform 5">
            <a:hlinkClick r:id="rId2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03840" y="3068485"/>
            <a:ext cx="12755460" cy="429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27"/>
              </a:lnSpc>
            </a:pPr>
            <a:r>
              <a:rPr lang="en-US" sz="15298">
                <a:solidFill>
                  <a:srgbClr val="505A70"/>
                </a:solidFill>
                <a:latin typeface="Open Sauce SemiBold Bold"/>
              </a:rPr>
              <a:t>DON'T </a:t>
            </a:r>
          </a:p>
          <a:p>
            <a:pPr>
              <a:lnSpc>
                <a:spcPts val="16827"/>
              </a:lnSpc>
            </a:pPr>
            <a:r>
              <a:rPr lang="en-US" sz="15298">
                <a:solidFill>
                  <a:srgbClr val="505A70"/>
                </a:solidFill>
                <a:latin typeface="Open Sauce SemiBold Bold"/>
              </a:rPr>
              <a:t>COOPERATE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://www.13ways.ca"/>
          </p:cNvPr>
          <p:cNvSpPr/>
          <p:nvPr/>
        </p:nvSpPr>
        <p:spPr>
          <a:xfrm>
            <a:off x="15711532" y="1157468"/>
            <a:ext cx="1443461" cy="474078"/>
          </a:xfrm>
          <a:custGeom>
            <a:avLst/>
            <a:gdLst/>
            <a:ahLst/>
            <a:cxnLst/>
            <a:rect l="l" t="t" r="r" b="b"/>
            <a:pathLst>
              <a:path w="1443461" h="474078">
                <a:moveTo>
                  <a:pt x="0" y="0"/>
                </a:moveTo>
                <a:lnTo>
                  <a:pt x="1443462" y="0"/>
                </a:lnTo>
                <a:lnTo>
                  <a:pt x="1443462" y="474078"/>
                </a:lnTo>
                <a:lnTo>
                  <a:pt x="0" y="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10879449" cy="8229600"/>
          </a:xfrm>
          <a:custGeom>
            <a:avLst/>
            <a:gdLst/>
            <a:ahLst/>
            <a:cxnLst/>
            <a:rect l="l" t="t" r="r" b="b"/>
            <a:pathLst>
              <a:path w="10879449" h="8229600">
                <a:moveTo>
                  <a:pt x="0" y="0"/>
                </a:moveTo>
                <a:lnTo>
                  <a:pt x="10879449" y="0"/>
                </a:lnTo>
                <a:lnTo>
                  <a:pt x="108794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94" t="-1286" r="-158" b="-128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81582" y="1649209"/>
            <a:ext cx="15277718" cy="6988582"/>
            <a:chOff x="0" y="0"/>
            <a:chExt cx="14738015" cy="67417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38015" cy="6741702"/>
            </a:xfrm>
            <a:custGeom>
              <a:avLst/>
              <a:gdLst/>
              <a:ahLst/>
              <a:cxnLst/>
              <a:rect l="l" t="t" r="r" b="b"/>
              <a:pathLst>
                <a:path w="14738015" h="6741702">
                  <a:moveTo>
                    <a:pt x="0" y="0"/>
                  </a:moveTo>
                  <a:lnTo>
                    <a:pt x="0" y="6741702"/>
                  </a:lnTo>
                  <a:lnTo>
                    <a:pt x="14738015" y="6741702"/>
                  </a:lnTo>
                  <a:lnTo>
                    <a:pt x="14738015" y="0"/>
                  </a:lnTo>
                  <a:lnTo>
                    <a:pt x="0" y="0"/>
                  </a:lnTo>
                  <a:close/>
                  <a:moveTo>
                    <a:pt x="14677055" y="6680742"/>
                  </a:moveTo>
                  <a:lnTo>
                    <a:pt x="59690" y="6680742"/>
                  </a:lnTo>
                  <a:lnTo>
                    <a:pt x="59690" y="59690"/>
                  </a:lnTo>
                  <a:lnTo>
                    <a:pt x="14677055" y="59690"/>
                  </a:lnTo>
                  <a:lnTo>
                    <a:pt x="14677055" y="668074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235993" y="7738499"/>
            <a:ext cx="4608609" cy="186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2"/>
              </a:lnSpc>
            </a:pPr>
            <a:r>
              <a:rPr lang="en-US" sz="6620">
                <a:solidFill>
                  <a:srgbClr val="FFFFFF"/>
                </a:solidFill>
                <a:latin typeface="Open Sauce SemiBold Bold"/>
              </a:rPr>
              <a:t>LIVE IN THE PAST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55400" y="1832657"/>
            <a:ext cx="3769794" cy="655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24"/>
              </a:lnSpc>
            </a:pPr>
            <a:r>
              <a:rPr lang="en-US" sz="45931">
                <a:solidFill>
                  <a:srgbClr val="FFFFFF"/>
                </a:solidFill>
                <a:latin typeface="Open Sauce SemiBold Bold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86</Words>
  <Application>Microsoft Macintosh PowerPoint</Application>
  <PresentationFormat>Custom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Garet</vt:lpstr>
      <vt:lpstr>Open Sauce SemiBold Bold</vt:lpstr>
      <vt:lpstr>Quattrocento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Basic 13 Ways Presentation</dc:title>
  <dc:creator>Presenter</dc:creator>
  <cp:lastModifiedBy>info inwp.org</cp:lastModifiedBy>
  <cp:revision>3</cp:revision>
  <dcterms:created xsi:type="dcterms:W3CDTF">2006-08-16T00:00:00Z</dcterms:created>
  <dcterms:modified xsi:type="dcterms:W3CDTF">2023-08-10T03:25:47Z</dcterms:modified>
  <dc:identifier>DAFlBGIyNeM</dc:identifier>
</cp:coreProperties>
</file>