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5"/>
  </p:notesMasterIdLst>
  <p:sldIdLst>
    <p:sldId id="256" r:id="rId5"/>
    <p:sldId id="606" r:id="rId6"/>
    <p:sldId id="266" r:id="rId7"/>
    <p:sldId id="259" r:id="rId8"/>
    <p:sldId id="607" r:id="rId9"/>
    <p:sldId id="608" r:id="rId10"/>
    <p:sldId id="609" r:id="rId11"/>
    <p:sldId id="637" r:id="rId12"/>
    <p:sldId id="610" r:id="rId13"/>
    <p:sldId id="611" r:id="rId14"/>
    <p:sldId id="613" r:id="rId15"/>
    <p:sldId id="614" r:id="rId16"/>
    <p:sldId id="615" r:id="rId17"/>
    <p:sldId id="612" r:id="rId18"/>
    <p:sldId id="261" r:id="rId19"/>
    <p:sldId id="258" r:id="rId20"/>
    <p:sldId id="622" r:id="rId21"/>
    <p:sldId id="620" r:id="rId22"/>
    <p:sldId id="623" r:id="rId23"/>
    <p:sldId id="263" r:id="rId24"/>
    <p:sldId id="616" r:id="rId25"/>
    <p:sldId id="634" r:id="rId26"/>
    <p:sldId id="264" r:id="rId27"/>
    <p:sldId id="265" r:id="rId28"/>
    <p:sldId id="269" r:id="rId29"/>
    <p:sldId id="624" r:id="rId30"/>
    <p:sldId id="618" r:id="rId31"/>
    <p:sldId id="638" r:id="rId32"/>
    <p:sldId id="625" r:id="rId33"/>
    <p:sldId id="640" r:id="rId34"/>
    <p:sldId id="641" r:id="rId35"/>
    <p:sldId id="626" r:id="rId36"/>
    <p:sldId id="633" r:id="rId37"/>
    <p:sldId id="627" r:id="rId38"/>
    <p:sldId id="628" r:id="rId39"/>
    <p:sldId id="629" r:id="rId40"/>
    <p:sldId id="630" r:id="rId41"/>
    <p:sldId id="631" r:id="rId42"/>
    <p:sldId id="350" r:id="rId43"/>
    <p:sldId id="27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AAAA"/>
    <a:srgbClr val="CA7D30"/>
    <a:srgbClr val="1963A1"/>
    <a:srgbClr val="424242"/>
    <a:srgbClr val="D6D6D6"/>
    <a:srgbClr val="698247"/>
    <a:srgbClr val="A22B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76471" autoAdjust="0"/>
  </p:normalViewPr>
  <p:slideViewPr>
    <p:cSldViewPr snapToGrid="0" snapToObjects="1">
      <p:cViewPr varScale="1">
        <p:scale>
          <a:sx n="125" d="100"/>
          <a:sy n="125" d="100"/>
        </p:scale>
        <p:origin x="68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Projects\Presentations_1Off\InlandNWPartnersWebinar\SummaryStats_2021052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Projects\Presentations_1Off\InlandNWPartnersWebinar\SummaryStats_2021052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Projects\Presentations_1Off\InlandNWPartnersWebinar\SummaryStats_20210528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Projects\Presentations_1Off\InlandNWPartnersWebinar\SummaryStats_20210528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Projects\Presentations_1Off\InlandNWPartnersWebinar\SummaryStats_20210528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Net migration for recreation and non-recreation counties, 2010-2019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Non-recreation counties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Sheet1!$B$2:$C$2</c:f>
              <c:strCache>
                <c:ptCount val="2"/>
                <c:pt idx="0">
                  <c:v>Inland NW</c:v>
                </c:pt>
                <c:pt idx="1">
                  <c:v>West</c:v>
                </c:pt>
              </c:strCache>
            </c:strRef>
          </c:cat>
          <c:val>
            <c:numRef>
              <c:f>Sheet1!$B$3:$C$3</c:f>
              <c:numCache>
                <c:formatCode>0</c:formatCode>
                <c:ptCount val="2"/>
                <c:pt idx="0">
                  <c:v>37.575060000000001</c:v>
                </c:pt>
                <c:pt idx="1">
                  <c:v>7.2807269999999997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BE-4C47-8787-DE12FCEF37FD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Recreation counties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Sheet1!$B$2:$C$2</c:f>
              <c:strCache>
                <c:ptCount val="2"/>
                <c:pt idx="0">
                  <c:v>Inland NW</c:v>
                </c:pt>
                <c:pt idx="1">
                  <c:v>West</c:v>
                </c:pt>
              </c:strCache>
            </c:strRef>
          </c:cat>
          <c:val>
            <c:numRef>
              <c:f>Sheet1!$B$4:$C$4</c:f>
              <c:numCache>
                <c:formatCode>0</c:formatCode>
                <c:ptCount val="2"/>
                <c:pt idx="0">
                  <c:v>142.73519999999999</c:v>
                </c:pt>
                <c:pt idx="1">
                  <c:v>49.663519999999998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BE-4C47-8787-DE12FCEF37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1178360"/>
        <c:axId val="631174200"/>
      </c:barChart>
      <c:catAx>
        <c:axId val="631178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174200"/>
        <c:crosses val="autoZero"/>
        <c:auto val="1"/>
        <c:lblAlgn val="ctr"/>
        <c:lblOffset val="100"/>
        <c:noMultiLvlLbl val="0"/>
      </c:catAx>
      <c:valAx>
        <c:axId val="63117420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Change</a:t>
                </a:r>
                <a:r>
                  <a:rPr lang="en-US" baseline="0"/>
                  <a:t> in population per 1,000 residents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1.8377560464019126E-2"/>
              <c:y val="0.141888590352281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178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Average earnings per job are higher in </a:t>
            </a:r>
          </a:p>
          <a:p>
            <a:pPr>
              <a:defRPr/>
            </a:pPr>
            <a:r>
              <a:rPr lang="en-US" dirty="0"/>
              <a:t>non-recreation counties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Sheet1!$A$9</c:f>
              <c:strCache>
                <c:ptCount val="1"/>
                <c:pt idx="0">
                  <c:v>Non-recreation counties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2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CD7-4C70-968E-778BAF3B6A9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CD7-4C70-968E-778BAF3B6A9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Sheet1!$B$2:$C$2</c:f>
              <c:strCache>
                <c:ptCount val="2"/>
                <c:pt idx="0">
                  <c:v>Inland NW</c:v>
                </c:pt>
                <c:pt idx="1">
                  <c:v>West</c:v>
                </c:pt>
              </c:strCache>
            </c:strRef>
          </c:cat>
          <c:val>
            <c:numRef>
              <c:f>Sheet1!$B$9:$C$9</c:f>
              <c:numCache>
                <c:formatCode>_("$"* #,##0_);_("$"* \(#,##0\);_("$"* "-"??_);_(@_)</c:formatCode>
                <c:ptCount val="2"/>
                <c:pt idx="0">
                  <c:v>44245.26</c:v>
                </c:pt>
                <c:pt idx="1">
                  <c:v>48925.96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D7-4C70-968E-778BAF3B6A97}"/>
            </c:ext>
          </c:extLst>
        </c:ser>
        <c:ser>
          <c:idx val="1"/>
          <c:order val="1"/>
          <c:tx>
            <c:strRef>
              <c:f>Sheet1!$A$10</c:f>
              <c:strCache>
                <c:ptCount val="1"/>
                <c:pt idx="0">
                  <c:v>Recreation counties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5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Sheet1!$B$2:$C$2</c:f>
              <c:strCache>
                <c:ptCount val="2"/>
                <c:pt idx="0">
                  <c:v>Inland NW</c:v>
                </c:pt>
                <c:pt idx="1">
                  <c:v>West</c:v>
                </c:pt>
              </c:strCache>
            </c:strRef>
          </c:cat>
          <c:val>
            <c:numRef>
              <c:f>Sheet1!$B$10:$C$10</c:f>
              <c:numCache>
                <c:formatCode>_("$"* #,##0_);_("$"* \(#,##0\);_("$"* "-"??_);_(@_)</c:formatCode>
                <c:ptCount val="2"/>
                <c:pt idx="0">
                  <c:v>41100.620000000003</c:v>
                </c:pt>
                <c:pt idx="1">
                  <c:v>44529.03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D7-4C70-968E-778BAF3B6A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1178360"/>
        <c:axId val="631174200"/>
      </c:barChart>
      <c:catAx>
        <c:axId val="631178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174200"/>
        <c:crosses val="autoZero"/>
        <c:auto val="1"/>
        <c:lblAlgn val="ctr"/>
        <c:lblOffset val="100"/>
        <c:noMultiLvlLbl val="0"/>
      </c:catAx>
      <c:valAx>
        <c:axId val="631174200"/>
        <c:scaling>
          <c:orientation val="minMax"/>
        </c:scaling>
        <c:delete val="0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178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Growth in earnings per job, 2010-2019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Sheet1!$A$15</c:f>
              <c:strCache>
                <c:ptCount val="1"/>
                <c:pt idx="0">
                  <c:v>Non-recreation counties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Sheet1!$B$2:$C$2</c:f>
              <c:strCache>
                <c:ptCount val="2"/>
                <c:pt idx="0">
                  <c:v>Inland NW</c:v>
                </c:pt>
                <c:pt idx="1">
                  <c:v>West</c:v>
                </c:pt>
              </c:strCache>
            </c:strRef>
          </c:cat>
          <c:val>
            <c:numRef>
              <c:f>Sheet1!$B$15:$C$15</c:f>
              <c:numCache>
                <c:formatCode>0%</c:formatCode>
                <c:ptCount val="2"/>
                <c:pt idx="0">
                  <c:v>4.7605000000000001E-2</c:v>
                </c:pt>
                <c:pt idx="1">
                  <c:v>5.6609899999999998E-2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4B-412E-A920-49393BEBCDD0}"/>
            </c:ext>
          </c:extLst>
        </c:ser>
        <c:ser>
          <c:idx val="1"/>
          <c:order val="1"/>
          <c:tx>
            <c:strRef>
              <c:f>Sheet1!$A$16</c:f>
              <c:strCache>
                <c:ptCount val="1"/>
                <c:pt idx="0">
                  <c:v>Recreation counties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5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Sheet1!$B$2:$C$2</c:f>
              <c:strCache>
                <c:ptCount val="2"/>
                <c:pt idx="0">
                  <c:v>Inland NW</c:v>
                </c:pt>
                <c:pt idx="1">
                  <c:v>West</c:v>
                </c:pt>
              </c:strCache>
            </c:strRef>
          </c:cat>
          <c:val>
            <c:numRef>
              <c:f>Sheet1!$B$16:$C$16</c:f>
              <c:numCache>
                <c:formatCode>0%</c:formatCode>
                <c:ptCount val="2"/>
                <c:pt idx="0">
                  <c:v>0.1069058</c:v>
                </c:pt>
                <c:pt idx="1">
                  <c:v>8.8291400000000006E-2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4B-412E-A920-49393BEBC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1178360"/>
        <c:axId val="631174200"/>
      </c:barChart>
      <c:catAx>
        <c:axId val="631178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174200"/>
        <c:crosses val="autoZero"/>
        <c:auto val="1"/>
        <c:lblAlgn val="ctr"/>
        <c:lblOffset val="100"/>
        <c:noMultiLvlLbl val="0"/>
      </c:catAx>
      <c:valAx>
        <c:axId val="63117420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178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Percent of counties where people moving in earn more than current residents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Sheet1!$A$21</c:f>
              <c:strCache>
                <c:ptCount val="1"/>
                <c:pt idx="0">
                  <c:v>Non-recreation counties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Sheet1!$B$2:$C$2</c:f>
              <c:strCache>
                <c:ptCount val="2"/>
                <c:pt idx="0">
                  <c:v>Inland NW</c:v>
                </c:pt>
                <c:pt idx="1">
                  <c:v>West</c:v>
                </c:pt>
              </c:strCache>
            </c:strRef>
          </c:cat>
          <c:val>
            <c:numRef>
              <c:f>Sheet1!$B$21:$C$21</c:f>
              <c:numCache>
                <c:formatCode>0%</c:formatCode>
                <c:ptCount val="2"/>
                <c:pt idx="0">
                  <c:v>5.2631600000000001E-2</c:v>
                </c:pt>
                <c:pt idx="1">
                  <c:v>5.22648E-2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15-4A8B-84C0-3D817ADCE29E}"/>
            </c:ext>
          </c:extLst>
        </c:ser>
        <c:ser>
          <c:idx val="1"/>
          <c:order val="1"/>
          <c:tx>
            <c:strRef>
              <c:f>Sheet1!$A$22</c:f>
              <c:strCache>
                <c:ptCount val="1"/>
                <c:pt idx="0">
                  <c:v>Recreation counties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5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Sheet1!$B$2:$C$2</c:f>
              <c:strCache>
                <c:ptCount val="2"/>
                <c:pt idx="0">
                  <c:v>Inland NW</c:v>
                </c:pt>
                <c:pt idx="1">
                  <c:v>West</c:v>
                </c:pt>
              </c:strCache>
            </c:strRef>
          </c:cat>
          <c:val>
            <c:numRef>
              <c:f>Sheet1!$B$22:$C$22</c:f>
              <c:numCache>
                <c:formatCode>0%</c:formatCode>
                <c:ptCount val="2"/>
                <c:pt idx="0">
                  <c:v>0.5</c:v>
                </c:pt>
                <c:pt idx="1">
                  <c:v>0.25196849999999998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15-4A8B-84C0-3D817ADCE2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1178360"/>
        <c:axId val="631174200"/>
      </c:barChart>
      <c:catAx>
        <c:axId val="631178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174200"/>
        <c:crosses val="autoZero"/>
        <c:auto val="1"/>
        <c:lblAlgn val="ctr"/>
        <c:lblOffset val="100"/>
        <c:noMultiLvlLbl val="0"/>
      </c:catAx>
      <c:valAx>
        <c:axId val="63117420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178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Percent of earnings per job spent on mortgages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Sheet1!$A$33</c:f>
              <c:strCache>
                <c:ptCount val="1"/>
                <c:pt idx="0">
                  <c:v>Non-recreation counties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Sheet1!$B$2:$C$2</c:f>
              <c:strCache>
                <c:ptCount val="2"/>
                <c:pt idx="0">
                  <c:v>Inland NW</c:v>
                </c:pt>
                <c:pt idx="1">
                  <c:v>West</c:v>
                </c:pt>
              </c:strCache>
            </c:strRef>
          </c:cat>
          <c:val>
            <c:numRef>
              <c:f>Sheet1!$B$33:$C$33</c:f>
              <c:numCache>
                <c:formatCode>0%</c:formatCode>
                <c:ptCount val="2"/>
                <c:pt idx="0">
                  <c:v>0.32564130000000002</c:v>
                </c:pt>
                <c:pt idx="1">
                  <c:v>0.31670989999999999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6B-439B-A252-804E4F05E1A2}"/>
            </c:ext>
          </c:extLst>
        </c:ser>
        <c:ser>
          <c:idx val="1"/>
          <c:order val="1"/>
          <c:tx>
            <c:strRef>
              <c:f>Sheet1!$A$34</c:f>
              <c:strCache>
                <c:ptCount val="1"/>
                <c:pt idx="0">
                  <c:v>Recreation counties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5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Sheet1!$B$2:$C$2</c:f>
              <c:strCache>
                <c:ptCount val="2"/>
                <c:pt idx="0">
                  <c:v>Inland NW</c:v>
                </c:pt>
                <c:pt idx="1">
                  <c:v>West</c:v>
                </c:pt>
              </c:strCache>
            </c:strRef>
          </c:cat>
          <c:val>
            <c:numRef>
              <c:f>Sheet1!$B$34:$C$34</c:f>
              <c:numCache>
                <c:formatCode>0%</c:formatCode>
                <c:ptCount val="2"/>
                <c:pt idx="0">
                  <c:v>0.3958952</c:v>
                </c:pt>
                <c:pt idx="1">
                  <c:v>0.39146239999999999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6B-439B-A252-804E4F05E1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1178360"/>
        <c:axId val="631174200"/>
      </c:barChart>
      <c:catAx>
        <c:axId val="631178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174200"/>
        <c:crosses val="autoZero"/>
        <c:auto val="1"/>
        <c:lblAlgn val="ctr"/>
        <c:lblOffset val="100"/>
        <c:noMultiLvlLbl val="0"/>
      </c:catAx>
      <c:valAx>
        <c:axId val="63117420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178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F39502-A169-45FC-8C62-0E6770A21526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448AD2-6BF0-440C-9932-5E316E9F081D}">
      <dgm:prSet phldrT="[Text]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dirty="0"/>
            <a:t>1</a:t>
          </a:r>
        </a:p>
      </dgm:t>
    </dgm:pt>
    <dgm:pt modelId="{070030C4-9F7F-4D45-A225-F6697AD24867}" type="parTrans" cxnId="{D35BF5F1-EE96-4865-91F2-4B4FBC4B0FD1}">
      <dgm:prSet/>
      <dgm:spPr/>
      <dgm:t>
        <a:bodyPr/>
        <a:lstStyle/>
        <a:p>
          <a:endParaRPr lang="en-US"/>
        </a:p>
      </dgm:t>
    </dgm:pt>
    <dgm:pt modelId="{9B824D28-5E9B-431F-8720-D0FC51198DF4}" type="sibTrans" cxnId="{D35BF5F1-EE96-4865-91F2-4B4FBC4B0FD1}">
      <dgm:prSet/>
      <dgm:spPr/>
      <dgm:t>
        <a:bodyPr/>
        <a:lstStyle/>
        <a:p>
          <a:endParaRPr lang="en-US"/>
        </a:p>
      </dgm:t>
    </dgm:pt>
    <dgm:pt modelId="{2E1D76EC-1148-4BC6-82E7-60F7141C91CA}">
      <dgm:prSet phldrT="[Text]"/>
      <dgm:spPr>
        <a:ln>
          <a:solidFill>
            <a:schemeClr val="accent2"/>
          </a:solidFill>
        </a:ln>
      </dgm:spPr>
      <dgm:t>
        <a:bodyPr/>
        <a:lstStyle/>
        <a:p>
          <a:pPr>
            <a:buNone/>
          </a:pPr>
          <a:r>
            <a:rPr lang="en-US" dirty="0"/>
            <a:t>What is an outdoor recreation economy?</a:t>
          </a:r>
        </a:p>
      </dgm:t>
    </dgm:pt>
    <dgm:pt modelId="{8FB2A67B-BBB5-43EE-B9EE-362820A1B5C4}" type="parTrans" cxnId="{DA620269-F979-4284-B77A-E58687D87552}">
      <dgm:prSet/>
      <dgm:spPr/>
      <dgm:t>
        <a:bodyPr/>
        <a:lstStyle/>
        <a:p>
          <a:endParaRPr lang="en-US"/>
        </a:p>
      </dgm:t>
    </dgm:pt>
    <dgm:pt modelId="{5C6E1DAE-E73F-4FDD-A6F4-670BC92BCB30}" type="sibTrans" cxnId="{DA620269-F979-4284-B77A-E58687D87552}">
      <dgm:prSet/>
      <dgm:spPr/>
      <dgm:t>
        <a:bodyPr/>
        <a:lstStyle/>
        <a:p>
          <a:endParaRPr lang="en-US"/>
        </a:p>
      </dgm:t>
    </dgm:pt>
    <dgm:pt modelId="{5C775FFF-3E55-4B7E-BD29-B9C34E135708}">
      <dgm:prSet phldrT="[Text]"/>
      <dgm:spPr>
        <a:ln>
          <a:solidFill>
            <a:schemeClr val="accent4"/>
          </a:solidFill>
        </a:ln>
      </dgm:spPr>
      <dgm:t>
        <a:bodyPr/>
        <a:lstStyle/>
        <a:p>
          <a:pPr>
            <a:buNone/>
          </a:pPr>
          <a:r>
            <a:rPr lang="en-US" dirty="0"/>
            <a:t>Outdoor recreation in the Inland NW</a:t>
          </a:r>
        </a:p>
      </dgm:t>
    </dgm:pt>
    <dgm:pt modelId="{7A7189FF-C47E-4539-BE9E-ADAC9DBDEAAB}" type="parTrans" cxnId="{6FC4C37A-4F3C-481A-B7B2-D131F6EFC1C1}">
      <dgm:prSet/>
      <dgm:spPr/>
      <dgm:t>
        <a:bodyPr/>
        <a:lstStyle/>
        <a:p>
          <a:endParaRPr lang="en-US"/>
        </a:p>
      </dgm:t>
    </dgm:pt>
    <dgm:pt modelId="{D59F25D6-E73B-4C1D-A769-949BD7C30A06}" type="sibTrans" cxnId="{6FC4C37A-4F3C-481A-B7B2-D131F6EFC1C1}">
      <dgm:prSet/>
      <dgm:spPr/>
      <dgm:t>
        <a:bodyPr/>
        <a:lstStyle/>
        <a:p>
          <a:endParaRPr lang="en-US"/>
        </a:p>
      </dgm:t>
    </dgm:pt>
    <dgm:pt modelId="{2B0FCE2E-040C-40D5-A622-B2D891B05493}">
      <dgm:prSet phldrT="[Text]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dirty="0"/>
            <a:t>3</a:t>
          </a:r>
        </a:p>
      </dgm:t>
    </dgm:pt>
    <dgm:pt modelId="{93047FCB-C855-4E10-8A51-969FAFB4C1E6}" type="parTrans" cxnId="{D75222A1-F64F-427C-A9A6-2BBBE9B9006D}">
      <dgm:prSet/>
      <dgm:spPr/>
      <dgm:t>
        <a:bodyPr/>
        <a:lstStyle/>
        <a:p>
          <a:endParaRPr lang="en-US"/>
        </a:p>
      </dgm:t>
    </dgm:pt>
    <dgm:pt modelId="{3052C3F7-0AE3-425C-B42C-37088037F8A0}" type="sibTrans" cxnId="{D75222A1-F64F-427C-A9A6-2BBBE9B9006D}">
      <dgm:prSet/>
      <dgm:spPr/>
      <dgm:t>
        <a:bodyPr/>
        <a:lstStyle/>
        <a:p>
          <a:endParaRPr lang="en-US"/>
        </a:p>
      </dgm:t>
    </dgm:pt>
    <dgm:pt modelId="{14D5D12F-8052-4E5D-A266-272CFAD9BA92}">
      <dgm:prSet phldrT="[Text]"/>
      <dgm:spPr>
        <a:ln>
          <a:solidFill>
            <a:schemeClr val="accent5"/>
          </a:solidFill>
        </a:ln>
      </dgm:spPr>
      <dgm:t>
        <a:bodyPr/>
        <a:lstStyle/>
        <a:p>
          <a:pPr>
            <a:buNone/>
          </a:pPr>
          <a:r>
            <a:rPr lang="en-US" dirty="0"/>
            <a:t>So you want to be an outdoor recreation town…</a:t>
          </a:r>
        </a:p>
      </dgm:t>
    </dgm:pt>
    <dgm:pt modelId="{663F86F8-5EEE-4310-B427-95ED03D49120}" type="parTrans" cxnId="{69BF592E-5492-4FE7-8796-6A6B7CB47A9A}">
      <dgm:prSet/>
      <dgm:spPr/>
      <dgm:t>
        <a:bodyPr/>
        <a:lstStyle/>
        <a:p>
          <a:endParaRPr lang="en-US"/>
        </a:p>
      </dgm:t>
    </dgm:pt>
    <dgm:pt modelId="{3D0F36EF-0020-433A-87E1-7E6C4F7ECD3F}" type="sibTrans" cxnId="{69BF592E-5492-4FE7-8796-6A6B7CB47A9A}">
      <dgm:prSet/>
      <dgm:spPr/>
      <dgm:t>
        <a:bodyPr/>
        <a:lstStyle/>
        <a:p>
          <a:endParaRPr lang="en-US"/>
        </a:p>
      </dgm:t>
    </dgm:pt>
    <dgm:pt modelId="{D3F15826-6CA6-4062-8ADB-1C77F8AB198D}">
      <dgm:prSet phldrT="[Text]"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r>
            <a:rPr lang="en-US" dirty="0"/>
            <a:t>2</a:t>
          </a:r>
        </a:p>
      </dgm:t>
    </dgm:pt>
    <dgm:pt modelId="{C56FC531-DFA6-4DB0-B729-B38598B725CA}" type="sibTrans" cxnId="{CC9BFE4D-BF5C-4E41-B62C-758DD0976F5F}">
      <dgm:prSet/>
      <dgm:spPr/>
      <dgm:t>
        <a:bodyPr/>
        <a:lstStyle/>
        <a:p>
          <a:endParaRPr lang="en-US"/>
        </a:p>
      </dgm:t>
    </dgm:pt>
    <dgm:pt modelId="{0AF598BB-D312-47AD-A2B7-F8A347D335B0}" type="parTrans" cxnId="{CC9BFE4D-BF5C-4E41-B62C-758DD0976F5F}">
      <dgm:prSet/>
      <dgm:spPr/>
      <dgm:t>
        <a:bodyPr/>
        <a:lstStyle/>
        <a:p>
          <a:endParaRPr lang="en-US"/>
        </a:p>
      </dgm:t>
    </dgm:pt>
    <dgm:pt modelId="{CB6406A9-7B65-4C41-8FE6-20181EE173EE}" type="pres">
      <dgm:prSet presAssocID="{C2F39502-A169-45FC-8C62-0E6770A21526}" presName="linearFlow" presStyleCnt="0">
        <dgm:presLayoutVars>
          <dgm:dir/>
          <dgm:animLvl val="lvl"/>
          <dgm:resizeHandles val="exact"/>
        </dgm:presLayoutVars>
      </dgm:prSet>
      <dgm:spPr/>
    </dgm:pt>
    <dgm:pt modelId="{199212A9-CF0F-4A6B-BB17-59B9559FD1D9}" type="pres">
      <dgm:prSet presAssocID="{7C448AD2-6BF0-440C-9932-5E316E9F081D}" presName="composite" presStyleCnt="0"/>
      <dgm:spPr/>
    </dgm:pt>
    <dgm:pt modelId="{8A2B917F-8FF2-4539-B1A8-3112F2EC213B}" type="pres">
      <dgm:prSet presAssocID="{7C448AD2-6BF0-440C-9932-5E316E9F081D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9D831501-4A16-40FC-878F-8E558D3BE66C}" type="pres">
      <dgm:prSet presAssocID="{7C448AD2-6BF0-440C-9932-5E316E9F081D}" presName="descendantText" presStyleLbl="alignAcc1" presStyleIdx="0" presStyleCnt="3">
        <dgm:presLayoutVars>
          <dgm:bulletEnabled val="1"/>
        </dgm:presLayoutVars>
      </dgm:prSet>
      <dgm:spPr/>
    </dgm:pt>
    <dgm:pt modelId="{86668677-734B-490F-825C-F2C93DE1D8DB}" type="pres">
      <dgm:prSet presAssocID="{9B824D28-5E9B-431F-8720-D0FC51198DF4}" presName="sp" presStyleCnt="0"/>
      <dgm:spPr/>
    </dgm:pt>
    <dgm:pt modelId="{9DD25DCA-2093-41E4-8BB3-0ABAEFEB7CF0}" type="pres">
      <dgm:prSet presAssocID="{D3F15826-6CA6-4062-8ADB-1C77F8AB198D}" presName="composite" presStyleCnt="0"/>
      <dgm:spPr/>
    </dgm:pt>
    <dgm:pt modelId="{27CBBC37-6BB9-4054-B688-257750A53B5D}" type="pres">
      <dgm:prSet presAssocID="{D3F15826-6CA6-4062-8ADB-1C77F8AB198D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79FD2C28-B884-4A4B-911A-B0BB39928A95}" type="pres">
      <dgm:prSet presAssocID="{D3F15826-6CA6-4062-8ADB-1C77F8AB198D}" presName="descendantText" presStyleLbl="alignAcc1" presStyleIdx="1" presStyleCnt="3">
        <dgm:presLayoutVars>
          <dgm:bulletEnabled val="1"/>
        </dgm:presLayoutVars>
      </dgm:prSet>
      <dgm:spPr/>
    </dgm:pt>
    <dgm:pt modelId="{EBC5D5EF-2050-4D11-9AAE-AF89E2D1F77C}" type="pres">
      <dgm:prSet presAssocID="{C56FC531-DFA6-4DB0-B729-B38598B725CA}" presName="sp" presStyleCnt="0"/>
      <dgm:spPr/>
    </dgm:pt>
    <dgm:pt modelId="{582D38FA-F1D0-479B-83C8-65DCD5D820D9}" type="pres">
      <dgm:prSet presAssocID="{2B0FCE2E-040C-40D5-A622-B2D891B05493}" presName="composite" presStyleCnt="0"/>
      <dgm:spPr/>
    </dgm:pt>
    <dgm:pt modelId="{49E7AB4C-14F9-4DB3-B4B2-34236ED4E3D9}" type="pres">
      <dgm:prSet presAssocID="{2B0FCE2E-040C-40D5-A622-B2D891B05493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BED3BB42-876A-438B-95A4-35842F59C7A7}" type="pres">
      <dgm:prSet presAssocID="{2B0FCE2E-040C-40D5-A622-B2D891B05493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69BF592E-5492-4FE7-8796-6A6B7CB47A9A}" srcId="{2B0FCE2E-040C-40D5-A622-B2D891B05493}" destId="{14D5D12F-8052-4E5D-A266-272CFAD9BA92}" srcOrd="0" destOrd="0" parTransId="{663F86F8-5EEE-4310-B427-95ED03D49120}" sibTransId="{3D0F36EF-0020-433A-87E1-7E6C4F7ECD3F}"/>
    <dgm:cxn modelId="{CC9BFE4D-BF5C-4E41-B62C-758DD0976F5F}" srcId="{C2F39502-A169-45FC-8C62-0E6770A21526}" destId="{D3F15826-6CA6-4062-8ADB-1C77F8AB198D}" srcOrd="1" destOrd="0" parTransId="{0AF598BB-D312-47AD-A2B7-F8A347D335B0}" sibTransId="{C56FC531-DFA6-4DB0-B729-B38598B725CA}"/>
    <dgm:cxn modelId="{DF8CB953-9B5D-4C67-BC6D-27C9F0803B55}" type="presOf" srcId="{D3F15826-6CA6-4062-8ADB-1C77F8AB198D}" destId="{27CBBC37-6BB9-4054-B688-257750A53B5D}" srcOrd="0" destOrd="0" presId="urn:microsoft.com/office/officeart/2005/8/layout/chevron2"/>
    <dgm:cxn modelId="{C117A468-53B3-4FCF-91BB-84159616D6F7}" type="presOf" srcId="{2B0FCE2E-040C-40D5-A622-B2D891B05493}" destId="{49E7AB4C-14F9-4DB3-B4B2-34236ED4E3D9}" srcOrd="0" destOrd="0" presId="urn:microsoft.com/office/officeart/2005/8/layout/chevron2"/>
    <dgm:cxn modelId="{DA620269-F979-4284-B77A-E58687D87552}" srcId="{7C448AD2-6BF0-440C-9932-5E316E9F081D}" destId="{2E1D76EC-1148-4BC6-82E7-60F7141C91CA}" srcOrd="0" destOrd="0" parTransId="{8FB2A67B-BBB5-43EE-B9EE-362820A1B5C4}" sibTransId="{5C6E1DAE-E73F-4FDD-A6F4-670BC92BCB30}"/>
    <dgm:cxn modelId="{33914679-5833-4A39-8075-B1389F2358ED}" type="presOf" srcId="{2E1D76EC-1148-4BC6-82E7-60F7141C91CA}" destId="{9D831501-4A16-40FC-878F-8E558D3BE66C}" srcOrd="0" destOrd="0" presId="urn:microsoft.com/office/officeart/2005/8/layout/chevron2"/>
    <dgm:cxn modelId="{6FC4C37A-4F3C-481A-B7B2-D131F6EFC1C1}" srcId="{D3F15826-6CA6-4062-8ADB-1C77F8AB198D}" destId="{5C775FFF-3E55-4B7E-BD29-B9C34E135708}" srcOrd="0" destOrd="0" parTransId="{7A7189FF-C47E-4539-BE9E-ADAC9DBDEAAB}" sibTransId="{D59F25D6-E73B-4C1D-A769-949BD7C30A06}"/>
    <dgm:cxn modelId="{54BD0B86-FD54-46ED-AFDA-F6E8CBB8A2E1}" type="presOf" srcId="{C2F39502-A169-45FC-8C62-0E6770A21526}" destId="{CB6406A9-7B65-4C41-8FE6-20181EE173EE}" srcOrd="0" destOrd="0" presId="urn:microsoft.com/office/officeart/2005/8/layout/chevron2"/>
    <dgm:cxn modelId="{D75222A1-F64F-427C-A9A6-2BBBE9B9006D}" srcId="{C2F39502-A169-45FC-8C62-0E6770A21526}" destId="{2B0FCE2E-040C-40D5-A622-B2D891B05493}" srcOrd="2" destOrd="0" parTransId="{93047FCB-C855-4E10-8A51-969FAFB4C1E6}" sibTransId="{3052C3F7-0AE3-425C-B42C-37088037F8A0}"/>
    <dgm:cxn modelId="{C44C55B4-9956-41A0-BBDD-FCB54621E676}" type="presOf" srcId="{14D5D12F-8052-4E5D-A266-272CFAD9BA92}" destId="{BED3BB42-876A-438B-95A4-35842F59C7A7}" srcOrd="0" destOrd="0" presId="urn:microsoft.com/office/officeart/2005/8/layout/chevron2"/>
    <dgm:cxn modelId="{D35BF5F1-EE96-4865-91F2-4B4FBC4B0FD1}" srcId="{C2F39502-A169-45FC-8C62-0E6770A21526}" destId="{7C448AD2-6BF0-440C-9932-5E316E9F081D}" srcOrd="0" destOrd="0" parTransId="{070030C4-9F7F-4D45-A225-F6697AD24867}" sibTransId="{9B824D28-5E9B-431F-8720-D0FC51198DF4}"/>
    <dgm:cxn modelId="{D214B1F2-C377-4DAB-9C6D-839D33FF8112}" type="presOf" srcId="{7C448AD2-6BF0-440C-9932-5E316E9F081D}" destId="{8A2B917F-8FF2-4539-B1A8-3112F2EC213B}" srcOrd="0" destOrd="0" presId="urn:microsoft.com/office/officeart/2005/8/layout/chevron2"/>
    <dgm:cxn modelId="{1D3951FC-4BDF-4241-B493-B347E602C328}" type="presOf" srcId="{5C775FFF-3E55-4B7E-BD29-B9C34E135708}" destId="{79FD2C28-B884-4A4B-911A-B0BB39928A95}" srcOrd="0" destOrd="0" presId="urn:microsoft.com/office/officeart/2005/8/layout/chevron2"/>
    <dgm:cxn modelId="{81BC1B14-EDC1-4ADF-BCFF-219AE6CADCE6}" type="presParOf" srcId="{CB6406A9-7B65-4C41-8FE6-20181EE173EE}" destId="{199212A9-CF0F-4A6B-BB17-59B9559FD1D9}" srcOrd="0" destOrd="0" presId="urn:microsoft.com/office/officeart/2005/8/layout/chevron2"/>
    <dgm:cxn modelId="{52030CE9-5736-47BD-AC8F-C3D06B3E541D}" type="presParOf" srcId="{199212A9-CF0F-4A6B-BB17-59B9559FD1D9}" destId="{8A2B917F-8FF2-4539-B1A8-3112F2EC213B}" srcOrd="0" destOrd="0" presId="urn:microsoft.com/office/officeart/2005/8/layout/chevron2"/>
    <dgm:cxn modelId="{594FCA16-41C6-4338-8794-55C6FF1A4D28}" type="presParOf" srcId="{199212A9-CF0F-4A6B-BB17-59B9559FD1D9}" destId="{9D831501-4A16-40FC-878F-8E558D3BE66C}" srcOrd="1" destOrd="0" presId="urn:microsoft.com/office/officeart/2005/8/layout/chevron2"/>
    <dgm:cxn modelId="{BCDD8B02-912D-4E99-B921-8E20535D1748}" type="presParOf" srcId="{CB6406A9-7B65-4C41-8FE6-20181EE173EE}" destId="{86668677-734B-490F-825C-F2C93DE1D8DB}" srcOrd="1" destOrd="0" presId="urn:microsoft.com/office/officeart/2005/8/layout/chevron2"/>
    <dgm:cxn modelId="{6224415E-AFBA-4362-A39F-6B0D5FE4D661}" type="presParOf" srcId="{CB6406A9-7B65-4C41-8FE6-20181EE173EE}" destId="{9DD25DCA-2093-41E4-8BB3-0ABAEFEB7CF0}" srcOrd="2" destOrd="0" presId="urn:microsoft.com/office/officeart/2005/8/layout/chevron2"/>
    <dgm:cxn modelId="{DF52B00C-1AF8-44EA-976E-38C063AAD771}" type="presParOf" srcId="{9DD25DCA-2093-41E4-8BB3-0ABAEFEB7CF0}" destId="{27CBBC37-6BB9-4054-B688-257750A53B5D}" srcOrd="0" destOrd="0" presId="urn:microsoft.com/office/officeart/2005/8/layout/chevron2"/>
    <dgm:cxn modelId="{C86A7D10-268A-4D12-9ABD-E3D573108229}" type="presParOf" srcId="{9DD25DCA-2093-41E4-8BB3-0ABAEFEB7CF0}" destId="{79FD2C28-B884-4A4B-911A-B0BB39928A95}" srcOrd="1" destOrd="0" presId="urn:microsoft.com/office/officeart/2005/8/layout/chevron2"/>
    <dgm:cxn modelId="{0EA324AC-5906-4C0F-8CAD-509E9EF6A565}" type="presParOf" srcId="{CB6406A9-7B65-4C41-8FE6-20181EE173EE}" destId="{EBC5D5EF-2050-4D11-9AAE-AF89E2D1F77C}" srcOrd="3" destOrd="0" presId="urn:microsoft.com/office/officeart/2005/8/layout/chevron2"/>
    <dgm:cxn modelId="{17BABE34-226E-4CD6-AC5F-968F33CC90ED}" type="presParOf" srcId="{CB6406A9-7B65-4C41-8FE6-20181EE173EE}" destId="{582D38FA-F1D0-479B-83C8-65DCD5D820D9}" srcOrd="4" destOrd="0" presId="urn:microsoft.com/office/officeart/2005/8/layout/chevron2"/>
    <dgm:cxn modelId="{7A55F80E-F82D-4D18-A252-6CCE7A6F90A8}" type="presParOf" srcId="{582D38FA-F1D0-479B-83C8-65DCD5D820D9}" destId="{49E7AB4C-14F9-4DB3-B4B2-34236ED4E3D9}" srcOrd="0" destOrd="0" presId="urn:microsoft.com/office/officeart/2005/8/layout/chevron2"/>
    <dgm:cxn modelId="{E6F8CA3F-259F-46DF-ABDE-B4ABA3DCC3A2}" type="presParOf" srcId="{582D38FA-F1D0-479B-83C8-65DCD5D820D9}" destId="{BED3BB42-876A-438B-95A4-35842F59C7A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1C6CEA-FD41-4D6A-AC57-36A6CDE95F7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48586D-88A4-43AF-8354-10E62463F85C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6000" b="1" dirty="0"/>
            <a:t>1</a:t>
          </a:r>
        </a:p>
        <a:p>
          <a:r>
            <a:rPr lang="en-US" sz="5200" dirty="0"/>
            <a:t> </a:t>
          </a:r>
          <a:r>
            <a:rPr lang="en-US" sz="4200" dirty="0"/>
            <a:t>Tourism+</a:t>
          </a:r>
        </a:p>
      </dgm:t>
    </dgm:pt>
    <dgm:pt modelId="{5218E52F-5BF8-49AA-9BA5-EDAA0C82742A}" type="parTrans" cxnId="{30AC84A5-0C2E-4A11-A00B-45C31A16C0FF}">
      <dgm:prSet/>
      <dgm:spPr/>
      <dgm:t>
        <a:bodyPr/>
        <a:lstStyle/>
        <a:p>
          <a:endParaRPr lang="en-US"/>
        </a:p>
      </dgm:t>
    </dgm:pt>
    <dgm:pt modelId="{58933F86-C1C5-4649-AE1D-20C78EC31318}" type="sibTrans" cxnId="{30AC84A5-0C2E-4A11-A00B-45C31A16C0FF}">
      <dgm:prSet/>
      <dgm:spPr/>
      <dgm:t>
        <a:bodyPr/>
        <a:lstStyle/>
        <a:p>
          <a:endParaRPr lang="en-US"/>
        </a:p>
      </dgm:t>
    </dgm:pt>
    <dgm:pt modelId="{EF03A05D-BCB6-469A-AFA4-A0DF2F6972BC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2</a:t>
          </a:r>
        </a:p>
        <a:p>
          <a:r>
            <a:rPr lang="en-US" sz="4200" dirty="0"/>
            <a:t> </a:t>
          </a:r>
        </a:p>
      </dgm:t>
    </dgm:pt>
    <dgm:pt modelId="{A6F5A238-04D8-4B92-883C-511641EE630E}" type="parTrans" cxnId="{D86F6B81-D405-4A0A-9AF0-7F62414B0533}">
      <dgm:prSet/>
      <dgm:spPr/>
      <dgm:t>
        <a:bodyPr/>
        <a:lstStyle/>
        <a:p>
          <a:endParaRPr lang="en-US"/>
        </a:p>
      </dgm:t>
    </dgm:pt>
    <dgm:pt modelId="{C215F6B7-830F-4AD3-9B4D-7CD786092DBC}" type="sibTrans" cxnId="{D86F6B81-D405-4A0A-9AF0-7F62414B0533}">
      <dgm:prSet/>
      <dgm:spPr/>
      <dgm:t>
        <a:bodyPr/>
        <a:lstStyle/>
        <a:p>
          <a:endParaRPr lang="en-US"/>
        </a:p>
      </dgm:t>
    </dgm:pt>
    <dgm:pt modelId="{0785DAD7-0F5F-41FB-83F8-491D699F221F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3</a:t>
          </a:r>
        </a:p>
        <a:p>
          <a:r>
            <a:rPr lang="en-US" sz="5200" dirty="0"/>
            <a:t> </a:t>
          </a:r>
          <a:r>
            <a:rPr lang="en-US" sz="4200" dirty="0"/>
            <a:t> </a:t>
          </a:r>
        </a:p>
      </dgm:t>
    </dgm:pt>
    <dgm:pt modelId="{497EA1A5-62A5-47AF-AF61-DF828FF15F6B}" type="parTrans" cxnId="{586C1981-C259-4D2F-9FEE-6D364A64E633}">
      <dgm:prSet/>
      <dgm:spPr/>
      <dgm:t>
        <a:bodyPr/>
        <a:lstStyle/>
        <a:p>
          <a:endParaRPr lang="en-US"/>
        </a:p>
      </dgm:t>
    </dgm:pt>
    <dgm:pt modelId="{C6B384D0-8C2D-4550-ACDA-43221D265097}" type="sibTrans" cxnId="{586C1981-C259-4D2F-9FEE-6D364A64E633}">
      <dgm:prSet/>
      <dgm:spPr/>
      <dgm:t>
        <a:bodyPr/>
        <a:lstStyle/>
        <a:p>
          <a:endParaRPr lang="en-US"/>
        </a:p>
      </dgm:t>
    </dgm:pt>
    <dgm:pt modelId="{162ECB46-94CE-4587-82FA-CDD9DFA966C4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4</a:t>
          </a:r>
          <a:r>
            <a:rPr lang="en-US" sz="5700" dirty="0"/>
            <a:t> </a:t>
          </a:r>
        </a:p>
        <a:p>
          <a:r>
            <a:rPr lang="en-US" sz="4200" dirty="0"/>
            <a:t> </a:t>
          </a:r>
        </a:p>
      </dgm:t>
    </dgm:pt>
    <dgm:pt modelId="{140F312D-C7B6-4088-A78F-AC315FA4A439}" type="parTrans" cxnId="{513C7D6F-2D03-4222-96E8-0B00A6B25044}">
      <dgm:prSet/>
      <dgm:spPr/>
      <dgm:t>
        <a:bodyPr/>
        <a:lstStyle/>
        <a:p>
          <a:endParaRPr lang="en-US"/>
        </a:p>
      </dgm:t>
    </dgm:pt>
    <dgm:pt modelId="{E3A1603B-26E7-4EC0-A193-880EF9B9D4EF}" type="sibTrans" cxnId="{513C7D6F-2D03-4222-96E8-0B00A6B25044}">
      <dgm:prSet/>
      <dgm:spPr/>
      <dgm:t>
        <a:bodyPr/>
        <a:lstStyle/>
        <a:p>
          <a:endParaRPr lang="en-US"/>
        </a:p>
      </dgm:t>
    </dgm:pt>
    <dgm:pt modelId="{D1A04942-1529-45CA-93E9-C9FFBC5666E6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5</a:t>
          </a:r>
          <a:r>
            <a:rPr lang="en-US" sz="5700" dirty="0"/>
            <a:t> </a:t>
          </a:r>
        </a:p>
        <a:p>
          <a:r>
            <a:rPr lang="en-US" sz="4200" dirty="0"/>
            <a:t> </a:t>
          </a:r>
        </a:p>
      </dgm:t>
    </dgm:pt>
    <dgm:pt modelId="{181C11E6-E5CC-4C06-95A8-33C45AEF6839}" type="parTrans" cxnId="{6F277F46-8710-4A6D-9514-33DCE13E7D20}">
      <dgm:prSet/>
      <dgm:spPr/>
      <dgm:t>
        <a:bodyPr/>
        <a:lstStyle/>
        <a:p>
          <a:endParaRPr lang="en-US"/>
        </a:p>
      </dgm:t>
    </dgm:pt>
    <dgm:pt modelId="{20658493-D20B-4787-A9CB-ACDB344D10B0}" type="sibTrans" cxnId="{6F277F46-8710-4A6D-9514-33DCE13E7D20}">
      <dgm:prSet/>
      <dgm:spPr/>
      <dgm:t>
        <a:bodyPr/>
        <a:lstStyle/>
        <a:p>
          <a:endParaRPr lang="en-US"/>
        </a:p>
      </dgm:t>
    </dgm:pt>
    <dgm:pt modelId="{DC285783-8E18-488C-8D81-D6988EB8B651}">
      <dgm:prSet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6</a:t>
          </a:r>
        </a:p>
        <a:p>
          <a:r>
            <a:rPr lang="en-US" sz="4200" dirty="0"/>
            <a:t>  </a:t>
          </a:r>
        </a:p>
      </dgm:t>
    </dgm:pt>
    <dgm:pt modelId="{54D538C0-9655-462A-9085-90A753428737}" type="parTrans" cxnId="{A0A2B08C-138D-4A54-A7C9-12591D2C54E7}">
      <dgm:prSet/>
      <dgm:spPr/>
      <dgm:t>
        <a:bodyPr/>
        <a:lstStyle/>
        <a:p>
          <a:endParaRPr lang="en-US"/>
        </a:p>
      </dgm:t>
    </dgm:pt>
    <dgm:pt modelId="{285358E5-6BF8-4D06-8DA2-0969BDE245D4}" type="sibTrans" cxnId="{A0A2B08C-138D-4A54-A7C9-12591D2C54E7}">
      <dgm:prSet/>
      <dgm:spPr/>
      <dgm:t>
        <a:bodyPr/>
        <a:lstStyle/>
        <a:p>
          <a:endParaRPr lang="en-US"/>
        </a:p>
      </dgm:t>
    </dgm:pt>
    <dgm:pt modelId="{200FCA2B-F9A5-41EB-9033-953A20E4D245}" type="pres">
      <dgm:prSet presAssocID="{FF1C6CEA-FD41-4D6A-AC57-36A6CDE95F79}" presName="diagram" presStyleCnt="0">
        <dgm:presLayoutVars>
          <dgm:dir/>
          <dgm:resizeHandles val="exact"/>
        </dgm:presLayoutVars>
      </dgm:prSet>
      <dgm:spPr/>
    </dgm:pt>
    <dgm:pt modelId="{8F51440D-0269-4FEE-9FFC-A23C08EFFE9A}" type="pres">
      <dgm:prSet presAssocID="{6248586D-88A4-43AF-8354-10E62463F85C}" presName="node" presStyleLbl="node1" presStyleIdx="0" presStyleCnt="6">
        <dgm:presLayoutVars>
          <dgm:bulletEnabled val="1"/>
        </dgm:presLayoutVars>
      </dgm:prSet>
      <dgm:spPr/>
    </dgm:pt>
    <dgm:pt modelId="{1838646E-36CE-49FB-9C93-9D5FD7D09F25}" type="pres">
      <dgm:prSet presAssocID="{58933F86-C1C5-4649-AE1D-20C78EC31318}" presName="sibTrans" presStyleCnt="0"/>
      <dgm:spPr/>
    </dgm:pt>
    <dgm:pt modelId="{272F0899-5260-4890-BC8D-69185B1FA37E}" type="pres">
      <dgm:prSet presAssocID="{EF03A05D-BCB6-469A-AFA4-A0DF2F6972BC}" presName="node" presStyleLbl="node1" presStyleIdx="1" presStyleCnt="6">
        <dgm:presLayoutVars>
          <dgm:bulletEnabled val="1"/>
        </dgm:presLayoutVars>
      </dgm:prSet>
      <dgm:spPr/>
    </dgm:pt>
    <dgm:pt modelId="{9C860A7E-9B5F-4555-BBB8-60BECDDF2866}" type="pres">
      <dgm:prSet presAssocID="{C215F6B7-830F-4AD3-9B4D-7CD786092DBC}" presName="sibTrans" presStyleCnt="0"/>
      <dgm:spPr/>
    </dgm:pt>
    <dgm:pt modelId="{43CDBC45-9046-46D8-AC2A-F912F9915316}" type="pres">
      <dgm:prSet presAssocID="{0785DAD7-0F5F-41FB-83F8-491D699F221F}" presName="node" presStyleLbl="node1" presStyleIdx="2" presStyleCnt="6">
        <dgm:presLayoutVars>
          <dgm:bulletEnabled val="1"/>
        </dgm:presLayoutVars>
      </dgm:prSet>
      <dgm:spPr/>
    </dgm:pt>
    <dgm:pt modelId="{5464A4A3-A9F8-49EC-8F43-89DDB0DD2F01}" type="pres">
      <dgm:prSet presAssocID="{C6B384D0-8C2D-4550-ACDA-43221D265097}" presName="sibTrans" presStyleCnt="0"/>
      <dgm:spPr/>
    </dgm:pt>
    <dgm:pt modelId="{6150D218-E93B-4BA0-8CD7-9CCA44AFEB4E}" type="pres">
      <dgm:prSet presAssocID="{162ECB46-94CE-4587-82FA-CDD9DFA966C4}" presName="node" presStyleLbl="node1" presStyleIdx="3" presStyleCnt="6">
        <dgm:presLayoutVars>
          <dgm:bulletEnabled val="1"/>
        </dgm:presLayoutVars>
      </dgm:prSet>
      <dgm:spPr/>
    </dgm:pt>
    <dgm:pt modelId="{06A2054A-55DE-40E5-9D70-3F2C1156CD4C}" type="pres">
      <dgm:prSet presAssocID="{E3A1603B-26E7-4EC0-A193-880EF9B9D4EF}" presName="sibTrans" presStyleCnt="0"/>
      <dgm:spPr/>
    </dgm:pt>
    <dgm:pt modelId="{A6CF80B1-EED0-4EF0-B751-2AC739616A5E}" type="pres">
      <dgm:prSet presAssocID="{D1A04942-1529-45CA-93E9-C9FFBC5666E6}" presName="node" presStyleLbl="node1" presStyleIdx="4" presStyleCnt="6">
        <dgm:presLayoutVars>
          <dgm:bulletEnabled val="1"/>
        </dgm:presLayoutVars>
      </dgm:prSet>
      <dgm:spPr/>
    </dgm:pt>
    <dgm:pt modelId="{D875241D-30DE-4C67-9354-A6B6F5BA4832}" type="pres">
      <dgm:prSet presAssocID="{20658493-D20B-4787-A9CB-ACDB344D10B0}" presName="sibTrans" presStyleCnt="0"/>
      <dgm:spPr/>
    </dgm:pt>
    <dgm:pt modelId="{B00CDAF8-AD77-4C93-AF09-7BFB4FC0D5E9}" type="pres">
      <dgm:prSet presAssocID="{DC285783-8E18-488C-8D81-D6988EB8B651}" presName="node" presStyleLbl="node1" presStyleIdx="5" presStyleCnt="6">
        <dgm:presLayoutVars>
          <dgm:bulletEnabled val="1"/>
        </dgm:presLayoutVars>
      </dgm:prSet>
      <dgm:spPr/>
    </dgm:pt>
  </dgm:ptLst>
  <dgm:cxnLst>
    <dgm:cxn modelId="{D79BE518-8AF7-4830-B06E-6AAFF7E8BA09}" type="presOf" srcId="{162ECB46-94CE-4587-82FA-CDD9DFA966C4}" destId="{6150D218-E93B-4BA0-8CD7-9CCA44AFEB4E}" srcOrd="0" destOrd="0" presId="urn:microsoft.com/office/officeart/2005/8/layout/default"/>
    <dgm:cxn modelId="{C339A92E-7813-4004-9836-E22173BB06D1}" type="presOf" srcId="{0785DAD7-0F5F-41FB-83F8-491D699F221F}" destId="{43CDBC45-9046-46D8-AC2A-F912F9915316}" srcOrd="0" destOrd="0" presId="urn:microsoft.com/office/officeart/2005/8/layout/default"/>
    <dgm:cxn modelId="{6F277F46-8710-4A6D-9514-33DCE13E7D20}" srcId="{FF1C6CEA-FD41-4D6A-AC57-36A6CDE95F79}" destId="{D1A04942-1529-45CA-93E9-C9FFBC5666E6}" srcOrd="4" destOrd="0" parTransId="{181C11E6-E5CC-4C06-95A8-33C45AEF6839}" sibTransId="{20658493-D20B-4787-A9CB-ACDB344D10B0}"/>
    <dgm:cxn modelId="{3186E86A-622A-4B84-B694-ED1CFFF2E168}" type="presOf" srcId="{6248586D-88A4-43AF-8354-10E62463F85C}" destId="{8F51440D-0269-4FEE-9FFC-A23C08EFFE9A}" srcOrd="0" destOrd="0" presId="urn:microsoft.com/office/officeart/2005/8/layout/default"/>
    <dgm:cxn modelId="{513C7D6F-2D03-4222-96E8-0B00A6B25044}" srcId="{FF1C6CEA-FD41-4D6A-AC57-36A6CDE95F79}" destId="{162ECB46-94CE-4587-82FA-CDD9DFA966C4}" srcOrd="3" destOrd="0" parTransId="{140F312D-C7B6-4088-A78F-AC315FA4A439}" sibTransId="{E3A1603B-26E7-4EC0-A193-880EF9B9D4EF}"/>
    <dgm:cxn modelId="{4C7D7375-9B2F-4845-B458-57298CBDE273}" type="presOf" srcId="{D1A04942-1529-45CA-93E9-C9FFBC5666E6}" destId="{A6CF80B1-EED0-4EF0-B751-2AC739616A5E}" srcOrd="0" destOrd="0" presId="urn:microsoft.com/office/officeart/2005/8/layout/default"/>
    <dgm:cxn modelId="{586C1981-C259-4D2F-9FEE-6D364A64E633}" srcId="{FF1C6CEA-FD41-4D6A-AC57-36A6CDE95F79}" destId="{0785DAD7-0F5F-41FB-83F8-491D699F221F}" srcOrd="2" destOrd="0" parTransId="{497EA1A5-62A5-47AF-AF61-DF828FF15F6B}" sibTransId="{C6B384D0-8C2D-4550-ACDA-43221D265097}"/>
    <dgm:cxn modelId="{D86F6B81-D405-4A0A-9AF0-7F62414B0533}" srcId="{FF1C6CEA-FD41-4D6A-AC57-36A6CDE95F79}" destId="{EF03A05D-BCB6-469A-AFA4-A0DF2F6972BC}" srcOrd="1" destOrd="0" parTransId="{A6F5A238-04D8-4B92-883C-511641EE630E}" sibTransId="{C215F6B7-830F-4AD3-9B4D-7CD786092DBC}"/>
    <dgm:cxn modelId="{A0A2B08C-138D-4A54-A7C9-12591D2C54E7}" srcId="{FF1C6CEA-FD41-4D6A-AC57-36A6CDE95F79}" destId="{DC285783-8E18-488C-8D81-D6988EB8B651}" srcOrd="5" destOrd="0" parTransId="{54D538C0-9655-462A-9085-90A753428737}" sibTransId="{285358E5-6BF8-4D06-8DA2-0969BDE245D4}"/>
    <dgm:cxn modelId="{30AC84A5-0C2E-4A11-A00B-45C31A16C0FF}" srcId="{FF1C6CEA-FD41-4D6A-AC57-36A6CDE95F79}" destId="{6248586D-88A4-43AF-8354-10E62463F85C}" srcOrd="0" destOrd="0" parTransId="{5218E52F-5BF8-49AA-9BA5-EDAA0C82742A}" sibTransId="{58933F86-C1C5-4649-AE1D-20C78EC31318}"/>
    <dgm:cxn modelId="{D59EECBF-0B32-4A17-9253-9748F018DCA6}" type="presOf" srcId="{DC285783-8E18-488C-8D81-D6988EB8B651}" destId="{B00CDAF8-AD77-4C93-AF09-7BFB4FC0D5E9}" srcOrd="0" destOrd="0" presId="urn:microsoft.com/office/officeart/2005/8/layout/default"/>
    <dgm:cxn modelId="{7DE4E9C9-F692-4E61-A4C4-7AC57521642A}" type="presOf" srcId="{EF03A05D-BCB6-469A-AFA4-A0DF2F6972BC}" destId="{272F0899-5260-4890-BC8D-69185B1FA37E}" srcOrd="0" destOrd="0" presId="urn:microsoft.com/office/officeart/2005/8/layout/default"/>
    <dgm:cxn modelId="{ED981ADD-87E1-4BA2-9E85-BCC99C3A8CA4}" type="presOf" srcId="{FF1C6CEA-FD41-4D6A-AC57-36A6CDE95F79}" destId="{200FCA2B-F9A5-41EB-9033-953A20E4D245}" srcOrd="0" destOrd="0" presId="urn:microsoft.com/office/officeart/2005/8/layout/default"/>
    <dgm:cxn modelId="{17143285-6B2D-4E14-B91A-E2DAA6F06FC0}" type="presParOf" srcId="{200FCA2B-F9A5-41EB-9033-953A20E4D245}" destId="{8F51440D-0269-4FEE-9FFC-A23C08EFFE9A}" srcOrd="0" destOrd="0" presId="urn:microsoft.com/office/officeart/2005/8/layout/default"/>
    <dgm:cxn modelId="{38B80A15-B748-48FD-8E7C-60164B753277}" type="presParOf" srcId="{200FCA2B-F9A5-41EB-9033-953A20E4D245}" destId="{1838646E-36CE-49FB-9C93-9D5FD7D09F25}" srcOrd="1" destOrd="0" presId="urn:microsoft.com/office/officeart/2005/8/layout/default"/>
    <dgm:cxn modelId="{194F86AB-D053-4AB9-9B91-2238672E5588}" type="presParOf" srcId="{200FCA2B-F9A5-41EB-9033-953A20E4D245}" destId="{272F0899-5260-4890-BC8D-69185B1FA37E}" srcOrd="2" destOrd="0" presId="urn:microsoft.com/office/officeart/2005/8/layout/default"/>
    <dgm:cxn modelId="{3BB63E8E-4454-4043-A38B-017268E07E2F}" type="presParOf" srcId="{200FCA2B-F9A5-41EB-9033-953A20E4D245}" destId="{9C860A7E-9B5F-4555-BBB8-60BECDDF2866}" srcOrd="3" destOrd="0" presId="urn:microsoft.com/office/officeart/2005/8/layout/default"/>
    <dgm:cxn modelId="{1304D3E7-6DF6-4F17-BE9D-7E1CCBBA2CAB}" type="presParOf" srcId="{200FCA2B-F9A5-41EB-9033-953A20E4D245}" destId="{43CDBC45-9046-46D8-AC2A-F912F9915316}" srcOrd="4" destOrd="0" presId="urn:microsoft.com/office/officeart/2005/8/layout/default"/>
    <dgm:cxn modelId="{2E0AF9E2-3C84-49EC-82AE-7972EF001994}" type="presParOf" srcId="{200FCA2B-F9A5-41EB-9033-953A20E4D245}" destId="{5464A4A3-A9F8-49EC-8F43-89DDB0DD2F01}" srcOrd="5" destOrd="0" presId="urn:microsoft.com/office/officeart/2005/8/layout/default"/>
    <dgm:cxn modelId="{4F443CBA-7068-422B-A5C6-A1F23201BE62}" type="presParOf" srcId="{200FCA2B-F9A5-41EB-9033-953A20E4D245}" destId="{6150D218-E93B-4BA0-8CD7-9CCA44AFEB4E}" srcOrd="6" destOrd="0" presId="urn:microsoft.com/office/officeart/2005/8/layout/default"/>
    <dgm:cxn modelId="{37ABA77B-FDB1-44C5-8C6D-C6E3E9C17032}" type="presParOf" srcId="{200FCA2B-F9A5-41EB-9033-953A20E4D245}" destId="{06A2054A-55DE-40E5-9D70-3F2C1156CD4C}" srcOrd="7" destOrd="0" presId="urn:microsoft.com/office/officeart/2005/8/layout/default"/>
    <dgm:cxn modelId="{950A5A9B-08D7-472C-9876-4095A79035E1}" type="presParOf" srcId="{200FCA2B-F9A5-41EB-9033-953A20E4D245}" destId="{A6CF80B1-EED0-4EF0-B751-2AC739616A5E}" srcOrd="8" destOrd="0" presId="urn:microsoft.com/office/officeart/2005/8/layout/default"/>
    <dgm:cxn modelId="{E5A96EE3-57F7-40F9-A110-F497F320B05E}" type="presParOf" srcId="{200FCA2B-F9A5-41EB-9033-953A20E4D245}" destId="{D875241D-30DE-4C67-9354-A6B6F5BA4832}" srcOrd="9" destOrd="0" presId="urn:microsoft.com/office/officeart/2005/8/layout/default"/>
    <dgm:cxn modelId="{82A46991-9BD9-44DA-AE29-59023164560B}" type="presParOf" srcId="{200FCA2B-F9A5-41EB-9033-953A20E4D245}" destId="{B00CDAF8-AD77-4C93-AF09-7BFB4FC0D5E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1C6CEA-FD41-4D6A-AC57-36A6CDE95F7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48586D-88A4-43AF-8354-10E62463F85C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6000" b="1" dirty="0"/>
            <a:t>1</a:t>
          </a:r>
        </a:p>
        <a:p>
          <a:r>
            <a:rPr lang="en-US" sz="5200" dirty="0"/>
            <a:t> </a:t>
          </a:r>
          <a:r>
            <a:rPr lang="en-US" sz="4200" dirty="0"/>
            <a:t>Tourism+</a:t>
          </a:r>
        </a:p>
      </dgm:t>
    </dgm:pt>
    <dgm:pt modelId="{5218E52F-5BF8-49AA-9BA5-EDAA0C82742A}" type="parTrans" cxnId="{30AC84A5-0C2E-4A11-A00B-45C31A16C0FF}">
      <dgm:prSet/>
      <dgm:spPr/>
      <dgm:t>
        <a:bodyPr/>
        <a:lstStyle/>
        <a:p>
          <a:endParaRPr lang="en-US"/>
        </a:p>
      </dgm:t>
    </dgm:pt>
    <dgm:pt modelId="{58933F86-C1C5-4649-AE1D-20C78EC31318}" type="sibTrans" cxnId="{30AC84A5-0C2E-4A11-A00B-45C31A16C0FF}">
      <dgm:prSet/>
      <dgm:spPr/>
      <dgm:t>
        <a:bodyPr/>
        <a:lstStyle/>
        <a:p>
          <a:endParaRPr lang="en-US"/>
        </a:p>
      </dgm:t>
    </dgm:pt>
    <dgm:pt modelId="{EF03A05D-BCB6-469A-AFA4-A0DF2F6972BC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2</a:t>
          </a:r>
        </a:p>
        <a:p>
          <a:r>
            <a:rPr lang="en-US" sz="4200" dirty="0"/>
            <a:t>Invest</a:t>
          </a:r>
        </a:p>
      </dgm:t>
    </dgm:pt>
    <dgm:pt modelId="{A6F5A238-04D8-4B92-883C-511641EE630E}" type="parTrans" cxnId="{D86F6B81-D405-4A0A-9AF0-7F62414B0533}">
      <dgm:prSet/>
      <dgm:spPr/>
      <dgm:t>
        <a:bodyPr/>
        <a:lstStyle/>
        <a:p>
          <a:endParaRPr lang="en-US"/>
        </a:p>
      </dgm:t>
    </dgm:pt>
    <dgm:pt modelId="{C215F6B7-830F-4AD3-9B4D-7CD786092DBC}" type="sibTrans" cxnId="{D86F6B81-D405-4A0A-9AF0-7F62414B0533}">
      <dgm:prSet/>
      <dgm:spPr/>
      <dgm:t>
        <a:bodyPr/>
        <a:lstStyle/>
        <a:p>
          <a:endParaRPr lang="en-US"/>
        </a:p>
      </dgm:t>
    </dgm:pt>
    <dgm:pt modelId="{0785DAD7-0F5F-41FB-83F8-491D699F221F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3</a:t>
          </a:r>
        </a:p>
        <a:p>
          <a:r>
            <a:rPr lang="en-US" sz="5200" dirty="0"/>
            <a:t> </a:t>
          </a:r>
          <a:endParaRPr lang="en-US" sz="4200" dirty="0"/>
        </a:p>
      </dgm:t>
    </dgm:pt>
    <dgm:pt modelId="{497EA1A5-62A5-47AF-AF61-DF828FF15F6B}" type="parTrans" cxnId="{586C1981-C259-4D2F-9FEE-6D364A64E633}">
      <dgm:prSet/>
      <dgm:spPr/>
      <dgm:t>
        <a:bodyPr/>
        <a:lstStyle/>
        <a:p>
          <a:endParaRPr lang="en-US"/>
        </a:p>
      </dgm:t>
    </dgm:pt>
    <dgm:pt modelId="{C6B384D0-8C2D-4550-ACDA-43221D265097}" type="sibTrans" cxnId="{586C1981-C259-4D2F-9FEE-6D364A64E633}">
      <dgm:prSet/>
      <dgm:spPr/>
      <dgm:t>
        <a:bodyPr/>
        <a:lstStyle/>
        <a:p>
          <a:endParaRPr lang="en-US"/>
        </a:p>
      </dgm:t>
    </dgm:pt>
    <dgm:pt modelId="{162ECB46-94CE-4587-82FA-CDD9DFA966C4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4</a:t>
          </a:r>
          <a:r>
            <a:rPr lang="en-US" sz="5700" dirty="0"/>
            <a:t> </a:t>
          </a:r>
        </a:p>
        <a:p>
          <a:r>
            <a:rPr lang="en-US" sz="4200" dirty="0"/>
            <a:t> </a:t>
          </a:r>
        </a:p>
      </dgm:t>
    </dgm:pt>
    <dgm:pt modelId="{140F312D-C7B6-4088-A78F-AC315FA4A439}" type="parTrans" cxnId="{513C7D6F-2D03-4222-96E8-0B00A6B25044}">
      <dgm:prSet/>
      <dgm:spPr/>
      <dgm:t>
        <a:bodyPr/>
        <a:lstStyle/>
        <a:p>
          <a:endParaRPr lang="en-US"/>
        </a:p>
      </dgm:t>
    </dgm:pt>
    <dgm:pt modelId="{E3A1603B-26E7-4EC0-A193-880EF9B9D4EF}" type="sibTrans" cxnId="{513C7D6F-2D03-4222-96E8-0B00A6B25044}">
      <dgm:prSet/>
      <dgm:spPr/>
      <dgm:t>
        <a:bodyPr/>
        <a:lstStyle/>
        <a:p>
          <a:endParaRPr lang="en-US"/>
        </a:p>
      </dgm:t>
    </dgm:pt>
    <dgm:pt modelId="{D1A04942-1529-45CA-93E9-C9FFBC5666E6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5</a:t>
          </a:r>
          <a:r>
            <a:rPr lang="en-US" sz="5700" dirty="0"/>
            <a:t> </a:t>
          </a:r>
        </a:p>
        <a:p>
          <a:r>
            <a:rPr lang="en-US" sz="4200" dirty="0"/>
            <a:t> </a:t>
          </a:r>
        </a:p>
      </dgm:t>
    </dgm:pt>
    <dgm:pt modelId="{181C11E6-E5CC-4C06-95A8-33C45AEF6839}" type="parTrans" cxnId="{6F277F46-8710-4A6D-9514-33DCE13E7D20}">
      <dgm:prSet/>
      <dgm:spPr/>
      <dgm:t>
        <a:bodyPr/>
        <a:lstStyle/>
        <a:p>
          <a:endParaRPr lang="en-US"/>
        </a:p>
      </dgm:t>
    </dgm:pt>
    <dgm:pt modelId="{20658493-D20B-4787-A9CB-ACDB344D10B0}" type="sibTrans" cxnId="{6F277F46-8710-4A6D-9514-33DCE13E7D20}">
      <dgm:prSet/>
      <dgm:spPr/>
      <dgm:t>
        <a:bodyPr/>
        <a:lstStyle/>
        <a:p>
          <a:endParaRPr lang="en-US"/>
        </a:p>
      </dgm:t>
    </dgm:pt>
    <dgm:pt modelId="{DC285783-8E18-488C-8D81-D6988EB8B651}">
      <dgm:prSet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6</a:t>
          </a:r>
        </a:p>
        <a:p>
          <a:r>
            <a:rPr lang="en-US" sz="4200" dirty="0"/>
            <a:t>  </a:t>
          </a:r>
        </a:p>
      </dgm:t>
    </dgm:pt>
    <dgm:pt modelId="{54D538C0-9655-462A-9085-90A753428737}" type="parTrans" cxnId="{A0A2B08C-138D-4A54-A7C9-12591D2C54E7}">
      <dgm:prSet/>
      <dgm:spPr/>
      <dgm:t>
        <a:bodyPr/>
        <a:lstStyle/>
        <a:p>
          <a:endParaRPr lang="en-US"/>
        </a:p>
      </dgm:t>
    </dgm:pt>
    <dgm:pt modelId="{285358E5-6BF8-4D06-8DA2-0969BDE245D4}" type="sibTrans" cxnId="{A0A2B08C-138D-4A54-A7C9-12591D2C54E7}">
      <dgm:prSet/>
      <dgm:spPr/>
      <dgm:t>
        <a:bodyPr/>
        <a:lstStyle/>
        <a:p>
          <a:endParaRPr lang="en-US"/>
        </a:p>
      </dgm:t>
    </dgm:pt>
    <dgm:pt modelId="{200FCA2B-F9A5-41EB-9033-953A20E4D245}" type="pres">
      <dgm:prSet presAssocID="{FF1C6CEA-FD41-4D6A-AC57-36A6CDE95F79}" presName="diagram" presStyleCnt="0">
        <dgm:presLayoutVars>
          <dgm:dir/>
          <dgm:resizeHandles val="exact"/>
        </dgm:presLayoutVars>
      </dgm:prSet>
      <dgm:spPr/>
    </dgm:pt>
    <dgm:pt modelId="{8F51440D-0269-4FEE-9FFC-A23C08EFFE9A}" type="pres">
      <dgm:prSet presAssocID="{6248586D-88A4-43AF-8354-10E62463F85C}" presName="node" presStyleLbl="node1" presStyleIdx="0" presStyleCnt="6">
        <dgm:presLayoutVars>
          <dgm:bulletEnabled val="1"/>
        </dgm:presLayoutVars>
      </dgm:prSet>
      <dgm:spPr/>
    </dgm:pt>
    <dgm:pt modelId="{1838646E-36CE-49FB-9C93-9D5FD7D09F25}" type="pres">
      <dgm:prSet presAssocID="{58933F86-C1C5-4649-AE1D-20C78EC31318}" presName="sibTrans" presStyleCnt="0"/>
      <dgm:spPr/>
    </dgm:pt>
    <dgm:pt modelId="{272F0899-5260-4890-BC8D-69185B1FA37E}" type="pres">
      <dgm:prSet presAssocID="{EF03A05D-BCB6-469A-AFA4-A0DF2F6972BC}" presName="node" presStyleLbl="node1" presStyleIdx="1" presStyleCnt="6">
        <dgm:presLayoutVars>
          <dgm:bulletEnabled val="1"/>
        </dgm:presLayoutVars>
      </dgm:prSet>
      <dgm:spPr/>
    </dgm:pt>
    <dgm:pt modelId="{9C860A7E-9B5F-4555-BBB8-60BECDDF2866}" type="pres">
      <dgm:prSet presAssocID="{C215F6B7-830F-4AD3-9B4D-7CD786092DBC}" presName="sibTrans" presStyleCnt="0"/>
      <dgm:spPr/>
    </dgm:pt>
    <dgm:pt modelId="{43CDBC45-9046-46D8-AC2A-F912F9915316}" type="pres">
      <dgm:prSet presAssocID="{0785DAD7-0F5F-41FB-83F8-491D699F221F}" presName="node" presStyleLbl="node1" presStyleIdx="2" presStyleCnt="6">
        <dgm:presLayoutVars>
          <dgm:bulletEnabled val="1"/>
        </dgm:presLayoutVars>
      </dgm:prSet>
      <dgm:spPr/>
    </dgm:pt>
    <dgm:pt modelId="{5464A4A3-A9F8-49EC-8F43-89DDB0DD2F01}" type="pres">
      <dgm:prSet presAssocID="{C6B384D0-8C2D-4550-ACDA-43221D265097}" presName="sibTrans" presStyleCnt="0"/>
      <dgm:spPr/>
    </dgm:pt>
    <dgm:pt modelId="{6150D218-E93B-4BA0-8CD7-9CCA44AFEB4E}" type="pres">
      <dgm:prSet presAssocID="{162ECB46-94CE-4587-82FA-CDD9DFA966C4}" presName="node" presStyleLbl="node1" presStyleIdx="3" presStyleCnt="6">
        <dgm:presLayoutVars>
          <dgm:bulletEnabled val="1"/>
        </dgm:presLayoutVars>
      </dgm:prSet>
      <dgm:spPr/>
    </dgm:pt>
    <dgm:pt modelId="{06A2054A-55DE-40E5-9D70-3F2C1156CD4C}" type="pres">
      <dgm:prSet presAssocID="{E3A1603B-26E7-4EC0-A193-880EF9B9D4EF}" presName="sibTrans" presStyleCnt="0"/>
      <dgm:spPr/>
    </dgm:pt>
    <dgm:pt modelId="{A6CF80B1-EED0-4EF0-B751-2AC739616A5E}" type="pres">
      <dgm:prSet presAssocID="{D1A04942-1529-45CA-93E9-C9FFBC5666E6}" presName="node" presStyleLbl="node1" presStyleIdx="4" presStyleCnt="6">
        <dgm:presLayoutVars>
          <dgm:bulletEnabled val="1"/>
        </dgm:presLayoutVars>
      </dgm:prSet>
      <dgm:spPr/>
    </dgm:pt>
    <dgm:pt modelId="{D875241D-30DE-4C67-9354-A6B6F5BA4832}" type="pres">
      <dgm:prSet presAssocID="{20658493-D20B-4787-A9CB-ACDB344D10B0}" presName="sibTrans" presStyleCnt="0"/>
      <dgm:spPr/>
    </dgm:pt>
    <dgm:pt modelId="{B00CDAF8-AD77-4C93-AF09-7BFB4FC0D5E9}" type="pres">
      <dgm:prSet presAssocID="{DC285783-8E18-488C-8D81-D6988EB8B651}" presName="node" presStyleLbl="node1" presStyleIdx="5" presStyleCnt="6">
        <dgm:presLayoutVars>
          <dgm:bulletEnabled val="1"/>
        </dgm:presLayoutVars>
      </dgm:prSet>
      <dgm:spPr/>
    </dgm:pt>
  </dgm:ptLst>
  <dgm:cxnLst>
    <dgm:cxn modelId="{D79BE518-8AF7-4830-B06E-6AAFF7E8BA09}" type="presOf" srcId="{162ECB46-94CE-4587-82FA-CDD9DFA966C4}" destId="{6150D218-E93B-4BA0-8CD7-9CCA44AFEB4E}" srcOrd="0" destOrd="0" presId="urn:microsoft.com/office/officeart/2005/8/layout/default"/>
    <dgm:cxn modelId="{C339A92E-7813-4004-9836-E22173BB06D1}" type="presOf" srcId="{0785DAD7-0F5F-41FB-83F8-491D699F221F}" destId="{43CDBC45-9046-46D8-AC2A-F912F9915316}" srcOrd="0" destOrd="0" presId="urn:microsoft.com/office/officeart/2005/8/layout/default"/>
    <dgm:cxn modelId="{6F277F46-8710-4A6D-9514-33DCE13E7D20}" srcId="{FF1C6CEA-FD41-4D6A-AC57-36A6CDE95F79}" destId="{D1A04942-1529-45CA-93E9-C9FFBC5666E6}" srcOrd="4" destOrd="0" parTransId="{181C11E6-E5CC-4C06-95A8-33C45AEF6839}" sibTransId="{20658493-D20B-4787-A9CB-ACDB344D10B0}"/>
    <dgm:cxn modelId="{3186E86A-622A-4B84-B694-ED1CFFF2E168}" type="presOf" srcId="{6248586D-88A4-43AF-8354-10E62463F85C}" destId="{8F51440D-0269-4FEE-9FFC-A23C08EFFE9A}" srcOrd="0" destOrd="0" presId="urn:microsoft.com/office/officeart/2005/8/layout/default"/>
    <dgm:cxn modelId="{513C7D6F-2D03-4222-96E8-0B00A6B25044}" srcId="{FF1C6CEA-FD41-4D6A-AC57-36A6CDE95F79}" destId="{162ECB46-94CE-4587-82FA-CDD9DFA966C4}" srcOrd="3" destOrd="0" parTransId="{140F312D-C7B6-4088-A78F-AC315FA4A439}" sibTransId="{E3A1603B-26E7-4EC0-A193-880EF9B9D4EF}"/>
    <dgm:cxn modelId="{4C7D7375-9B2F-4845-B458-57298CBDE273}" type="presOf" srcId="{D1A04942-1529-45CA-93E9-C9FFBC5666E6}" destId="{A6CF80B1-EED0-4EF0-B751-2AC739616A5E}" srcOrd="0" destOrd="0" presId="urn:microsoft.com/office/officeart/2005/8/layout/default"/>
    <dgm:cxn modelId="{586C1981-C259-4D2F-9FEE-6D364A64E633}" srcId="{FF1C6CEA-FD41-4D6A-AC57-36A6CDE95F79}" destId="{0785DAD7-0F5F-41FB-83F8-491D699F221F}" srcOrd="2" destOrd="0" parTransId="{497EA1A5-62A5-47AF-AF61-DF828FF15F6B}" sibTransId="{C6B384D0-8C2D-4550-ACDA-43221D265097}"/>
    <dgm:cxn modelId="{D86F6B81-D405-4A0A-9AF0-7F62414B0533}" srcId="{FF1C6CEA-FD41-4D6A-AC57-36A6CDE95F79}" destId="{EF03A05D-BCB6-469A-AFA4-A0DF2F6972BC}" srcOrd="1" destOrd="0" parTransId="{A6F5A238-04D8-4B92-883C-511641EE630E}" sibTransId="{C215F6B7-830F-4AD3-9B4D-7CD786092DBC}"/>
    <dgm:cxn modelId="{A0A2B08C-138D-4A54-A7C9-12591D2C54E7}" srcId="{FF1C6CEA-FD41-4D6A-AC57-36A6CDE95F79}" destId="{DC285783-8E18-488C-8D81-D6988EB8B651}" srcOrd="5" destOrd="0" parTransId="{54D538C0-9655-462A-9085-90A753428737}" sibTransId="{285358E5-6BF8-4D06-8DA2-0969BDE245D4}"/>
    <dgm:cxn modelId="{30AC84A5-0C2E-4A11-A00B-45C31A16C0FF}" srcId="{FF1C6CEA-FD41-4D6A-AC57-36A6CDE95F79}" destId="{6248586D-88A4-43AF-8354-10E62463F85C}" srcOrd="0" destOrd="0" parTransId="{5218E52F-5BF8-49AA-9BA5-EDAA0C82742A}" sibTransId="{58933F86-C1C5-4649-AE1D-20C78EC31318}"/>
    <dgm:cxn modelId="{D59EECBF-0B32-4A17-9253-9748F018DCA6}" type="presOf" srcId="{DC285783-8E18-488C-8D81-D6988EB8B651}" destId="{B00CDAF8-AD77-4C93-AF09-7BFB4FC0D5E9}" srcOrd="0" destOrd="0" presId="urn:microsoft.com/office/officeart/2005/8/layout/default"/>
    <dgm:cxn modelId="{7DE4E9C9-F692-4E61-A4C4-7AC57521642A}" type="presOf" srcId="{EF03A05D-BCB6-469A-AFA4-A0DF2F6972BC}" destId="{272F0899-5260-4890-BC8D-69185B1FA37E}" srcOrd="0" destOrd="0" presId="urn:microsoft.com/office/officeart/2005/8/layout/default"/>
    <dgm:cxn modelId="{ED981ADD-87E1-4BA2-9E85-BCC99C3A8CA4}" type="presOf" srcId="{FF1C6CEA-FD41-4D6A-AC57-36A6CDE95F79}" destId="{200FCA2B-F9A5-41EB-9033-953A20E4D245}" srcOrd="0" destOrd="0" presId="urn:microsoft.com/office/officeart/2005/8/layout/default"/>
    <dgm:cxn modelId="{17143285-6B2D-4E14-B91A-E2DAA6F06FC0}" type="presParOf" srcId="{200FCA2B-F9A5-41EB-9033-953A20E4D245}" destId="{8F51440D-0269-4FEE-9FFC-A23C08EFFE9A}" srcOrd="0" destOrd="0" presId="urn:microsoft.com/office/officeart/2005/8/layout/default"/>
    <dgm:cxn modelId="{38B80A15-B748-48FD-8E7C-60164B753277}" type="presParOf" srcId="{200FCA2B-F9A5-41EB-9033-953A20E4D245}" destId="{1838646E-36CE-49FB-9C93-9D5FD7D09F25}" srcOrd="1" destOrd="0" presId="urn:microsoft.com/office/officeart/2005/8/layout/default"/>
    <dgm:cxn modelId="{194F86AB-D053-4AB9-9B91-2238672E5588}" type="presParOf" srcId="{200FCA2B-F9A5-41EB-9033-953A20E4D245}" destId="{272F0899-5260-4890-BC8D-69185B1FA37E}" srcOrd="2" destOrd="0" presId="urn:microsoft.com/office/officeart/2005/8/layout/default"/>
    <dgm:cxn modelId="{3BB63E8E-4454-4043-A38B-017268E07E2F}" type="presParOf" srcId="{200FCA2B-F9A5-41EB-9033-953A20E4D245}" destId="{9C860A7E-9B5F-4555-BBB8-60BECDDF2866}" srcOrd="3" destOrd="0" presId="urn:microsoft.com/office/officeart/2005/8/layout/default"/>
    <dgm:cxn modelId="{1304D3E7-6DF6-4F17-BE9D-7E1CCBBA2CAB}" type="presParOf" srcId="{200FCA2B-F9A5-41EB-9033-953A20E4D245}" destId="{43CDBC45-9046-46D8-AC2A-F912F9915316}" srcOrd="4" destOrd="0" presId="urn:microsoft.com/office/officeart/2005/8/layout/default"/>
    <dgm:cxn modelId="{2E0AF9E2-3C84-49EC-82AE-7972EF001994}" type="presParOf" srcId="{200FCA2B-F9A5-41EB-9033-953A20E4D245}" destId="{5464A4A3-A9F8-49EC-8F43-89DDB0DD2F01}" srcOrd="5" destOrd="0" presId="urn:microsoft.com/office/officeart/2005/8/layout/default"/>
    <dgm:cxn modelId="{4F443CBA-7068-422B-A5C6-A1F23201BE62}" type="presParOf" srcId="{200FCA2B-F9A5-41EB-9033-953A20E4D245}" destId="{6150D218-E93B-4BA0-8CD7-9CCA44AFEB4E}" srcOrd="6" destOrd="0" presId="urn:microsoft.com/office/officeart/2005/8/layout/default"/>
    <dgm:cxn modelId="{37ABA77B-FDB1-44C5-8C6D-C6E3E9C17032}" type="presParOf" srcId="{200FCA2B-F9A5-41EB-9033-953A20E4D245}" destId="{06A2054A-55DE-40E5-9D70-3F2C1156CD4C}" srcOrd="7" destOrd="0" presId="urn:microsoft.com/office/officeart/2005/8/layout/default"/>
    <dgm:cxn modelId="{950A5A9B-08D7-472C-9876-4095A79035E1}" type="presParOf" srcId="{200FCA2B-F9A5-41EB-9033-953A20E4D245}" destId="{A6CF80B1-EED0-4EF0-B751-2AC739616A5E}" srcOrd="8" destOrd="0" presId="urn:microsoft.com/office/officeart/2005/8/layout/default"/>
    <dgm:cxn modelId="{E5A96EE3-57F7-40F9-A110-F497F320B05E}" type="presParOf" srcId="{200FCA2B-F9A5-41EB-9033-953A20E4D245}" destId="{D875241D-30DE-4C67-9354-A6B6F5BA4832}" srcOrd="9" destOrd="0" presId="urn:microsoft.com/office/officeart/2005/8/layout/default"/>
    <dgm:cxn modelId="{82A46991-9BD9-44DA-AE29-59023164560B}" type="presParOf" srcId="{200FCA2B-F9A5-41EB-9033-953A20E4D245}" destId="{B00CDAF8-AD77-4C93-AF09-7BFB4FC0D5E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1C6CEA-FD41-4D6A-AC57-36A6CDE95F7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48586D-88A4-43AF-8354-10E62463F85C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6000" b="1" dirty="0"/>
            <a:t>1</a:t>
          </a:r>
        </a:p>
        <a:p>
          <a:r>
            <a:rPr lang="en-US" sz="5200" dirty="0"/>
            <a:t> </a:t>
          </a:r>
          <a:r>
            <a:rPr lang="en-US" sz="4200" dirty="0"/>
            <a:t>Tourism+</a:t>
          </a:r>
        </a:p>
      </dgm:t>
    </dgm:pt>
    <dgm:pt modelId="{5218E52F-5BF8-49AA-9BA5-EDAA0C82742A}" type="parTrans" cxnId="{30AC84A5-0C2E-4A11-A00B-45C31A16C0FF}">
      <dgm:prSet/>
      <dgm:spPr/>
      <dgm:t>
        <a:bodyPr/>
        <a:lstStyle/>
        <a:p>
          <a:endParaRPr lang="en-US"/>
        </a:p>
      </dgm:t>
    </dgm:pt>
    <dgm:pt modelId="{58933F86-C1C5-4649-AE1D-20C78EC31318}" type="sibTrans" cxnId="{30AC84A5-0C2E-4A11-A00B-45C31A16C0FF}">
      <dgm:prSet/>
      <dgm:spPr/>
      <dgm:t>
        <a:bodyPr/>
        <a:lstStyle/>
        <a:p>
          <a:endParaRPr lang="en-US"/>
        </a:p>
      </dgm:t>
    </dgm:pt>
    <dgm:pt modelId="{EF03A05D-BCB6-469A-AFA4-A0DF2F6972BC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2</a:t>
          </a:r>
        </a:p>
        <a:p>
          <a:r>
            <a:rPr lang="en-US" sz="4200" dirty="0"/>
            <a:t>Invest</a:t>
          </a:r>
        </a:p>
      </dgm:t>
    </dgm:pt>
    <dgm:pt modelId="{A6F5A238-04D8-4B92-883C-511641EE630E}" type="parTrans" cxnId="{D86F6B81-D405-4A0A-9AF0-7F62414B0533}">
      <dgm:prSet/>
      <dgm:spPr/>
      <dgm:t>
        <a:bodyPr/>
        <a:lstStyle/>
        <a:p>
          <a:endParaRPr lang="en-US"/>
        </a:p>
      </dgm:t>
    </dgm:pt>
    <dgm:pt modelId="{C215F6B7-830F-4AD3-9B4D-7CD786092DBC}" type="sibTrans" cxnId="{D86F6B81-D405-4A0A-9AF0-7F62414B0533}">
      <dgm:prSet/>
      <dgm:spPr/>
      <dgm:t>
        <a:bodyPr/>
        <a:lstStyle/>
        <a:p>
          <a:endParaRPr lang="en-US"/>
        </a:p>
      </dgm:t>
    </dgm:pt>
    <dgm:pt modelId="{0785DAD7-0F5F-41FB-83F8-491D699F221F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3</a:t>
          </a:r>
        </a:p>
        <a:p>
          <a:r>
            <a:rPr lang="en-US" sz="5200" dirty="0"/>
            <a:t> </a:t>
          </a:r>
          <a:r>
            <a:rPr lang="en-US" sz="4200" dirty="0"/>
            <a:t>Anticipate</a:t>
          </a:r>
        </a:p>
      </dgm:t>
    </dgm:pt>
    <dgm:pt modelId="{497EA1A5-62A5-47AF-AF61-DF828FF15F6B}" type="parTrans" cxnId="{586C1981-C259-4D2F-9FEE-6D364A64E633}">
      <dgm:prSet/>
      <dgm:spPr/>
      <dgm:t>
        <a:bodyPr/>
        <a:lstStyle/>
        <a:p>
          <a:endParaRPr lang="en-US"/>
        </a:p>
      </dgm:t>
    </dgm:pt>
    <dgm:pt modelId="{C6B384D0-8C2D-4550-ACDA-43221D265097}" type="sibTrans" cxnId="{586C1981-C259-4D2F-9FEE-6D364A64E633}">
      <dgm:prSet/>
      <dgm:spPr/>
      <dgm:t>
        <a:bodyPr/>
        <a:lstStyle/>
        <a:p>
          <a:endParaRPr lang="en-US"/>
        </a:p>
      </dgm:t>
    </dgm:pt>
    <dgm:pt modelId="{162ECB46-94CE-4587-82FA-CDD9DFA966C4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4</a:t>
          </a:r>
          <a:r>
            <a:rPr lang="en-US" sz="5700" dirty="0"/>
            <a:t> </a:t>
          </a:r>
        </a:p>
        <a:p>
          <a:r>
            <a:rPr lang="en-US" sz="4200" dirty="0"/>
            <a:t> </a:t>
          </a:r>
        </a:p>
      </dgm:t>
    </dgm:pt>
    <dgm:pt modelId="{140F312D-C7B6-4088-A78F-AC315FA4A439}" type="parTrans" cxnId="{513C7D6F-2D03-4222-96E8-0B00A6B25044}">
      <dgm:prSet/>
      <dgm:spPr/>
      <dgm:t>
        <a:bodyPr/>
        <a:lstStyle/>
        <a:p>
          <a:endParaRPr lang="en-US"/>
        </a:p>
      </dgm:t>
    </dgm:pt>
    <dgm:pt modelId="{E3A1603B-26E7-4EC0-A193-880EF9B9D4EF}" type="sibTrans" cxnId="{513C7D6F-2D03-4222-96E8-0B00A6B25044}">
      <dgm:prSet/>
      <dgm:spPr/>
      <dgm:t>
        <a:bodyPr/>
        <a:lstStyle/>
        <a:p>
          <a:endParaRPr lang="en-US"/>
        </a:p>
      </dgm:t>
    </dgm:pt>
    <dgm:pt modelId="{D1A04942-1529-45CA-93E9-C9FFBC5666E6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5</a:t>
          </a:r>
          <a:r>
            <a:rPr lang="en-US" sz="5700" dirty="0"/>
            <a:t> </a:t>
          </a:r>
        </a:p>
        <a:p>
          <a:r>
            <a:rPr lang="en-US" sz="4200" dirty="0"/>
            <a:t> </a:t>
          </a:r>
        </a:p>
      </dgm:t>
    </dgm:pt>
    <dgm:pt modelId="{181C11E6-E5CC-4C06-95A8-33C45AEF6839}" type="parTrans" cxnId="{6F277F46-8710-4A6D-9514-33DCE13E7D20}">
      <dgm:prSet/>
      <dgm:spPr/>
      <dgm:t>
        <a:bodyPr/>
        <a:lstStyle/>
        <a:p>
          <a:endParaRPr lang="en-US"/>
        </a:p>
      </dgm:t>
    </dgm:pt>
    <dgm:pt modelId="{20658493-D20B-4787-A9CB-ACDB344D10B0}" type="sibTrans" cxnId="{6F277F46-8710-4A6D-9514-33DCE13E7D20}">
      <dgm:prSet/>
      <dgm:spPr/>
      <dgm:t>
        <a:bodyPr/>
        <a:lstStyle/>
        <a:p>
          <a:endParaRPr lang="en-US"/>
        </a:p>
      </dgm:t>
    </dgm:pt>
    <dgm:pt modelId="{DC285783-8E18-488C-8D81-D6988EB8B651}">
      <dgm:prSet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6</a:t>
          </a:r>
        </a:p>
        <a:p>
          <a:r>
            <a:rPr lang="en-US" sz="4200" dirty="0"/>
            <a:t>  </a:t>
          </a:r>
        </a:p>
      </dgm:t>
    </dgm:pt>
    <dgm:pt modelId="{54D538C0-9655-462A-9085-90A753428737}" type="parTrans" cxnId="{A0A2B08C-138D-4A54-A7C9-12591D2C54E7}">
      <dgm:prSet/>
      <dgm:spPr/>
      <dgm:t>
        <a:bodyPr/>
        <a:lstStyle/>
        <a:p>
          <a:endParaRPr lang="en-US"/>
        </a:p>
      </dgm:t>
    </dgm:pt>
    <dgm:pt modelId="{285358E5-6BF8-4D06-8DA2-0969BDE245D4}" type="sibTrans" cxnId="{A0A2B08C-138D-4A54-A7C9-12591D2C54E7}">
      <dgm:prSet/>
      <dgm:spPr/>
      <dgm:t>
        <a:bodyPr/>
        <a:lstStyle/>
        <a:p>
          <a:endParaRPr lang="en-US"/>
        </a:p>
      </dgm:t>
    </dgm:pt>
    <dgm:pt modelId="{200FCA2B-F9A5-41EB-9033-953A20E4D245}" type="pres">
      <dgm:prSet presAssocID="{FF1C6CEA-FD41-4D6A-AC57-36A6CDE95F79}" presName="diagram" presStyleCnt="0">
        <dgm:presLayoutVars>
          <dgm:dir/>
          <dgm:resizeHandles val="exact"/>
        </dgm:presLayoutVars>
      </dgm:prSet>
      <dgm:spPr/>
    </dgm:pt>
    <dgm:pt modelId="{8F51440D-0269-4FEE-9FFC-A23C08EFFE9A}" type="pres">
      <dgm:prSet presAssocID="{6248586D-88A4-43AF-8354-10E62463F85C}" presName="node" presStyleLbl="node1" presStyleIdx="0" presStyleCnt="6">
        <dgm:presLayoutVars>
          <dgm:bulletEnabled val="1"/>
        </dgm:presLayoutVars>
      </dgm:prSet>
      <dgm:spPr/>
    </dgm:pt>
    <dgm:pt modelId="{1838646E-36CE-49FB-9C93-9D5FD7D09F25}" type="pres">
      <dgm:prSet presAssocID="{58933F86-C1C5-4649-AE1D-20C78EC31318}" presName="sibTrans" presStyleCnt="0"/>
      <dgm:spPr/>
    </dgm:pt>
    <dgm:pt modelId="{272F0899-5260-4890-BC8D-69185B1FA37E}" type="pres">
      <dgm:prSet presAssocID="{EF03A05D-BCB6-469A-AFA4-A0DF2F6972BC}" presName="node" presStyleLbl="node1" presStyleIdx="1" presStyleCnt="6">
        <dgm:presLayoutVars>
          <dgm:bulletEnabled val="1"/>
        </dgm:presLayoutVars>
      </dgm:prSet>
      <dgm:spPr/>
    </dgm:pt>
    <dgm:pt modelId="{9C860A7E-9B5F-4555-BBB8-60BECDDF2866}" type="pres">
      <dgm:prSet presAssocID="{C215F6B7-830F-4AD3-9B4D-7CD786092DBC}" presName="sibTrans" presStyleCnt="0"/>
      <dgm:spPr/>
    </dgm:pt>
    <dgm:pt modelId="{43CDBC45-9046-46D8-AC2A-F912F9915316}" type="pres">
      <dgm:prSet presAssocID="{0785DAD7-0F5F-41FB-83F8-491D699F221F}" presName="node" presStyleLbl="node1" presStyleIdx="2" presStyleCnt="6">
        <dgm:presLayoutVars>
          <dgm:bulletEnabled val="1"/>
        </dgm:presLayoutVars>
      </dgm:prSet>
      <dgm:spPr/>
    </dgm:pt>
    <dgm:pt modelId="{5464A4A3-A9F8-49EC-8F43-89DDB0DD2F01}" type="pres">
      <dgm:prSet presAssocID="{C6B384D0-8C2D-4550-ACDA-43221D265097}" presName="sibTrans" presStyleCnt="0"/>
      <dgm:spPr/>
    </dgm:pt>
    <dgm:pt modelId="{6150D218-E93B-4BA0-8CD7-9CCA44AFEB4E}" type="pres">
      <dgm:prSet presAssocID="{162ECB46-94CE-4587-82FA-CDD9DFA966C4}" presName="node" presStyleLbl="node1" presStyleIdx="3" presStyleCnt="6">
        <dgm:presLayoutVars>
          <dgm:bulletEnabled val="1"/>
        </dgm:presLayoutVars>
      </dgm:prSet>
      <dgm:spPr/>
    </dgm:pt>
    <dgm:pt modelId="{06A2054A-55DE-40E5-9D70-3F2C1156CD4C}" type="pres">
      <dgm:prSet presAssocID="{E3A1603B-26E7-4EC0-A193-880EF9B9D4EF}" presName="sibTrans" presStyleCnt="0"/>
      <dgm:spPr/>
    </dgm:pt>
    <dgm:pt modelId="{A6CF80B1-EED0-4EF0-B751-2AC739616A5E}" type="pres">
      <dgm:prSet presAssocID="{D1A04942-1529-45CA-93E9-C9FFBC5666E6}" presName="node" presStyleLbl="node1" presStyleIdx="4" presStyleCnt="6">
        <dgm:presLayoutVars>
          <dgm:bulletEnabled val="1"/>
        </dgm:presLayoutVars>
      </dgm:prSet>
      <dgm:spPr/>
    </dgm:pt>
    <dgm:pt modelId="{D875241D-30DE-4C67-9354-A6B6F5BA4832}" type="pres">
      <dgm:prSet presAssocID="{20658493-D20B-4787-A9CB-ACDB344D10B0}" presName="sibTrans" presStyleCnt="0"/>
      <dgm:spPr/>
    </dgm:pt>
    <dgm:pt modelId="{B00CDAF8-AD77-4C93-AF09-7BFB4FC0D5E9}" type="pres">
      <dgm:prSet presAssocID="{DC285783-8E18-488C-8D81-D6988EB8B651}" presName="node" presStyleLbl="node1" presStyleIdx="5" presStyleCnt="6">
        <dgm:presLayoutVars>
          <dgm:bulletEnabled val="1"/>
        </dgm:presLayoutVars>
      </dgm:prSet>
      <dgm:spPr/>
    </dgm:pt>
  </dgm:ptLst>
  <dgm:cxnLst>
    <dgm:cxn modelId="{D79BE518-8AF7-4830-B06E-6AAFF7E8BA09}" type="presOf" srcId="{162ECB46-94CE-4587-82FA-CDD9DFA966C4}" destId="{6150D218-E93B-4BA0-8CD7-9CCA44AFEB4E}" srcOrd="0" destOrd="0" presId="urn:microsoft.com/office/officeart/2005/8/layout/default"/>
    <dgm:cxn modelId="{C339A92E-7813-4004-9836-E22173BB06D1}" type="presOf" srcId="{0785DAD7-0F5F-41FB-83F8-491D699F221F}" destId="{43CDBC45-9046-46D8-AC2A-F912F9915316}" srcOrd="0" destOrd="0" presId="urn:microsoft.com/office/officeart/2005/8/layout/default"/>
    <dgm:cxn modelId="{6F277F46-8710-4A6D-9514-33DCE13E7D20}" srcId="{FF1C6CEA-FD41-4D6A-AC57-36A6CDE95F79}" destId="{D1A04942-1529-45CA-93E9-C9FFBC5666E6}" srcOrd="4" destOrd="0" parTransId="{181C11E6-E5CC-4C06-95A8-33C45AEF6839}" sibTransId="{20658493-D20B-4787-A9CB-ACDB344D10B0}"/>
    <dgm:cxn modelId="{3186E86A-622A-4B84-B694-ED1CFFF2E168}" type="presOf" srcId="{6248586D-88A4-43AF-8354-10E62463F85C}" destId="{8F51440D-0269-4FEE-9FFC-A23C08EFFE9A}" srcOrd="0" destOrd="0" presId="urn:microsoft.com/office/officeart/2005/8/layout/default"/>
    <dgm:cxn modelId="{513C7D6F-2D03-4222-96E8-0B00A6B25044}" srcId="{FF1C6CEA-FD41-4D6A-AC57-36A6CDE95F79}" destId="{162ECB46-94CE-4587-82FA-CDD9DFA966C4}" srcOrd="3" destOrd="0" parTransId="{140F312D-C7B6-4088-A78F-AC315FA4A439}" sibTransId="{E3A1603B-26E7-4EC0-A193-880EF9B9D4EF}"/>
    <dgm:cxn modelId="{4C7D7375-9B2F-4845-B458-57298CBDE273}" type="presOf" srcId="{D1A04942-1529-45CA-93E9-C9FFBC5666E6}" destId="{A6CF80B1-EED0-4EF0-B751-2AC739616A5E}" srcOrd="0" destOrd="0" presId="urn:microsoft.com/office/officeart/2005/8/layout/default"/>
    <dgm:cxn modelId="{586C1981-C259-4D2F-9FEE-6D364A64E633}" srcId="{FF1C6CEA-FD41-4D6A-AC57-36A6CDE95F79}" destId="{0785DAD7-0F5F-41FB-83F8-491D699F221F}" srcOrd="2" destOrd="0" parTransId="{497EA1A5-62A5-47AF-AF61-DF828FF15F6B}" sibTransId="{C6B384D0-8C2D-4550-ACDA-43221D265097}"/>
    <dgm:cxn modelId="{D86F6B81-D405-4A0A-9AF0-7F62414B0533}" srcId="{FF1C6CEA-FD41-4D6A-AC57-36A6CDE95F79}" destId="{EF03A05D-BCB6-469A-AFA4-A0DF2F6972BC}" srcOrd="1" destOrd="0" parTransId="{A6F5A238-04D8-4B92-883C-511641EE630E}" sibTransId="{C215F6B7-830F-4AD3-9B4D-7CD786092DBC}"/>
    <dgm:cxn modelId="{A0A2B08C-138D-4A54-A7C9-12591D2C54E7}" srcId="{FF1C6CEA-FD41-4D6A-AC57-36A6CDE95F79}" destId="{DC285783-8E18-488C-8D81-D6988EB8B651}" srcOrd="5" destOrd="0" parTransId="{54D538C0-9655-462A-9085-90A753428737}" sibTransId="{285358E5-6BF8-4D06-8DA2-0969BDE245D4}"/>
    <dgm:cxn modelId="{30AC84A5-0C2E-4A11-A00B-45C31A16C0FF}" srcId="{FF1C6CEA-FD41-4D6A-AC57-36A6CDE95F79}" destId="{6248586D-88A4-43AF-8354-10E62463F85C}" srcOrd="0" destOrd="0" parTransId="{5218E52F-5BF8-49AA-9BA5-EDAA0C82742A}" sibTransId="{58933F86-C1C5-4649-AE1D-20C78EC31318}"/>
    <dgm:cxn modelId="{D59EECBF-0B32-4A17-9253-9748F018DCA6}" type="presOf" srcId="{DC285783-8E18-488C-8D81-D6988EB8B651}" destId="{B00CDAF8-AD77-4C93-AF09-7BFB4FC0D5E9}" srcOrd="0" destOrd="0" presId="urn:microsoft.com/office/officeart/2005/8/layout/default"/>
    <dgm:cxn modelId="{7DE4E9C9-F692-4E61-A4C4-7AC57521642A}" type="presOf" srcId="{EF03A05D-BCB6-469A-AFA4-A0DF2F6972BC}" destId="{272F0899-5260-4890-BC8D-69185B1FA37E}" srcOrd="0" destOrd="0" presId="urn:microsoft.com/office/officeart/2005/8/layout/default"/>
    <dgm:cxn modelId="{ED981ADD-87E1-4BA2-9E85-BCC99C3A8CA4}" type="presOf" srcId="{FF1C6CEA-FD41-4D6A-AC57-36A6CDE95F79}" destId="{200FCA2B-F9A5-41EB-9033-953A20E4D245}" srcOrd="0" destOrd="0" presId="urn:microsoft.com/office/officeart/2005/8/layout/default"/>
    <dgm:cxn modelId="{17143285-6B2D-4E14-B91A-E2DAA6F06FC0}" type="presParOf" srcId="{200FCA2B-F9A5-41EB-9033-953A20E4D245}" destId="{8F51440D-0269-4FEE-9FFC-A23C08EFFE9A}" srcOrd="0" destOrd="0" presId="urn:microsoft.com/office/officeart/2005/8/layout/default"/>
    <dgm:cxn modelId="{38B80A15-B748-48FD-8E7C-60164B753277}" type="presParOf" srcId="{200FCA2B-F9A5-41EB-9033-953A20E4D245}" destId="{1838646E-36CE-49FB-9C93-9D5FD7D09F25}" srcOrd="1" destOrd="0" presId="urn:microsoft.com/office/officeart/2005/8/layout/default"/>
    <dgm:cxn modelId="{194F86AB-D053-4AB9-9B91-2238672E5588}" type="presParOf" srcId="{200FCA2B-F9A5-41EB-9033-953A20E4D245}" destId="{272F0899-5260-4890-BC8D-69185B1FA37E}" srcOrd="2" destOrd="0" presId="urn:microsoft.com/office/officeart/2005/8/layout/default"/>
    <dgm:cxn modelId="{3BB63E8E-4454-4043-A38B-017268E07E2F}" type="presParOf" srcId="{200FCA2B-F9A5-41EB-9033-953A20E4D245}" destId="{9C860A7E-9B5F-4555-BBB8-60BECDDF2866}" srcOrd="3" destOrd="0" presId="urn:microsoft.com/office/officeart/2005/8/layout/default"/>
    <dgm:cxn modelId="{1304D3E7-6DF6-4F17-BE9D-7E1CCBBA2CAB}" type="presParOf" srcId="{200FCA2B-F9A5-41EB-9033-953A20E4D245}" destId="{43CDBC45-9046-46D8-AC2A-F912F9915316}" srcOrd="4" destOrd="0" presId="urn:microsoft.com/office/officeart/2005/8/layout/default"/>
    <dgm:cxn modelId="{2E0AF9E2-3C84-49EC-82AE-7972EF001994}" type="presParOf" srcId="{200FCA2B-F9A5-41EB-9033-953A20E4D245}" destId="{5464A4A3-A9F8-49EC-8F43-89DDB0DD2F01}" srcOrd="5" destOrd="0" presId="urn:microsoft.com/office/officeart/2005/8/layout/default"/>
    <dgm:cxn modelId="{4F443CBA-7068-422B-A5C6-A1F23201BE62}" type="presParOf" srcId="{200FCA2B-F9A5-41EB-9033-953A20E4D245}" destId="{6150D218-E93B-4BA0-8CD7-9CCA44AFEB4E}" srcOrd="6" destOrd="0" presId="urn:microsoft.com/office/officeart/2005/8/layout/default"/>
    <dgm:cxn modelId="{37ABA77B-FDB1-44C5-8C6D-C6E3E9C17032}" type="presParOf" srcId="{200FCA2B-F9A5-41EB-9033-953A20E4D245}" destId="{06A2054A-55DE-40E5-9D70-3F2C1156CD4C}" srcOrd="7" destOrd="0" presId="urn:microsoft.com/office/officeart/2005/8/layout/default"/>
    <dgm:cxn modelId="{950A5A9B-08D7-472C-9876-4095A79035E1}" type="presParOf" srcId="{200FCA2B-F9A5-41EB-9033-953A20E4D245}" destId="{A6CF80B1-EED0-4EF0-B751-2AC739616A5E}" srcOrd="8" destOrd="0" presId="urn:microsoft.com/office/officeart/2005/8/layout/default"/>
    <dgm:cxn modelId="{E5A96EE3-57F7-40F9-A110-F497F320B05E}" type="presParOf" srcId="{200FCA2B-F9A5-41EB-9033-953A20E4D245}" destId="{D875241D-30DE-4C67-9354-A6B6F5BA4832}" srcOrd="9" destOrd="0" presId="urn:microsoft.com/office/officeart/2005/8/layout/default"/>
    <dgm:cxn modelId="{82A46991-9BD9-44DA-AE29-59023164560B}" type="presParOf" srcId="{200FCA2B-F9A5-41EB-9033-953A20E4D245}" destId="{B00CDAF8-AD77-4C93-AF09-7BFB4FC0D5E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1C6CEA-FD41-4D6A-AC57-36A6CDE95F7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48586D-88A4-43AF-8354-10E62463F85C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6000" b="1" dirty="0"/>
            <a:t>1</a:t>
          </a:r>
        </a:p>
        <a:p>
          <a:r>
            <a:rPr lang="en-US" sz="5200" dirty="0"/>
            <a:t> </a:t>
          </a:r>
          <a:r>
            <a:rPr lang="en-US" sz="4200" dirty="0"/>
            <a:t>Tourism+</a:t>
          </a:r>
        </a:p>
      </dgm:t>
    </dgm:pt>
    <dgm:pt modelId="{5218E52F-5BF8-49AA-9BA5-EDAA0C82742A}" type="parTrans" cxnId="{30AC84A5-0C2E-4A11-A00B-45C31A16C0FF}">
      <dgm:prSet/>
      <dgm:spPr/>
      <dgm:t>
        <a:bodyPr/>
        <a:lstStyle/>
        <a:p>
          <a:endParaRPr lang="en-US"/>
        </a:p>
      </dgm:t>
    </dgm:pt>
    <dgm:pt modelId="{58933F86-C1C5-4649-AE1D-20C78EC31318}" type="sibTrans" cxnId="{30AC84A5-0C2E-4A11-A00B-45C31A16C0FF}">
      <dgm:prSet/>
      <dgm:spPr/>
      <dgm:t>
        <a:bodyPr/>
        <a:lstStyle/>
        <a:p>
          <a:endParaRPr lang="en-US"/>
        </a:p>
      </dgm:t>
    </dgm:pt>
    <dgm:pt modelId="{EF03A05D-BCB6-469A-AFA4-A0DF2F6972BC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2</a:t>
          </a:r>
        </a:p>
        <a:p>
          <a:r>
            <a:rPr lang="en-US" sz="4200" dirty="0"/>
            <a:t>Invest</a:t>
          </a:r>
        </a:p>
      </dgm:t>
    </dgm:pt>
    <dgm:pt modelId="{A6F5A238-04D8-4B92-883C-511641EE630E}" type="parTrans" cxnId="{D86F6B81-D405-4A0A-9AF0-7F62414B0533}">
      <dgm:prSet/>
      <dgm:spPr/>
      <dgm:t>
        <a:bodyPr/>
        <a:lstStyle/>
        <a:p>
          <a:endParaRPr lang="en-US"/>
        </a:p>
      </dgm:t>
    </dgm:pt>
    <dgm:pt modelId="{C215F6B7-830F-4AD3-9B4D-7CD786092DBC}" type="sibTrans" cxnId="{D86F6B81-D405-4A0A-9AF0-7F62414B0533}">
      <dgm:prSet/>
      <dgm:spPr/>
      <dgm:t>
        <a:bodyPr/>
        <a:lstStyle/>
        <a:p>
          <a:endParaRPr lang="en-US"/>
        </a:p>
      </dgm:t>
    </dgm:pt>
    <dgm:pt modelId="{0785DAD7-0F5F-41FB-83F8-491D699F221F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3</a:t>
          </a:r>
        </a:p>
        <a:p>
          <a:r>
            <a:rPr lang="en-US" sz="5200" dirty="0"/>
            <a:t> </a:t>
          </a:r>
          <a:r>
            <a:rPr lang="en-US" sz="4200" dirty="0"/>
            <a:t>Anticipate</a:t>
          </a:r>
        </a:p>
      </dgm:t>
    </dgm:pt>
    <dgm:pt modelId="{497EA1A5-62A5-47AF-AF61-DF828FF15F6B}" type="parTrans" cxnId="{586C1981-C259-4D2F-9FEE-6D364A64E633}">
      <dgm:prSet/>
      <dgm:spPr/>
      <dgm:t>
        <a:bodyPr/>
        <a:lstStyle/>
        <a:p>
          <a:endParaRPr lang="en-US"/>
        </a:p>
      </dgm:t>
    </dgm:pt>
    <dgm:pt modelId="{C6B384D0-8C2D-4550-ACDA-43221D265097}" type="sibTrans" cxnId="{586C1981-C259-4D2F-9FEE-6D364A64E633}">
      <dgm:prSet/>
      <dgm:spPr/>
      <dgm:t>
        <a:bodyPr/>
        <a:lstStyle/>
        <a:p>
          <a:endParaRPr lang="en-US"/>
        </a:p>
      </dgm:t>
    </dgm:pt>
    <dgm:pt modelId="{162ECB46-94CE-4587-82FA-CDD9DFA966C4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4</a:t>
          </a:r>
          <a:r>
            <a:rPr lang="en-US" sz="5700" dirty="0"/>
            <a:t> </a:t>
          </a:r>
        </a:p>
        <a:p>
          <a:r>
            <a:rPr lang="en-US" sz="4200" dirty="0"/>
            <a:t>Connect</a:t>
          </a:r>
        </a:p>
      </dgm:t>
    </dgm:pt>
    <dgm:pt modelId="{140F312D-C7B6-4088-A78F-AC315FA4A439}" type="parTrans" cxnId="{513C7D6F-2D03-4222-96E8-0B00A6B25044}">
      <dgm:prSet/>
      <dgm:spPr/>
      <dgm:t>
        <a:bodyPr/>
        <a:lstStyle/>
        <a:p>
          <a:endParaRPr lang="en-US"/>
        </a:p>
      </dgm:t>
    </dgm:pt>
    <dgm:pt modelId="{E3A1603B-26E7-4EC0-A193-880EF9B9D4EF}" type="sibTrans" cxnId="{513C7D6F-2D03-4222-96E8-0B00A6B25044}">
      <dgm:prSet/>
      <dgm:spPr/>
      <dgm:t>
        <a:bodyPr/>
        <a:lstStyle/>
        <a:p>
          <a:endParaRPr lang="en-US"/>
        </a:p>
      </dgm:t>
    </dgm:pt>
    <dgm:pt modelId="{D1A04942-1529-45CA-93E9-C9FFBC5666E6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5</a:t>
          </a:r>
          <a:r>
            <a:rPr lang="en-US" sz="5700" dirty="0"/>
            <a:t> </a:t>
          </a:r>
        </a:p>
        <a:p>
          <a:r>
            <a:rPr lang="en-US" sz="4200" dirty="0"/>
            <a:t> </a:t>
          </a:r>
        </a:p>
      </dgm:t>
    </dgm:pt>
    <dgm:pt modelId="{181C11E6-E5CC-4C06-95A8-33C45AEF6839}" type="parTrans" cxnId="{6F277F46-8710-4A6D-9514-33DCE13E7D20}">
      <dgm:prSet/>
      <dgm:spPr/>
      <dgm:t>
        <a:bodyPr/>
        <a:lstStyle/>
        <a:p>
          <a:endParaRPr lang="en-US"/>
        </a:p>
      </dgm:t>
    </dgm:pt>
    <dgm:pt modelId="{20658493-D20B-4787-A9CB-ACDB344D10B0}" type="sibTrans" cxnId="{6F277F46-8710-4A6D-9514-33DCE13E7D20}">
      <dgm:prSet/>
      <dgm:spPr/>
      <dgm:t>
        <a:bodyPr/>
        <a:lstStyle/>
        <a:p>
          <a:endParaRPr lang="en-US"/>
        </a:p>
      </dgm:t>
    </dgm:pt>
    <dgm:pt modelId="{DC285783-8E18-488C-8D81-D6988EB8B651}">
      <dgm:prSet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6</a:t>
          </a:r>
        </a:p>
        <a:p>
          <a:r>
            <a:rPr lang="en-US" sz="4200" dirty="0"/>
            <a:t>  </a:t>
          </a:r>
        </a:p>
      </dgm:t>
    </dgm:pt>
    <dgm:pt modelId="{54D538C0-9655-462A-9085-90A753428737}" type="parTrans" cxnId="{A0A2B08C-138D-4A54-A7C9-12591D2C54E7}">
      <dgm:prSet/>
      <dgm:spPr/>
      <dgm:t>
        <a:bodyPr/>
        <a:lstStyle/>
        <a:p>
          <a:endParaRPr lang="en-US"/>
        </a:p>
      </dgm:t>
    </dgm:pt>
    <dgm:pt modelId="{285358E5-6BF8-4D06-8DA2-0969BDE245D4}" type="sibTrans" cxnId="{A0A2B08C-138D-4A54-A7C9-12591D2C54E7}">
      <dgm:prSet/>
      <dgm:spPr/>
      <dgm:t>
        <a:bodyPr/>
        <a:lstStyle/>
        <a:p>
          <a:endParaRPr lang="en-US"/>
        </a:p>
      </dgm:t>
    </dgm:pt>
    <dgm:pt modelId="{200FCA2B-F9A5-41EB-9033-953A20E4D245}" type="pres">
      <dgm:prSet presAssocID="{FF1C6CEA-FD41-4D6A-AC57-36A6CDE95F79}" presName="diagram" presStyleCnt="0">
        <dgm:presLayoutVars>
          <dgm:dir/>
          <dgm:resizeHandles val="exact"/>
        </dgm:presLayoutVars>
      </dgm:prSet>
      <dgm:spPr/>
    </dgm:pt>
    <dgm:pt modelId="{8F51440D-0269-4FEE-9FFC-A23C08EFFE9A}" type="pres">
      <dgm:prSet presAssocID="{6248586D-88A4-43AF-8354-10E62463F85C}" presName="node" presStyleLbl="node1" presStyleIdx="0" presStyleCnt="6">
        <dgm:presLayoutVars>
          <dgm:bulletEnabled val="1"/>
        </dgm:presLayoutVars>
      </dgm:prSet>
      <dgm:spPr/>
    </dgm:pt>
    <dgm:pt modelId="{1838646E-36CE-49FB-9C93-9D5FD7D09F25}" type="pres">
      <dgm:prSet presAssocID="{58933F86-C1C5-4649-AE1D-20C78EC31318}" presName="sibTrans" presStyleCnt="0"/>
      <dgm:spPr/>
    </dgm:pt>
    <dgm:pt modelId="{272F0899-5260-4890-BC8D-69185B1FA37E}" type="pres">
      <dgm:prSet presAssocID="{EF03A05D-BCB6-469A-AFA4-A0DF2F6972BC}" presName="node" presStyleLbl="node1" presStyleIdx="1" presStyleCnt="6">
        <dgm:presLayoutVars>
          <dgm:bulletEnabled val="1"/>
        </dgm:presLayoutVars>
      </dgm:prSet>
      <dgm:spPr/>
    </dgm:pt>
    <dgm:pt modelId="{9C860A7E-9B5F-4555-BBB8-60BECDDF2866}" type="pres">
      <dgm:prSet presAssocID="{C215F6B7-830F-4AD3-9B4D-7CD786092DBC}" presName="sibTrans" presStyleCnt="0"/>
      <dgm:spPr/>
    </dgm:pt>
    <dgm:pt modelId="{43CDBC45-9046-46D8-AC2A-F912F9915316}" type="pres">
      <dgm:prSet presAssocID="{0785DAD7-0F5F-41FB-83F8-491D699F221F}" presName="node" presStyleLbl="node1" presStyleIdx="2" presStyleCnt="6">
        <dgm:presLayoutVars>
          <dgm:bulletEnabled val="1"/>
        </dgm:presLayoutVars>
      </dgm:prSet>
      <dgm:spPr/>
    </dgm:pt>
    <dgm:pt modelId="{5464A4A3-A9F8-49EC-8F43-89DDB0DD2F01}" type="pres">
      <dgm:prSet presAssocID="{C6B384D0-8C2D-4550-ACDA-43221D265097}" presName="sibTrans" presStyleCnt="0"/>
      <dgm:spPr/>
    </dgm:pt>
    <dgm:pt modelId="{6150D218-E93B-4BA0-8CD7-9CCA44AFEB4E}" type="pres">
      <dgm:prSet presAssocID="{162ECB46-94CE-4587-82FA-CDD9DFA966C4}" presName="node" presStyleLbl="node1" presStyleIdx="3" presStyleCnt="6">
        <dgm:presLayoutVars>
          <dgm:bulletEnabled val="1"/>
        </dgm:presLayoutVars>
      </dgm:prSet>
      <dgm:spPr/>
    </dgm:pt>
    <dgm:pt modelId="{06A2054A-55DE-40E5-9D70-3F2C1156CD4C}" type="pres">
      <dgm:prSet presAssocID="{E3A1603B-26E7-4EC0-A193-880EF9B9D4EF}" presName="sibTrans" presStyleCnt="0"/>
      <dgm:spPr/>
    </dgm:pt>
    <dgm:pt modelId="{A6CF80B1-EED0-4EF0-B751-2AC739616A5E}" type="pres">
      <dgm:prSet presAssocID="{D1A04942-1529-45CA-93E9-C9FFBC5666E6}" presName="node" presStyleLbl="node1" presStyleIdx="4" presStyleCnt="6">
        <dgm:presLayoutVars>
          <dgm:bulletEnabled val="1"/>
        </dgm:presLayoutVars>
      </dgm:prSet>
      <dgm:spPr/>
    </dgm:pt>
    <dgm:pt modelId="{D875241D-30DE-4C67-9354-A6B6F5BA4832}" type="pres">
      <dgm:prSet presAssocID="{20658493-D20B-4787-A9CB-ACDB344D10B0}" presName="sibTrans" presStyleCnt="0"/>
      <dgm:spPr/>
    </dgm:pt>
    <dgm:pt modelId="{B00CDAF8-AD77-4C93-AF09-7BFB4FC0D5E9}" type="pres">
      <dgm:prSet presAssocID="{DC285783-8E18-488C-8D81-D6988EB8B651}" presName="node" presStyleLbl="node1" presStyleIdx="5" presStyleCnt="6">
        <dgm:presLayoutVars>
          <dgm:bulletEnabled val="1"/>
        </dgm:presLayoutVars>
      </dgm:prSet>
      <dgm:spPr/>
    </dgm:pt>
  </dgm:ptLst>
  <dgm:cxnLst>
    <dgm:cxn modelId="{D79BE518-8AF7-4830-B06E-6AAFF7E8BA09}" type="presOf" srcId="{162ECB46-94CE-4587-82FA-CDD9DFA966C4}" destId="{6150D218-E93B-4BA0-8CD7-9CCA44AFEB4E}" srcOrd="0" destOrd="0" presId="urn:microsoft.com/office/officeart/2005/8/layout/default"/>
    <dgm:cxn modelId="{C339A92E-7813-4004-9836-E22173BB06D1}" type="presOf" srcId="{0785DAD7-0F5F-41FB-83F8-491D699F221F}" destId="{43CDBC45-9046-46D8-AC2A-F912F9915316}" srcOrd="0" destOrd="0" presId="urn:microsoft.com/office/officeart/2005/8/layout/default"/>
    <dgm:cxn modelId="{6F277F46-8710-4A6D-9514-33DCE13E7D20}" srcId="{FF1C6CEA-FD41-4D6A-AC57-36A6CDE95F79}" destId="{D1A04942-1529-45CA-93E9-C9FFBC5666E6}" srcOrd="4" destOrd="0" parTransId="{181C11E6-E5CC-4C06-95A8-33C45AEF6839}" sibTransId="{20658493-D20B-4787-A9CB-ACDB344D10B0}"/>
    <dgm:cxn modelId="{3186E86A-622A-4B84-B694-ED1CFFF2E168}" type="presOf" srcId="{6248586D-88A4-43AF-8354-10E62463F85C}" destId="{8F51440D-0269-4FEE-9FFC-A23C08EFFE9A}" srcOrd="0" destOrd="0" presId="urn:microsoft.com/office/officeart/2005/8/layout/default"/>
    <dgm:cxn modelId="{513C7D6F-2D03-4222-96E8-0B00A6B25044}" srcId="{FF1C6CEA-FD41-4D6A-AC57-36A6CDE95F79}" destId="{162ECB46-94CE-4587-82FA-CDD9DFA966C4}" srcOrd="3" destOrd="0" parTransId="{140F312D-C7B6-4088-A78F-AC315FA4A439}" sibTransId="{E3A1603B-26E7-4EC0-A193-880EF9B9D4EF}"/>
    <dgm:cxn modelId="{4C7D7375-9B2F-4845-B458-57298CBDE273}" type="presOf" srcId="{D1A04942-1529-45CA-93E9-C9FFBC5666E6}" destId="{A6CF80B1-EED0-4EF0-B751-2AC739616A5E}" srcOrd="0" destOrd="0" presId="urn:microsoft.com/office/officeart/2005/8/layout/default"/>
    <dgm:cxn modelId="{586C1981-C259-4D2F-9FEE-6D364A64E633}" srcId="{FF1C6CEA-FD41-4D6A-AC57-36A6CDE95F79}" destId="{0785DAD7-0F5F-41FB-83F8-491D699F221F}" srcOrd="2" destOrd="0" parTransId="{497EA1A5-62A5-47AF-AF61-DF828FF15F6B}" sibTransId="{C6B384D0-8C2D-4550-ACDA-43221D265097}"/>
    <dgm:cxn modelId="{D86F6B81-D405-4A0A-9AF0-7F62414B0533}" srcId="{FF1C6CEA-FD41-4D6A-AC57-36A6CDE95F79}" destId="{EF03A05D-BCB6-469A-AFA4-A0DF2F6972BC}" srcOrd="1" destOrd="0" parTransId="{A6F5A238-04D8-4B92-883C-511641EE630E}" sibTransId="{C215F6B7-830F-4AD3-9B4D-7CD786092DBC}"/>
    <dgm:cxn modelId="{A0A2B08C-138D-4A54-A7C9-12591D2C54E7}" srcId="{FF1C6CEA-FD41-4D6A-AC57-36A6CDE95F79}" destId="{DC285783-8E18-488C-8D81-D6988EB8B651}" srcOrd="5" destOrd="0" parTransId="{54D538C0-9655-462A-9085-90A753428737}" sibTransId="{285358E5-6BF8-4D06-8DA2-0969BDE245D4}"/>
    <dgm:cxn modelId="{30AC84A5-0C2E-4A11-A00B-45C31A16C0FF}" srcId="{FF1C6CEA-FD41-4D6A-AC57-36A6CDE95F79}" destId="{6248586D-88A4-43AF-8354-10E62463F85C}" srcOrd="0" destOrd="0" parTransId="{5218E52F-5BF8-49AA-9BA5-EDAA0C82742A}" sibTransId="{58933F86-C1C5-4649-AE1D-20C78EC31318}"/>
    <dgm:cxn modelId="{D59EECBF-0B32-4A17-9253-9748F018DCA6}" type="presOf" srcId="{DC285783-8E18-488C-8D81-D6988EB8B651}" destId="{B00CDAF8-AD77-4C93-AF09-7BFB4FC0D5E9}" srcOrd="0" destOrd="0" presId="urn:microsoft.com/office/officeart/2005/8/layout/default"/>
    <dgm:cxn modelId="{7DE4E9C9-F692-4E61-A4C4-7AC57521642A}" type="presOf" srcId="{EF03A05D-BCB6-469A-AFA4-A0DF2F6972BC}" destId="{272F0899-5260-4890-BC8D-69185B1FA37E}" srcOrd="0" destOrd="0" presId="urn:microsoft.com/office/officeart/2005/8/layout/default"/>
    <dgm:cxn modelId="{ED981ADD-87E1-4BA2-9E85-BCC99C3A8CA4}" type="presOf" srcId="{FF1C6CEA-FD41-4D6A-AC57-36A6CDE95F79}" destId="{200FCA2B-F9A5-41EB-9033-953A20E4D245}" srcOrd="0" destOrd="0" presId="urn:microsoft.com/office/officeart/2005/8/layout/default"/>
    <dgm:cxn modelId="{17143285-6B2D-4E14-B91A-E2DAA6F06FC0}" type="presParOf" srcId="{200FCA2B-F9A5-41EB-9033-953A20E4D245}" destId="{8F51440D-0269-4FEE-9FFC-A23C08EFFE9A}" srcOrd="0" destOrd="0" presId="urn:microsoft.com/office/officeart/2005/8/layout/default"/>
    <dgm:cxn modelId="{38B80A15-B748-48FD-8E7C-60164B753277}" type="presParOf" srcId="{200FCA2B-F9A5-41EB-9033-953A20E4D245}" destId="{1838646E-36CE-49FB-9C93-9D5FD7D09F25}" srcOrd="1" destOrd="0" presId="urn:microsoft.com/office/officeart/2005/8/layout/default"/>
    <dgm:cxn modelId="{194F86AB-D053-4AB9-9B91-2238672E5588}" type="presParOf" srcId="{200FCA2B-F9A5-41EB-9033-953A20E4D245}" destId="{272F0899-5260-4890-BC8D-69185B1FA37E}" srcOrd="2" destOrd="0" presId="urn:microsoft.com/office/officeart/2005/8/layout/default"/>
    <dgm:cxn modelId="{3BB63E8E-4454-4043-A38B-017268E07E2F}" type="presParOf" srcId="{200FCA2B-F9A5-41EB-9033-953A20E4D245}" destId="{9C860A7E-9B5F-4555-BBB8-60BECDDF2866}" srcOrd="3" destOrd="0" presId="urn:microsoft.com/office/officeart/2005/8/layout/default"/>
    <dgm:cxn modelId="{1304D3E7-6DF6-4F17-BE9D-7E1CCBBA2CAB}" type="presParOf" srcId="{200FCA2B-F9A5-41EB-9033-953A20E4D245}" destId="{43CDBC45-9046-46D8-AC2A-F912F9915316}" srcOrd="4" destOrd="0" presId="urn:microsoft.com/office/officeart/2005/8/layout/default"/>
    <dgm:cxn modelId="{2E0AF9E2-3C84-49EC-82AE-7972EF001994}" type="presParOf" srcId="{200FCA2B-F9A5-41EB-9033-953A20E4D245}" destId="{5464A4A3-A9F8-49EC-8F43-89DDB0DD2F01}" srcOrd="5" destOrd="0" presId="urn:microsoft.com/office/officeart/2005/8/layout/default"/>
    <dgm:cxn modelId="{4F443CBA-7068-422B-A5C6-A1F23201BE62}" type="presParOf" srcId="{200FCA2B-F9A5-41EB-9033-953A20E4D245}" destId="{6150D218-E93B-4BA0-8CD7-9CCA44AFEB4E}" srcOrd="6" destOrd="0" presId="urn:microsoft.com/office/officeart/2005/8/layout/default"/>
    <dgm:cxn modelId="{37ABA77B-FDB1-44C5-8C6D-C6E3E9C17032}" type="presParOf" srcId="{200FCA2B-F9A5-41EB-9033-953A20E4D245}" destId="{06A2054A-55DE-40E5-9D70-3F2C1156CD4C}" srcOrd="7" destOrd="0" presId="urn:microsoft.com/office/officeart/2005/8/layout/default"/>
    <dgm:cxn modelId="{950A5A9B-08D7-472C-9876-4095A79035E1}" type="presParOf" srcId="{200FCA2B-F9A5-41EB-9033-953A20E4D245}" destId="{A6CF80B1-EED0-4EF0-B751-2AC739616A5E}" srcOrd="8" destOrd="0" presId="urn:microsoft.com/office/officeart/2005/8/layout/default"/>
    <dgm:cxn modelId="{E5A96EE3-57F7-40F9-A110-F497F320B05E}" type="presParOf" srcId="{200FCA2B-F9A5-41EB-9033-953A20E4D245}" destId="{D875241D-30DE-4C67-9354-A6B6F5BA4832}" srcOrd="9" destOrd="0" presId="urn:microsoft.com/office/officeart/2005/8/layout/default"/>
    <dgm:cxn modelId="{82A46991-9BD9-44DA-AE29-59023164560B}" type="presParOf" srcId="{200FCA2B-F9A5-41EB-9033-953A20E4D245}" destId="{B00CDAF8-AD77-4C93-AF09-7BFB4FC0D5E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F1C6CEA-FD41-4D6A-AC57-36A6CDE95F7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48586D-88A4-43AF-8354-10E62463F85C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6000" b="1" dirty="0"/>
            <a:t>1</a:t>
          </a:r>
        </a:p>
        <a:p>
          <a:r>
            <a:rPr lang="en-US" sz="5200" dirty="0"/>
            <a:t> </a:t>
          </a:r>
          <a:r>
            <a:rPr lang="en-US" sz="4200" dirty="0"/>
            <a:t>Tourism+</a:t>
          </a:r>
        </a:p>
      </dgm:t>
    </dgm:pt>
    <dgm:pt modelId="{5218E52F-5BF8-49AA-9BA5-EDAA0C82742A}" type="parTrans" cxnId="{30AC84A5-0C2E-4A11-A00B-45C31A16C0FF}">
      <dgm:prSet/>
      <dgm:spPr/>
      <dgm:t>
        <a:bodyPr/>
        <a:lstStyle/>
        <a:p>
          <a:endParaRPr lang="en-US"/>
        </a:p>
      </dgm:t>
    </dgm:pt>
    <dgm:pt modelId="{58933F86-C1C5-4649-AE1D-20C78EC31318}" type="sibTrans" cxnId="{30AC84A5-0C2E-4A11-A00B-45C31A16C0FF}">
      <dgm:prSet/>
      <dgm:spPr/>
      <dgm:t>
        <a:bodyPr/>
        <a:lstStyle/>
        <a:p>
          <a:endParaRPr lang="en-US"/>
        </a:p>
      </dgm:t>
    </dgm:pt>
    <dgm:pt modelId="{EF03A05D-BCB6-469A-AFA4-A0DF2F6972BC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2</a:t>
          </a:r>
        </a:p>
        <a:p>
          <a:r>
            <a:rPr lang="en-US" sz="4200" dirty="0"/>
            <a:t>Invest</a:t>
          </a:r>
        </a:p>
      </dgm:t>
    </dgm:pt>
    <dgm:pt modelId="{A6F5A238-04D8-4B92-883C-511641EE630E}" type="parTrans" cxnId="{D86F6B81-D405-4A0A-9AF0-7F62414B0533}">
      <dgm:prSet/>
      <dgm:spPr/>
      <dgm:t>
        <a:bodyPr/>
        <a:lstStyle/>
        <a:p>
          <a:endParaRPr lang="en-US"/>
        </a:p>
      </dgm:t>
    </dgm:pt>
    <dgm:pt modelId="{C215F6B7-830F-4AD3-9B4D-7CD786092DBC}" type="sibTrans" cxnId="{D86F6B81-D405-4A0A-9AF0-7F62414B0533}">
      <dgm:prSet/>
      <dgm:spPr/>
      <dgm:t>
        <a:bodyPr/>
        <a:lstStyle/>
        <a:p>
          <a:endParaRPr lang="en-US"/>
        </a:p>
      </dgm:t>
    </dgm:pt>
    <dgm:pt modelId="{0785DAD7-0F5F-41FB-83F8-491D699F221F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3</a:t>
          </a:r>
        </a:p>
        <a:p>
          <a:r>
            <a:rPr lang="en-US" sz="5200" dirty="0"/>
            <a:t> </a:t>
          </a:r>
          <a:r>
            <a:rPr lang="en-US" sz="4200" dirty="0"/>
            <a:t>Anticipate</a:t>
          </a:r>
        </a:p>
      </dgm:t>
    </dgm:pt>
    <dgm:pt modelId="{497EA1A5-62A5-47AF-AF61-DF828FF15F6B}" type="parTrans" cxnId="{586C1981-C259-4D2F-9FEE-6D364A64E633}">
      <dgm:prSet/>
      <dgm:spPr/>
      <dgm:t>
        <a:bodyPr/>
        <a:lstStyle/>
        <a:p>
          <a:endParaRPr lang="en-US"/>
        </a:p>
      </dgm:t>
    </dgm:pt>
    <dgm:pt modelId="{C6B384D0-8C2D-4550-ACDA-43221D265097}" type="sibTrans" cxnId="{586C1981-C259-4D2F-9FEE-6D364A64E633}">
      <dgm:prSet/>
      <dgm:spPr/>
      <dgm:t>
        <a:bodyPr/>
        <a:lstStyle/>
        <a:p>
          <a:endParaRPr lang="en-US"/>
        </a:p>
      </dgm:t>
    </dgm:pt>
    <dgm:pt modelId="{162ECB46-94CE-4587-82FA-CDD9DFA966C4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4</a:t>
          </a:r>
          <a:r>
            <a:rPr lang="en-US" sz="5700" dirty="0"/>
            <a:t> </a:t>
          </a:r>
        </a:p>
        <a:p>
          <a:r>
            <a:rPr lang="en-US" sz="4200" dirty="0"/>
            <a:t>Connect</a:t>
          </a:r>
        </a:p>
      </dgm:t>
    </dgm:pt>
    <dgm:pt modelId="{140F312D-C7B6-4088-A78F-AC315FA4A439}" type="parTrans" cxnId="{513C7D6F-2D03-4222-96E8-0B00A6B25044}">
      <dgm:prSet/>
      <dgm:spPr/>
      <dgm:t>
        <a:bodyPr/>
        <a:lstStyle/>
        <a:p>
          <a:endParaRPr lang="en-US"/>
        </a:p>
      </dgm:t>
    </dgm:pt>
    <dgm:pt modelId="{E3A1603B-26E7-4EC0-A193-880EF9B9D4EF}" type="sibTrans" cxnId="{513C7D6F-2D03-4222-96E8-0B00A6B25044}">
      <dgm:prSet/>
      <dgm:spPr/>
      <dgm:t>
        <a:bodyPr/>
        <a:lstStyle/>
        <a:p>
          <a:endParaRPr lang="en-US"/>
        </a:p>
      </dgm:t>
    </dgm:pt>
    <dgm:pt modelId="{D1A04942-1529-45CA-93E9-C9FFBC5666E6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5</a:t>
          </a:r>
          <a:r>
            <a:rPr lang="en-US" sz="5700" dirty="0"/>
            <a:t> </a:t>
          </a:r>
        </a:p>
        <a:p>
          <a:r>
            <a:rPr lang="en-US" sz="4200" dirty="0"/>
            <a:t>Measure</a:t>
          </a:r>
        </a:p>
      </dgm:t>
    </dgm:pt>
    <dgm:pt modelId="{181C11E6-E5CC-4C06-95A8-33C45AEF6839}" type="parTrans" cxnId="{6F277F46-8710-4A6D-9514-33DCE13E7D20}">
      <dgm:prSet/>
      <dgm:spPr/>
      <dgm:t>
        <a:bodyPr/>
        <a:lstStyle/>
        <a:p>
          <a:endParaRPr lang="en-US"/>
        </a:p>
      </dgm:t>
    </dgm:pt>
    <dgm:pt modelId="{20658493-D20B-4787-A9CB-ACDB344D10B0}" type="sibTrans" cxnId="{6F277F46-8710-4A6D-9514-33DCE13E7D20}">
      <dgm:prSet/>
      <dgm:spPr/>
      <dgm:t>
        <a:bodyPr/>
        <a:lstStyle/>
        <a:p>
          <a:endParaRPr lang="en-US"/>
        </a:p>
      </dgm:t>
    </dgm:pt>
    <dgm:pt modelId="{DC285783-8E18-488C-8D81-D6988EB8B651}">
      <dgm:prSet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6</a:t>
          </a:r>
        </a:p>
        <a:p>
          <a:r>
            <a:rPr lang="en-US" sz="4200" dirty="0"/>
            <a:t>  </a:t>
          </a:r>
        </a:p>
      </dgm:t>
    </dgm:pt>
    <dgm:pt modelId="{54D538C0-9655-462A-9085-90A753428737}" type="parTrans" cxnId="{A0A2B08C-138D-4A54-A7C9-12591D2C54E7}">
      <dgm:prSet/>
      <dgm:spPr/>
      <dgm:t>
        <a:bodyPr/>
        <a:lstStyle/>
        <a:p>
          <a:endParaRPr lang="en-US"/>
        </a:p>
      </dgm:t>
    </dgm:pt>
    <dgm:pt modelId="{285358E5-6BF8-4D06-8DA2-0969BDE245D4}" type="sibTrans" cxnId="{A0A2B08C-138D-4A54-A7C9-12591D2C54E7}">
      <dgm:prSet/>
      <dgm:spPr/>
      <dgm:t>
        <a:bodyPr/>
        <a:lstStyle/>
        <a:p>
          <a:endParaRPr lang="en-US"/>
        </a:p>
      </dgm:t>
    </dgm:pt>
    <dgm:pt modelId="{200FCA2B-F9A5-41EB-9033-953A20E4D245}" type="pres">
      <dgm:prSet presAssocID="{FF1C6CEA-FD41-4D6A-AC57-36A6CDE95F79}" presName="diagram" presStyleCnt="0">
        <dgm:presLayoutVars>
          <dgm:dir/>
          <dgm:resizeHandles val="exact"/>
        </dgm:presLayoutVars>
      </dgm:prSet>
      <dgm:spPr/>
    </dgm:pt>
    <dgm:pt modelId="{8F51440D-0269-4FEE-9FFC-A23C08EFFE9A}" type="pres">
      <dgm:prSet presAssocID="{6248586D-88A4-43AF-8354-10E62463F85C}" presName="node" presStyleLbl="node1" presStyleIdx="0" presStyleCnt="6">
        <dgm:presLayoutVars>
          <dgm:bulletEnabled val="1"/>
        </dgm:presLayoutVars>
      </dgm:prSet>
      <dgm:spPr/>
    </dgm:pt>
    <dgm:pt modelId="{1838646E-36CE-49FB-9C93-9D5FD7D09F25}" type="pres">
      <dgm:prSet presAssocID="{58933F86-C1C5-4649-AE1D-20C78EC31318}" presName="sibTrans" presStyleCnt="0"/>
      <dgm:spPr/>
    </dgm:pt>
    <dgm:pt modelId="{272F0899-5260-4890-BC8D-69185B1FA37E}" type="pres">
      <dgm:prSet presAssocID="{EF03A05D-BCB6-469A-AFA4-A0DF2F6972BC}" presName="node" presStyleLbl="node1" presStyleIdx="1" presStyleCnt="6">
        <dgm:presLayoutVars>
          <dgm:bulletEnabled val="1"/>
        </dgm:presLayoutVars>
      </dgm:prSet>
      <dgm:spPr/>
    </dgm:pt>
    <dgm:pt modelId="{9C860A7E-9B5F-4555-BBB8-60BECDDF2866}" type="pres">
      <dgm:prSet presAssocID="{C215F6B7-830F-4AD3-9B4D-7CD786092DBC}" presName="sibTrans" presStyleCnt="0"/>
      <dgm:spPr/>
    </dgm:pt>
    <dgm:pt modelId="{43CDBC45-9046-46D8-AC2A-F912F9915316}" type="pres">
      <dgm:prSet presAssocID="{0785DAD7-0F5F-41FB-83F8-491D699F221F}" presName="node" presStyleLbl="node1" presStyleIdx="2" presStyleCnt="6">
        <dgm:presLayoutVars>
          <dgm:bulletEnabled val="1"/>
        </dgm:presLayoutVars>
      </dgm:prSet>
      <dgm:spPr/>
    </dgm:pt>
    <dgm:pt modelId="{5464A4A3-A9F8-49EC-8F43-89DDB0DD2F01}" type="pres">
      <dgm:prSet presAssocID="{C6B384D0-8C2D-4550-ACDA-43221D265097}" presName="sibTrans" presStyleCnt="0"/>
      <dgm:spPr/>
    </dgm:pt>
    <dgm:pt modelId="{6150D218-E93B-4BA0-8CD7-9CCA44AFEB4E}" type="pres">
      <dgm:prSet presAssocID="{162ECB46-94CE-4587-82FA-CDD9DFA966C4}" presName="node" presStyleLbl="node1" presStyleIdx="3" presStyleCnt="6">
        <dgm:presLayoutVars>
          <dgm:bulletEnabled val="1"/>
        </dgm:presLayoutVars>
      </dgm:prSet>
      <dgm:spPr/>
    </dgm:pt>
    <dgm:pt modelId="{06A2054A-55DE-40E5-9D70-3F2C1156CD4C}" type="pres">
      <dgm:prSet presAssocID="{E3A1603B-26E7-4EC0-A193-880EF9B9D4EF}" presName="sibTrans" presStyleCnt="0"/>
      <dgm:spPr/>
    </dgm:pt>
    <dgm:pt modelId="{A6CF80B1-EED0-4EF0-B751-2AC739616A5E}" type="pres">
      <dgm:prSet presAssocID="{D1A04942-1529-45CA-93E9-C9FFBC5666E6}" presName="node" presStyleLbl="node1" presStyleIdx="4" presStyleCnt="6">
        <dgm:presLayoutVars>
          <dgm:bulletEnabled val="1"/>
        </dgm:presLayoutVars>
      </dgm:prSet>
      <dgm:spPr/>
    </dgm:pt>
    <dgm:pt modelId="{D875241D-30DE-4C67-9354-A6B6F5BA4832}" type="pres">
      <dgm:prSet presAssocID="{20658493-D20B-4787-A9CB-ACDB344D10B0}" presName="sibTrans" presStyleCnt="0"/>
      <dgm:spPr/>
    </dgm:pt>
    <dgm:pt modelId="{B00CDAF8-AD77-4C93-AF09-7BFB4FC0D5E9}" type="pres">
      <dgm:prSet presAssocID="{DC285783-8E18-488C-8D81-D6988EB8B651}" presName="node" presStyleLbl="node1" presStyleIdx="5" presStyleCnt="6">
        <dgm:presLayoutVars>
          <dgm:bulletEnabled val="1"/>
        </dgm:presLayoutVars>
      </dgm:prSet>
      <dgm:spPr/>
    </dgm:pt>
  </dgm:ptLst>
  <dgm:cxnLst>
    <dgm:cxn modelId="{D79BE518-8AF7-4830-B06E-6AAFF7E8BA09}" type="presOf" srcId="{162ECB46-94CE-4587-82FA-CDD9DFA966C4}" destId="{6150D218-E93B-4BA0-8CD7-9CCA44AFEB4E}" srcOrd="0" destOrd="0" presId="urn:microsoft.com/office/officeart/2005/8/layout/default"/>
    <dgm:cxn modelId="{C339A92E-7813-4004-9836-E22173BB06D1}" type="presOf" srcId="{0785DAD7-0F5F-41FB-83F8-491D699F221F}" destId="{43CDBC45-9046-46D8-AC2A-F912F9915316}" srcOrd="0" destOrd="0" presId="urn:microsoft.com/office/officeart/2005/8/layout/default"/>
    <dgm:cxn modelId="{6F277F46-8710-4A6D-9514-33DCE13E7D20}" srcId="{FF1C6CEA-FD41-4D6A-AC57-36A6CDE95F79}" destId="{D1A04942-1529-45CA-93E9-C9FFBC5666E6}" srcOrd="4" destOrd="0" parTransId="{181C11E6-E5CC-4C06-95A8-33C45AEF6839}" sibTransId="{20658493-D20B-4787-A9CB-ACDB344D10B0}"/>
    <dgm:cxn modelId="{3186E86A-622A-4B84-B694-ED1CFFF2E168}" type="presOf" srcId="{6248586D-88A4-43AF-8354-10E62463F85C}" destId="{8F51440D-0269-4FEE-9FFC-A23C08EFFE9A}" srcOrd="0" destOrd="0" presId="urn:microsoft.com/office/officeart/2005/8/layout/default"/>
    <dgm:cxn modelId="{513C7D6F-2D03-4222-96E8-0B00A6B25044}" srcId="{FF1C6CEA-FD41-4D6A-AC57-36A6CDE95F79}" destId="{162ECB46-94CE-4587-82FA-CDD9DFA966C4}" srcOrd="3" destOrd="0" parTransId="{140F312D-C7B6-4088-A78F-AC315FA4A439}" sibTransId="{E3A1603B-26E7-4EC0-A193-880EF9B9D4EF}"/>
    <dgm:cxn modelId="{4C7D7375-9B2F-4845-B458-57298CBDE273}" type="presOf" srcId="{D1A04942-1529-45CA-93E9-C9FFBC5666E6}" destId="{A6CF80B1-EED0-4EF0-B751-2AC739616A5E}" srcOrd="0" destOrd="0" presId="urn:microsoft.com/office/officeart/2005/8/layout/default"/>
    <dgm:cxn modelId="{586C1981-C259-4D2F-9FEE-6D364A64E633}" srcId="{FF1C6CEA-FD41-4D6A-AC57-36A6CDE95F79}" destId="{0785DAD7-0F5F-41FB-83F8-491D699F221F}" srcOrd="2" destOrd="0" parTransId="{497EA1A5-62A5-47AF-AF61-DF828FF15F6B}" sibTransId="{C6B384D0-8C2D-4550-ACDA-43221D265097}"/>
    <dgm:cxn modelId="{D86F6B81-D405-4A0A-9AF0-7F62414B0533}" srcId="{FF1C6CEA-FD41-4D6A-AC57-36A6CDE95F79}" destId="{EF03A05D-BCB6-469A-AFA4-A0DF2F6972BC}" srcOrd="1" destOrd="0" parTransId="{A6F5A238-04D8-4B92-883C-511641EE630E}" sibTransId="{C215F6B7-830F-4AD3-9B4D-7CD786092DBC}"/>
    <dgm:cxn modelId="{A0A2B08C-138D-4A54-A7C9-12591D2C54E7}" srcId="{FF1C6CEA-FD41-4D6A-AC57-36A6CDE95F79}" destId="{DC285783-8E18-488C-8D81-D6988EB8B651}" srcOrd="5" destOrd="0" parTransId="{54D538C0-9655-462A-9085-90A753428737}" sibTransId="{285358E5-6BF8-4D06-8DA2-0969BDE245D4}"/>
    <dgm:cxn modelId="{30AC84A5-0C2E-4A11-A00B-45C31A16C0FF}" srcId="{FF1C6CEA-FD41-4D6A-AC57-36A6CDE95F79}" destId="{6248586D-88A4-43AF-8354-10E62463F85C}" srcOrd="0" destOrd="0" parTransId="{5218E52F-5BF8-49AA-9BA5-EDAA0C82742A}" sibTransId="{58933F86-C1C5-4649-AE1D-20C78EC31318}"/>
    <dgm:cxn modelId="{D59EECBF-0B32-4A17-9253-9748F018DCA6}" type="presOf" srcId="{DC285783-8E18-488C-8D81-D6988EB8B651}" destId="{B00CDAF8-AD77-4C93-AF09-7BFB4FC0D5E9}" srcOrd="0" destOrd="0" presId="urn:microsoft.com/office/officeart/2005/8/layout/default"/>
    <dgm:cxn modelId="{7DE4E9C9-F692-4E61-A4C4-7AC57521642A}" type="presOf" srcId="{EF03A05D-BCB6-469A-AFA4-A0DF2F6972BC}" destId="{272F0899-5260-4890-BC8D-69185B1FA37E}" srcOrd="0" destOrd="0" presId="urn:microsoft.com/office/officeart/2005/8/layout/default"/>
    <dgm:cxn modelId="{ED981ADD-87E1-4BA2-9E85-BCC99C3A8CA4}" type="presOf" srcId="{FF1C6CEA-FD41-4D6A-AC57-36A6CDE95F79}" destId="{200FCA2B-F9A5-41EB-9033-953A20E4D245}" srcOrd="0" destOrd="0" presId="urn:microsoft.com/office/officeart/2005/8/layout/default"/>
    <dgm:cxn modelId="{17143285-6B2D-4E14-B91A-E2DAA6F06FC0}" type="presParOf" srcId="{200FCA2B-F9A5-41EB-9033-953A20E4D245}" destId="{8F51440D-0269-4FEE-9FFC-A23C08EFFE9A}" srcOrd="0" destOrd="0" presId="urn:microsoft.com/office/officeart/2005/8/layout/default"/>
    <dgm:cxn modelId="{38B80A15-B748-48FD-8E7C-60164B753277}" type="presParOf" srcId="{200FCA2B-F9A5-41EB-9033-953A20E4D245}" destId="{1838646E-36CE-49FB-9C93-9D5FD7D09F25}" srcOrd="1" destOrd="0" presId="urn:microsoft.com/office/officeart/2005/8/layout/default"/>
    <dgm:cxn modelId="{194F86AB-D053-4AB9-9B91-2238672E5588}" type="presParOf" srcId="{200FCA2B-F9A5-41EB-9033-953A20E4D245}" destId="{272F0899-5260-4890-BC8D-69185B1FA37E}" srcOrd="2" destOrd="0" presId="urn:microsoft.com/office/officeart/2005/8/layout/default"/>
    <dgm:cxn modelId="{3BB63E8E-4454-4043-A38B-017268E07E2F}" type="presParOf" srcId="{200FCA2B-F9A5-41EB-9033-953A20E4D245}" destId="{9C860A7E-9B5F-4555-BBB8-60BECDDF2866}" srcOrd="3" destOrd="0" presId="urn:microsoft.com/office/officeart/2005/8/layout/default"/>
    <dgm:cxn modelId="{1304D3E7-6DF6-4F17-BE9D-7E1CCBBA2CAB}" type="presParOf" srcId="{200FCA2B-F9A5-41EB-9033-953A20E4D245}" destId="{43CDBC45-9046-46D8-AC2A-F912F9915316}" srcOrd="4" destOrd="0" presId="urn:microsoft.com/office/officeart/2005/8/layout/default"/>
    <dgm:cxn modelId="{2E0AF9E2-3C84-49EC-82AE-7972EF001994}" type="presParOf" srcId="{200FCA2B-F9A5-41EB-9033-953A20E4D245}" destId="{5464A4A3-A9F8-49EC-8F43-89DDB0DD2F01}" srcOrd="5" destOrd="0" presId="urn:microsoft.com/office/officeart/2005/8/layout/default"/>
    <dgm:cxn modelId="{4F443CBA-7068-422B-A5C6-A1F23201BE62}" type="presParOf" srcId="{200FCA2B-F9A5-41EB-9033-953A20E4D245}" destId="{6150D218-E93B-4BA0-8CD7-9CCA44AFEB4E}" srcOrd="6" destOrd="0" presId="urn:microsoft.com/office/officeart/2005/8/layout/default"/>
    <dgm:cxn modelId="{37ABA77B-FDB1-44C5-8C6D-C6E3E9C17032}" type="presParOf" srcId="{200FCA2B-F9A5-41EB-9033-953A20E4D245}" destId="{06A2054A-55DE-40E5-9D70-3F2C1156CD4C}" srcOrd="7" destOrd="0" presId="urn:microsoft.com/office/officeart/2005/8/layout/default"/>
    <dgm:cxn modelId="{950A5A9B-08D7-472C-9876-4095A79035E1}" type="presParOf" srcId="{200FCA2B-F9A5-41EB-9033-953A20E4D245}" destId="{A6CF80B1-EED0-4EF0-B751-2AC739616A5E}" srcOrd="8" destOrd="0" presId="urn:microsoft.com/office/officeart/2005/8/layout/default"/>
    <dgm:cxn modelId="{E5A96EE3-57F7-40F9-A110-F497F320B05E}" type="presParOf" srcId="{200FCA2B-F9A5-41EB-9033-953A20E4D245}" destId="{D875241D-30DE-4C67-9354-A6B6F5BA4832}" srcOrd="9" destOrd="0" presId="urn:microsoft.com/office/officeart/2005/8/layout/default"/>
    <dgm:cxn modelId="{82A46991-9BD9-44DA-AE29-59023164560B}" type="presParOf" srcId="{200FCA2B-F9A5-41EB-9033-953A20E4D245}" destId="{B00CDAF8-AD77-4C93-AF09-7BFB4FC0D5E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1C6CEA-FD41-4D6A-AC57-36A6CDE95F7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48586D-88A4-43AF-8354-10E62463F85C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6000" b="1" dirty="0"/>
            <a:t>1</a:t>
          </a:r>
        </a:p>
        <a:p>
          <a:r>
            <a:rPr lang="en-US" sz="5200" dirty="0"/>
            <a:t> </a:t>
          </a:r>
          <a:r>
            <a:rPr lang="en-US" sz="4200" dirty="0"/>
            <a:t>Tourism+</a:t>
          </a:r>
        </a:p>
      </dgm:t>
    </dgm:pt>
    <dgm:pt modelId="{5218E52F-5BF8-49AA-9BA5-EDAA0C82742A}" type="parTrans" cxnId="{30AC84A5-0C2E-4A11-A00B-45C31A16C0FF}">
      <dgm:prSet/>
      <dgm:spPr/>
      <dgm:t>
        <a:bodyPr/>
        <a:lstStyle/>
        <a:p>
          <a:endParaRPr lang="en-US"/>
        </a:p>
      </dgm:t>
    </dgm:pt>
    <dgm:pt modelId="{58933F86-C1C5-4649-AE1D-20C78EC31318}" type="sibTrans" cxnId="{30AC84A5-0C2E-4A11-A00B-45C31A16C0FF}">
      <dgm:prSet/>
      <dgm:spPr/>
      <dgm:t>
        <a:bodyPr/>
        <a:lstStyle/>
        <a:p>
          <a:endParaRPr lang="en-US"/>
        </a:p>
      </dgm:t>
    </dgm:pt>
    <dgm:pt modelId="{EF03A05D-BCB6-469A-AFA4-A0DF2F6972BC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2</a:t>
          </a:r>
        </a:p>
        <a:p>
          <a:r>
            <a:rPr lang="en-US" sz="4200" dirty="0"/>
            <a:t>Invest</a:t>
          </a:r>
        </a:p>
      </dgm:t>
    </dgm:pt>
    <dgm:pt modelId="{A6F5A238-04D8-4B92-883C-511641EE630E}" type="parTrans" cxnId="{D86F6B81-D405-4A0A-9AF0-7F62414B0533}">
      <dgm:prSet/>
      <dgm:spPr/>
      <dgm:t>
        <a:bodyPr/>
        <a:lstStyle/>
        <a:p>
          <a:endParaRPr lang="en-US"/>
        </a:p>
      </dgm:t>
    </dgm:pt>
    <dgm:pt modelId="{C215F6B7-830F-4AD3-9B4D-7CD786092DBC}" type="sibTrans" cxnId="{D86F6B81-D405-4A0A-9AF0-7F62414B0533}">
      <dgm:prSet/>
      <dgm:spPr/>
      <dgm:t>
        <a:bodyPr/>
        <a:lstStyle/>
        <a:p>
          <a:endParaRPr lang="en-US"/>
        </a:p>
      </dgm:t>
    </dgm:pt>
    <dgm:pt modelId="{0785DAD7-0F5F-41FB-83F8-491D699F221F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3</a:t>
          </a:r>
        </a:p>
        <a:p>
          <a:r>
            <a:rPr lang="en-US" sz="5200" dirty="0"/>
            <a:t> </a:t>
          </a:r>
          <a:r>
            <a:rPr lang="en-US" sz="4200" dirty="0"/>
            <a:t>Anticipate</a:t>
          </a:r>
        </a:p>
      </dgm:t>
    </dgm:pt>
    <dgm:pt modelId="{497EA1A5-62A5-47AF-AF61-DF828FF15F6B}" type="parTrans" cxnId="{586C1981-C259-4D2F-9FEE-6D364A64E633}">
      <dgm:prSet/>
      <dgm:spPr/>
      <dgm:t>
        <a:bodyPr/>
        <a:lstStyle/>
        <a:p>
          <a:endParaRPr lang="en-US"/>
        </a:p>
      </dgm:t>
    </dgm:pt>
    <dgm:pt modelId="{C6B384D0-8C2D-4550-ACDA-43221D265097}" type="sibTrans" cxnId="{586C1981-C259-4D2F-9FEE-6D364A64E633}">
      <dgm:prSet/>
      <dgm:spPr/>
      <dgm:t>
        <a:bodyPr/>
        <a:lstStyle/>
        <a:p>
          <a:endParaRPr lang="en-US"/>
        </a:p>
      </dgm:t>
    </dgm:pt>
    <dgm:pt modelId="{162ECB46-94CE-4587-82FA-CDD9DFA966C4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4</a:t>
          </a:r>
          <a:r>
            <a:rPr lang="en-US" sz="5700" dirty="0"/>
            <a:t> </a:t>
          </a:r>
        </a:p>
        <a:p>
          <a:r>
            <a:rPr lang="en-US" sz="4200" dirty="0"/>
            <a:t>Connect</a:t>
          </a:r>
        </a:p>
      </dgm:t>
    </dgm:pt>
    <dgm:pt modelId="{140F312D-C7B6-4088-A78F-AC315FA4A439}" type="parTrans" cxnId="{513C7D6F-2D03-4222-96E8-0B00A6B25044}">
      <dgm:prSet/>
      <dgm:spPr/>
      <dgm:t>
        <a:bodyPr/>
        <a:lstStyle/>
        <a:p>
          <a:endParaRPr lang="en-US"/>
        </a:p>
      </dgm:t>
    </dgm:pt>
    <dgm:pt modelId="{E3A1603B-26E7-4EC0-A193-880EF9B9D4EF}" type="sibTrans" cxnId="{513C7D6F-2D03-4222-96E8-0B00A6B25044}">
      <dgm:prSet/>
      <dgm:spPr/>
      <dgm:t>
        <a:bodyPr/>
        <a:lstStyle/>
        <a:p>
          <a:endParaRPr lang="en-US"/>
        </a:p>
      </dgm:t>
    </dgm:pt>
    <dgm:pt modelId="{D1A04942-1529-45CA-93E9-C9FFBC5666E6}">
      <dgm:prSet phldrT="[Text]"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5</a:t>
          </a:r>
          <a:r>
            <a:rPr lang="en-US" sz="5700" dirty="0"/>
            <a:t> </a:t>
          </a:r>
        </a:p>
        <a:p>
          <a:r>
            <a:rPr lang="en-US" sz="4200" dirty="0"/>
            <a:t>Measure</a:t>
          </a:r>
        </a:p>
      </dgm:t>
    </dgm:pt>
    <dgm:pt modelId="{181C11E6-E5CC-4C06-95A8-33C45AEF6839}" type="parTrans" cxnId="{6F277F46-8710-4A6D-9514-33DCE13E7D20}">
      <dgm:prSet/>
      <dgm:spPr/>
      <dgm:t>
        <a:bodyPr/>
        <a:lstStyle/>
        <a:p>
          <a:endParaRPr lang="en-US"/>
        </a:p>
      </dgm:t>
    </dgm:pt>
    <dgm:pt modelId="{20658493-D20B-4787-A9CB-ACDB344D10B0}" type="sibTrans" cxnId="{6F277F46-8710-4A6D-9514-33DCE13E7D20}">
      <dgm:prSet/>
      <dgm:spPr/>
      <dgm:t>
        <a:bodyPr/>
        <a:lstStyle/>
        <a:p>
          <a:endParaRPr lang="en-US"/>
        </a:p>
      </dgm:t>
    </dgm:pt>
    <dgm:pt modelId="{DC285783-8E18-488C-8D81-D6988EB8B651}">
      <dgm:prSet custT="1"/>
      <dgm:spPr>
        <a:solidFill>
          <a:schemeClr val="accent5"/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6000" b="1" dirty="0"/>
            <a:t>6</a:t>
          </a:r>
        </a:p>
        <a:p>
          <a:r>
            <a:rPr lang="en-US" sz="4200" dirty="0"/>
            <a:t> Partners</a:t>
          </a:r>
        </a:p>
      </dgm:t>
    </dgm:pt>
    <dgm:pt modelId="{54D538C0-9655-462A-9085-90A753428737}" type="parTrans" cxnId="{A0A2B08C-138D-4A54-A7C9-12591D2C54E7}">
      <dgm:prSet/>
      <dgm:spPr/>
      <dgm:t>
        <a:bodyPr/>
        <a:lstStyle/>
        <a:p>
          <a:endParaRPr lang="en-US"/>
        </a:p>
      </dgm:t>
    </dgm:pt>
    <dgm:pt modelId="{285358E5-6BF8-4D06-8DA2-0969BDE245D4}" type="sibTrans" cxnId="{A0A2B08C-138D-4A54-A7C9-12591D2C54E7}">
      <dgm:prSet/>
      <dgm:spPr/>
      <dgm:t>
        <a:bodyPr/>
        <a:lstStyle/>
        <a:p>
          <a:endParaRPr lang="en-US"/>
        </a:p>
      </dgm:t>
    </dgm:pt>
    <dgm:pt modelId="{200FCA2B-F9A5-41EB-9033-953A20E4D245}" type="pres">
      <dgm:prSet presAssocID="{FF1C6CEA-FD41-4D6A-AC57-36A6CDE95F79}" presName="diagram" presStyleCnt="0">
        <dgm:presLayoutVars>
          <dgm:dir/>
          <dgm:resizeHandles val="exact"/>
        </dgm:presLayoutVars>
      </dgm:prSet>
      <dgm:spPr/>
    </dgm:pt>
    <dgm:pt modelId="{8F51440D-0269-4FEE-9FFC-A23C08EFFE9A}" type="pres">
      <dgm:prSet presAssocID="{6248586D-88A4-43AF-8354-10E62463F85C}" presName="node" presStyleLbl="node1" presStyleIdx="0" presStyleCnt="6">
        <dgm:presLayoutVars>
          <dgm:bulletEnabled val="1"/>
        </dgm:presLayoutVars>
      </dgm:prSet>
      <dgm:spPr/>
    </dgm:pt>
    <dgm:pt modelId="{1838646E-36CE-49FB-9C93-9D5FD7D09F25}" type="pres">
      <dgm:prSet presAssocID="{58933F86-C1C5-4649-AE1D-20C78EC31318}" presName="sibTrans" presStyleCnt="0"/>
      <dgm:spPr/>
    </dgm:pt>
    <dgm:pt modelId="{272F0899-5260-4890-BC8D-69185B1FA37E}" type="pres">
      <dgm:prSet presAssocID="{EF03A05D-BCB6-469A-AFA4-A0DF2F6972BC}" presName="node" presStyleLbl="node1" presStyleIdx="1" presStyleCnt="6">
        <dgm:presLayoutVars>
          <dgm:bulletEnabled val="1"/>
        </dgm:presLayoutVars>
      </dgm:prSet>
      <dgm:spPr/>
    </dgm:pt>
    <dgm:pt modelId="{9C860A7E-9B5F-4555-BBB8-60BECDDF2866}" type="pres">
      <dgm:prSet presAssocID="{C215F6B7-830F-4AD3-9B4D-7CD786092DBC}" presName="sibTrans" presStyleCnt="0"/>
      <dgm:spPr/>
    </dgm:pt>
    <dgm:pt modelId="{43CDBC45-9046-46D8-AC2A-F912F9915316}" type="pres">
      <dgm:prSet presAssocID="{0785DAD7-0F5F-41FB-83F8-491D699F221F}" presName="node" presStyleLbl="node1" presStyleIdx="2" presStyleCnt="6">
        <dgm:presLayoutVars>
          <dgm:bulletEnabled val="1"/>
        </dgm:presLayoutVars>
      </dgm:prSet>
      <dgm:spPr/>
    </dgm:pt>
    <dgm:pt modelId="{5464A4A3-A9F8-49EC-8F43-89DDB0DD2F01}" type="pres">
      <dgm:prSet presAssocID="{C6B384D0-8C2D-4550-ACDA-43221D265097}" presName="sibTrans" presStyleCnt="0"/>
      <dgm:spPr/>
    </dgm:pt>
    <dgm:pt modelId="{6150D218-E93B-4BA0-8CD7-9CCA44AFEB4E}" type="pres">
      <dgm:prSet presAssocID="{162ECB46-94CE-4587-82FA-CDD9DFA966C4}" presName="node" presStyleLbl="node1" presStyleIdx="3" presStyleCnt="6">
        <dgm:presLayoutVars>
          <dgm:bulletEnabled val="1"/>
        </dgm:presLayoutVars>
      </dgm:prSet>
      <dgm:spPr/>
    </dgm:pt>
    <dgm:pt modelId="{06A2054A-55DE-40E5-9D70-3F2C1156CD4C}" type="pres">
      <dgm:prSet presAssocID="{E3A1603B-26E7-4EC0-A193-880EF9B9D4EF}" presName="sibTrans" presStyleCnt="0"/>
      <dgm:spPr/>
    </dgm:pt>
    <dgm:pt modelId="{A6CF80B1-EED0-4EF0-B751-2AC739616A5E}" type="pres">
      <dgm:prSet presAssocID="{D1A04942-1529-45CA-93E9-C9FFBC5666E6}" presName="node" presStyleLbl="node1" presStyleIdx="4" presStyleCnt="6">
        <dgm:presLayoutVars>
          <dgm:bulletEnabled val="1"/>
        </dgm:presLayoutVars>
      </dgm:prSet>
      <dgm:spPr/>
    </dgm:pt>
    <dgm:pt modelId="{D875241D-30DE-4C67-9354-A6B6F5BA4832}" type="pres">
      <dgm:prSet presAssocID="{20658493-D20B-4787-A9CB-ACDB344D10B0}" presName="sibTrans" presStyleCnt="0"/>
      <dgm:spPr/>
    </dgm:pt>
    <dgm:pt modelId="{B00CDAF8-AD77-4C93-AF09-7BFB4FC0D5E9}" type="pres">
      <dgm:prSet presAssocID="{DC285783-8E18-488C-8D81-D6988EB8B651}" presName="node" presStyleLbl="node1" presStyleIdx="5" presStyleCnt="6">
        <dgm:presLayoutVars>
          <dgm:bulletEnabled val="1"/>
        </dgm:presLayoutVars>
      </dgm:prSet>
      <dgm:spPr/>
    </dgm:pt>
  </dgm:ptLst>
  <dgm:cxnLst>
    <dgm:cxn modelId="{D79BE518-8AF7-4830-B06E-6AAFF7E8BA09}" type="presOf" srcId="{162ECB46-94CE-4587-82FA-CDD9DFA966C4}" destId="{6150D218-E93B-4BA0-8CD7-9CCA44AFEB4E}" srcOrd="0" destOrd="0" presId="urn:microsoft.com/office/officeart/2005/8/layout/default"/>
    <dgm:cxn modelId="{C339A92E-7813-4004-9836-E22173BB06D1}" type="presOf" srcId="{0785DAD7-0F5F-41FB-83F8-491D699F221F}" destId="{43CDBC45-9046-46D8-AC2A-F912F9915316}" srcOrd="0" destOrd="0" presId="urn:microsoft.com/office/officeart/2005/8/layout/default"/>
    <dgm:cxn modelId="{6F277F46-8710-4A6D-9514-33DCE13E7D20}" srcId="{FF1C6CEA-FD41-4D6A-AC57-36A6CDE95F79}" destId="{D1A04942-1529-45CA-93E9-C9FFBC5666E6}" srcOrd="4" destOrd="0" parTransId="{181C11E6-E5CC-4C06-95A8-33C45AEF6839}" sibTransId="{20658493-D20B-4787-A9CB-ACDB344D10B0}"/>
    <dgm:cxn modelId="{3186E86A-622A-4B84-B694-ED1CFFF2E168}" type="presOf" srcId="{6248586D-88A4-43AF-8354-10E62463F85C}" destId="{8F51440D-0269-4FEE-9FFC-A23C08EFFE9A}" srcOrd="0" destOrd="0" presId="urn:microsoft.com/office/officeart/2005/8/layout/default"/>
    <dgm:cxn modelId="{513C7D6F-2D03-4222-96E8-0B00A6B25044}" srcId="{FF1C6CEA-FD41-4D6A-AC57-36A6CDE95F79}" destId="{162ECB46-94CE-4587-82FA-CDD9DFA966C4}" srcOrd="3" destOrd="0" parTransId="{140F312D-C7B6-4088-A78F-AC315FA4A439}" sibTransId="{E3A1603B-26E7-4EC0-A193-880EF9B9D4EF}"/>
    <dgm:cxn modelId="{4C7D7375-9B2F-4845-B458-57298CBDE273}" type="presOf" srcId="{D1A04942-1529-45CA-93E9-C9FFBC5666E6}" destId="{A6CF80B1-EED0-4EF0-B751-2AC739616A5E}" srcOrd="0" destOrd="0" presId="urn:microsoft.com/office/officeart/2005/8/layout/default"/>
    <dgm:cxn modelId="{586C1981-C259-4D2F-9FEE-6D364A64E633}" srcId="{FF1C6CEA-FD41-4D6A-AC57-36A6CDE95F79}" destId="{0785DAD7-0F5F-41FB-83F8-491D699F221F}" srcOrd="2" destOrd="0" parTransId="{497EA1A5-62A5-47AF-AF61-DF828FF15F6B}" sibTransId="{C6B384D0-8C2D-4550-ACDA-43221D265097}"/>
    <dgm:cxn modelId="{D86F6B81-D405-4A0A-9AF0-7F62414B0533}" srcId="{FF1C6CEA-FD41-4D6A-AC57-36A6CDE95F79}" destId="{EF03A05D-BCB6-469A-AFA4-A0DF2F6972BC}" srcOrd="1" destOrd="0" parTransId="{A6F5A238-04D8-4B92-883C-511641EE630E}" sibTransId="{C215F6B7-830F-4AD3-9B4D-7CD786092DBC}"/>
    <dgm:cxn modelId="{A0A2B08C-138D-4A54-A7C9-12591D2C54E7}" srcId="{FF1C6CEA-FD41-4D6A-AC57-36A6CDE95F79}" destId="{DC285783-8E18-488C-8D81-D6988EB8B651}" srcOrd="5" destOrd="0" parTransId="{54D538C0-9655-462A-9085-90A753428737}" sibTransId="{285358E5-6BF8-4D06-8DA2-0969BDE245D4}"/>
    <dgm:cxn modelId="{30AC84A5-0C2E-4A11-A00B-45C31A16C0FF}" srcId="{FF1C6CEA-FD41-4D6A-AC57-36A6CDE95F79}" destId="{6248586D-88A4-43AF-8354-10E62463F85C}" srcOrd="0" destOrd="0" parTransId="{5218E52F-5BF8-49AA-9BA5-EDAA0C82742A}" sibTransId="{58933F86-C1C5-4649-AE1D-20C78EC31318}"/>
    <dgm:cxn modelId="{D59EECBF-0B32-4A17-9253-9748F018DCA6}" type="presOf" srcId="{DC285783-8E18-488C-8D81-D6988EB8B651}" destId="{B00CDAF8-AD77-4C93-AF09-7BFB4FC0D5E9}" srcOrd="0" destOrd="0" presId="urn:microsoft.com/office/officeart/2005/8/layout/default"/>
    <dgm:cxn modelId="{7DE4E9C9-F692-4E61-A4C4-7AC57521642A}" type="presOf" srcId="{EF03A05D-BCB6-469A-AFA4-A0DF2F6972BC}" destId="{272F0899-5260-4890-BC8D-69185B1FA37E}" srcOrd="0" destOrd="0" presId="urn:microsoft.com/office/officeart/2005/8/layout/default"/>
    <dgm:cxn modelId="{ED981ADD-87E1-4BA2-9E85-BCC99C3A8CA4}" type="presOf" srcId="{FF1C6CEA-FD41-4D6A-AC57-36A6CDE95F79}" destId="{200FCA2B-F9A5-41EB-9033-953A20E4D245}" srcOrd="0" destOrd="0" presId="urn:microsoft.com/office/officeart/2005/8/layout/default"/>
    <dgm:cxn modelId="{17143285-6B2D-4E14-B91A-E2DAA6F06FC0}" type="presParOf" srcId="{200FCA2B-F9A5-41EB-9033-953A20E4D245}" destId="{8F51440D-0269-4FEE-9FFC-A23C08EFFE9A}" srcOrd="0" destOrd="0" presId="urn:microsoft.com/office/officeart/2005/8/layout/default"/>
    <dgm:cxn modelId="{38B80A15-B748-48FD-8E7C-60164B753277}" type="presParOf" srcId="{200FCA2B-F9A5-41EB-9033-953A20E4D245}" destId="{1838646E-36CE-49FB-9C93-9D5FD7D09F25}" srcOrd="1" destOrd="0" presId="urn:microsoft.com/office/officeart/2005/8/layout/default"/>
    <dgm:cxn modelId="{194F86AB-D053-4AB9-9B91-2238672E5588}" type="presParOf" srcId="{200FCA2B-F9A5-41EB-9033-953A20E4D245}" destId="{272F0899-5260-4890-BC8D-69185B1FA37E}" srcOrd="2" destOrd="0" presId="urn:microsoft.com/office/officeart/2005/8/layout/default"/>
    <dgm:cxn modelId="{3BB63E8E-4454-4043-A38B-017268E07E2F}" type="presParOf" srcId="{200FCA2B-F9A5-41EB-9033-953A20E4D245}" destId="{9C860A7E-9B5F-4555-BBB8-60BECDDF2866}" srcOrd="3" destOrd="0" presId="urn:microsoft.com/office/officeart/2005/8/layout/default"/>
    <dgm:cxn modelId="{1304D3E7-6DF6-4F17-BE9D-7E1CCBBA2CAB}" type="presParOf" srcId="{200FCA2B-F9A5-41EB-9033-953A20E4D245}" destId="{43CDBC45-9046-46D8-AC2A-F912F9915316}" srcOrd="4" destOrd="0" presId="urn:microsoft.com/office/officeart/2005/8/layout/default"/>
    <dgm:cxn modelId="{2E0AF9E2-3C84-49EC-82AE-7972EF001994}" type="presParOf" srcId="{200FCA2B-F9A5-41EB-9033-953A20E4D245}" destId="{5464A4A3-A9F8-49EC-8F43-89DDB0DD2F01}" srcOrd="5" destOrd="0" presId="urn:microsoft.com/office/officeart/2005/8/layout/default"/>
    <dgm:cxn modelId="{4F443CBA-7068-422B-A5C6-A1F23201BE62}" type="presParOf" srcId="{200FCA2B-F9A5-41EB-9033-953A20E4D245}" destId="{6150D218-E93B-4BA0-8CD7-9CCA44AFEB4E}" srcOrd="6" destOrd="0" presId="urn:microsoft.com/office/officeart/2005/8/layout/default"/>
    <dgm:cxn modelId="{37ABA77B-FDB1-44C5-8C6D-C6E3E9C17032}" type="presParOf" srcId="{200FCA2B-F9A5-41EB-9033-953A20E4D245}" destId="{06A2054A-55DE-40E5-9D70-3F2C1156CD4C}" srcOrd="7" destOrd="0" presId="urn:microsoft.com/office/officeart/2005/8/layout/default"/>
    <dgm:cxn modelId="{950A5A9B-08D7-472C-9876-4095A79035E1}" type="presParOf" srcId="{200FCA2B-F9A5-41EB-9033-953A20E4D245}" destId="{A6CF80B1-EED0-4EF0-B751-2AC739616A5E}" srcOrd="8" destOrd="0" presId="urn:microsoft.com/office/officeart/2005/8/layout/default"/>
    <dgm:cxn modelId="{E5A96EE3-57F7-40F9-A110-F497F320B05E}" type="presParOf" srcId="{200FCA2B-F9A5-41EB-9033-953A20E4D245}" destId="{D875241D-30DE-4C67-9354-A6B6F5BA4832}" srcOrd="9" destOrd="0" presId="urn:microsoft.com/office/officeart/2005/8/layout/default"/>
    <dgm:cxn modelId="{82A46991-9BD9-44DA-AE29-59023164560B}" type="presParOf" srcId="{200FCA2B-F9A5-41EB-9033-953A20E4D245}" destId="{B00CDAF8-AD77-4C93-AF09-7BFB4FC0D5E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B917F-8FF2-4539-B1A8-3112F2EC213B}">
      <dsp:nvSpPr>
        <dsp:cNvPr id="0" name=""/>
        <dsp:cNvSpPr/>
      </dsp:nvSpPr>
      <dsp:spPr>
        <a:xfrm rot="5400000">
          <a:off x="-262131" y="264691"/>
          <a:ext cx="1747540" cy="1223278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1</a:t>
          </a:r>
        </a:p>
      </dsp:txBody>
      <dsp:txXfrm rot="-5400000">
        <a:off x="0" y="614199"/>
        <a:ext cx="1223278" cy="524262"/>
      </dsp:txXfrm>
    </dsp:sp>
    <dsp:sp modelId="{9D831501-4A16-40FC-878F-8E558D3BE66C}">
      <dsp:nvSpPr>
        <dsp:cNvPr id="0" name=""/>
        <dsp:cNvSpPr/>
      </dsp:nvSpPr>
      <dsp:spPr>
        <a:xfrm rot="5400000">
          <a:off x="5148106" y="-3922268"/>
          <a:ext cx="1135901" cy="89855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700" kern="1200" dirty="0"/>
            <a:t>What is an outdoor recreation economy?</a:t>
          </a:r>
        </a:p>
      </dsp:txBody>
      <dsp:txXfrm rot="-5400000">
        <a:off x="1223278" y="58010"/>
        <a:ext cx="8930107" cy="1025001"/>
      </dsp:txXfrm>
    </dsp:sp>
    <dsp:sp modelId="{27CBBC37-6BB9-4054-B688-257750A53B5D}">
      <dsp:nvSpPr>
        <dsp:cNvPr id="0" name=""/>
        <dsp:cNvSpPr/>
      </dsp:nvSpPr>
      <dsp:spPr>
        <a:xfrm rot="5400000">
          <a:off x="-262131" y="1819721"/>
          <a:ext cx="1747540" cy="1223278"/>
        </a:xfrm>
        <a:prstGeom prst="chevron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2</a:t>
          </a:r>
        </a:p>
      </dsp:txBody>
      <dsp:txXfrm rot="-5400000">
        <a:off x="0" y="2169229"/>
        <a:ext cx="1223278" cy="524262"/>
      </dsp:txXfrm>
    </dsp:sp>
    <dsp:sp modelId="{79FD2C28-B884-4A4B-911A-B0BB39928A95}">
      <dsp:nvSpPr>
        <dsp:cNvPr id="0" name=""/>
        <dsp:cNvSpPr/>
      </dsp:nvSpPr>
      <dsp:spPr>
        <a:xfrm rot="5400000">
          <a:off x="5148106" y="-2367237"/>
          <a:ext cx="1135901" cy="89855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700" kern="1200" dirty="0"/>
            <a:t>Outdoor recreation in the Inland NW</a:t>
          </a:r>
        </a:p>
      </dsp:txBody>
      <dsp:txXfrm rot="-5400000">
        <a:off x="1223278" y="1613041"/>
        <a:ext cx="8930107" cy="1025001"/>
      </dsp:txXfrm>
    </dsp:sp>
    <dsp:sp modelId="{49E7AB4C-14F9-4DB3-B4B2-34236ED4E3D9}">
      <dsp:nvSpPr>
        <dsp:cNvPr id="0" name=""/>
        <dsp:cNvSpPr/>
      </dsp:nvSpPr>
      <dsp:spPr>
        <a:xfrm rot="5400000">
          <a:off x="-262131" y="3374751"/>
          <a:ext cx="1747540" cy="1223278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3</a:t>
          </a:r>
        </a:p>
      </dsp:txBody>
      <dsp:txXfrm rot="-5400000">
        <a:off x="0" y="3724259"/>
        <a:ext cx="1223278" cy="524262"/>
      </dsp:txXfrm>
    </dsp:sp>
    <dsp:sp modelId="{BED3BB42-876A-438B-95A4-35842F59C7A7}">
      <dsp:nvSpPr>
        <dsp:cNvPr id="0" name=""/>
        <dsp:cNvSpPr/>
      </dsp:nvSpPr>
      <dsp:spPr>
        <a:xfrm rot="5400000">
          <a:off x="5148106" y="-812207"/>
          <a:ext cx="1135901" cy="89855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144" tIns="23495" rIns="23495" bIns="2349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700" kern="1200" dirty="0"/>
            <a:t>So you want to be an outdoor recreation town…</a:t>
          </a:r>
        </a:p>
      </dsp:txBody>
      <dsp:txXfrm rot="-5400000">
        <a:off x="1223278" y="3168071"/>
        <a:ext cx="8930107" cy="10250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51440D-0269-4FEE-9FFC-A23C08EFFE9A}">
      <dsp:nvSpPr>
        <dsp:cNvPr id="0" name=""/>
        <dsp:cNvSpPr/>
      </dsp:nvSpPr>
      <dsp:spPr>
        <a:xfrm>
          <a:off x="0" y="693245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1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 </a:t>
          </a:r>
          <a:r>
            <a:rPr lang="en-US" sz="4200" kern="1200" dirty="0"/>
            <a:t>Tourism+</a:t>
          </a:r>
        </a:p>
      </dsp:txBody>
      <dsp:txXfrm>
        <a:off x="0" y="693245"/>
        <a:ext cx="3300087" cy="1980052"/>
      </dsp:txXfrm>
    </dsp:sp>
    <dsp:sp modelId="{272F0899-5260-4890-BC8D-69185B1FA37E}">
      <dsp:nvSpPr>
        <dsp:cNvPr id="0" name=""/>
        <dsp:cNvSpPr/>
      </dsp:nvSpPr>
      <dsp:spPr>
        <a:xfrm>
          <a:off x="3630096" y="693245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2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 </a:t>
          </a:r>
        </a:p>
      </dsp:txBody>
      <dsp:txXfrm>
        <a:off x="3630096" y="693245"/>
        <a:ext cx="3300087" cy="1980052"/>
      </dsp:txXfrm>
    </dsp:sp>
    <dsp:sp modelId="{43CDBC45-9046-46D8-AC2A-F912F9915316}">
      <dsp:nvSpPr>
        <dsp:cNvPr id="0" name=""/>
        <dsp:cNvSpPr/>
      </dsp:nvSpPr>
      <dsp:spPr>
        <a:xfrm>
          <a:off x="7260193" y="693245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3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 </a:t>
          </a:r>
          <a:r>
            <a:rPr lang="en-US" sz="4200" kern="1200" dirty="0"/>
            <a:t> </a:t>
          </a:r>
        </a:p>
      </dsp:txBody>
      <dsp:txXfrm>
        <a:off x="7260193" y="693245"/>
        <a:ext cx="3300087" cy="1980052"/>
      </dsp:txXfrm>
    </dsp:sp>
    <dsp:sp modelId="{6150D218-E93B-4BA0-8CD7-9CCA44AFEB4E}">
      <dsp:nvSpPr>
        <dsp:cNvPr id="0" name=""/>
        <dsp:cNvSpPr/>
      </dsp:nvSpPr>
      <dsp:spPr>
        <a:xfrm>
          <a:off x="0" y="3003307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4</a:t>
          </a:r>
          <a:r>
            <a:rPr lang="en-US" sz="5700" kern="1200" dirty="0"/>
            <a:t> 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 </a:t>
          </a:r>
        </a:p>
      </dsp:txBody>
      <dsp:txXfrm>
        <a:off x="0" y="3003307"/>
        <a:ext cx="3300087" cy="1980052"/>
      </dsp:txXfrm>
    </dsp:sp>
    <dsp:sp modelId="{A6CF80B1-EED0-4EF0-B751-2AC739616A5E}">
      <dsp:nvSpPr>
        <dsp:cNvPr id="0" name=""/>
        <dsp:cNvSpPr/>
      </dsp:nvSpPr>
      <dsp:spPr>
        <a:xfrm>
          <a:off x="3630096" y="3003307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5</a:t>
          </a:r>
          <a:r>
            <a:rPr lang="en-US" sz="5700" kern="1200" dirty="0"/>
            <a:t> 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 </a:t>
          </a:r>
        </a:p>
      </dsp:txBody>
      <dsp:txXfrm>
        <a:off x="3630096" y="3003307"/>
        <a:ext cx="3300087" cy="1980052"/>
      </dsp:txXfrm>
    </dsp:sp>
    <dsp:sp modelId="{B00CDAF8-AD77-4C93-AF09-7BFB4FC0D5E9}">
      <dsp:nvSpPr>
        <dsp:cNvPr id="0" name=""/>
        <dsp:cNvSpPr/>
      </dsp:nvSpPr>
      <dsp:spPr>
        <a:xfrm>
          <a:off x="7260193" y="3003307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6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  </a:t>
          </a:r>
        </a:p>
      </dsp:txBody>
      <dsp:txXfrm>
        <a:off x="7260193" y="3003307"/>
        <a:ext cx="3300087" cy="19800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51440D-0269-4FEE-9FFC-A23C08EFFE9A}">
      <dsp:nvSpPr>
        <dsp:cNvPr id="0" name=""/>
        <dsp:cNvSpPr/>
      </dsp:nvSpPr>
      <dsp:spPr>
        <a:xfrm>
          <a:off x="0" y="693245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1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 </a:t>
          </a:r>
          <a:r>
            <a:rPr lang="en-US" sz="4200" kern="1200" dirty="0"/>
            <a:t>Tourism+</a:t>
          </a:r>
        </a:p>
      </dsp:txBody>
      <dsp:txXfrm>
        <a:off x="0" y="693245"/>
        <a:ext cx="3300087" cy="1980052"/>
      </dsp:txXfrm>
    </dsp:sp>
    <dsp:sp modelId="{272F0899-5260-4890-BC8D-69185B1FA37E}">
      <dsp:nvSpPr>
        <dsp:cNvPr id="0" name=""/>
        <dsp:cNvSpPr/>
      </dsp:nvSpPr>
      <dsp:spPr>
        <a:xfrm>
          <a:off x="3630096" y="693245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2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Invest</a:t>
          </a:r>
        </a:p>
      </dsp:txBody>
      <dsp:txXfrm>
        <a:off x="3630096" y="693245"/>
        <a:ext cx="3300087" cy="1980052"/>
      </dsp:txXfrm>
    </dsp:sp>
    <dsp:sp modelId="{43CDBC45-9046-46D8-AC2A-F912F9915316}">
      <dsp:nvSpPr>
        <dsp:cNvPr id="0" name=""/>
        <dsp:cNvSpPr/>
      </dsp:nvSpPr>
      <dsp:spPr>
        <a:xfrm>
          <a:off x="7260193" y="693245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3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 </a:t>
          </a:r>
          <a:endParaRPr lang="en-US" sz="4200" kern="1200" dirty="0"/>
        </a:p>
      </dsp:txBody>
      <dsp:txXfrm>
        <a:off x="7260193" y="693245"/>
        <a:ext cx="3300087" cy="1980052"/>
      </dsp:txXfrm>
    </dsp:sp>
    <dsp:sp modelId="{6150D218-E93B-4BA0-8CD7-9CCA44AFEB4E}">
      <dsp:nvSpPr>
        <dsp:cNvPr id="0" name=""/>
        <dsp:cNvSpPr/>
      </dsp:nvSpPr>
      <dsp:spPr>
        <a:xfrm>
          <a:off x="0" y="3003307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4</a:t>
          </a:r>
          <a:r>
            <a:rPr lang="en-US" sz="5700" kern="1200" dirty="0"/>
            <a:t> 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 </a:t>
          </a:r>
        </a:p>
      </dsp:txBody>
      <dsp:txXfrm>
        <a:off x="0" y="3003307"/>
        <a:ext cx="3300087" cy="1980052"/>
      </dsp:txXfrm>
    </dsp:sp>
    <dsp:sp modelId="{A6CF80B1-EED0-4EF0-B751-2AC739616A5E}">
      <dsp:nvSpPr>
        <dsp:cNvPr id="0" name=""/>
        <dsp:cNvSpPr/>
      </dsp:nvSpPr>
      <dsp:spPr>
        <a:xfrm>
          <a:off x="3630096" y="3003307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5</a:t>
          </a:r>
          <a:r>
            <a:rPr lang="en-US" sz="5700" kern="1200" dirty="0"/>
            <a:t> 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 </a:t>
          </a:r>
        </a:p>
      </dsp:txBody>
      <dsp:txXfrm>
        <a:off x="3630096" y="3003307"/>
        <a:ext cx="3300087" cy="1980052"/>
      </dsp:txXfrm>
    </dsp:sp>
    <dsp:sp modelId="{B00CDAF8-AD77-4C93-AF09-7BFB4FC0D5E9}">
      <dsp:nvSpPr>
        <dsp:cNvPr id="0" name=""/>
        <dsp:cNvSpPr/>
      </dsp:nvSpPr>
      <dsp:spPr>
        <a:xfrm>
          <a:off x="7260193" y="3003307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6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  </a:t>
          </a:r>
        </a:p>
      </dsp:txBody>
      <dsp:txXfrm>
        <a:off x="7260193" y="3003307"/>
        <a:ext cx="3300087" cy="19800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51440D-0269-4FEE-9FFC-A23C08EFFE9A}">
      <dsp:nvSpPr>
        <dsp:cNvPr id="0" name=""/>
        <dsp:cNvSpPr/>
      </dsp:nvSpPr>
      <dsp:spPr>
        <a:xfrm>
          <a:off x="0" y="693245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1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 </a:t>
          </a:r>
          <a:r>
            <a:rPr lang="en-US" sz="4200" kern="1200" dirty="0"/>
            <a:t>Tourism+</a:t>
          </a:r>
        </a:p>
      </dsp:txBody>
      <dsp:txXfrm>
        <a:off x="0" y="693245"/>
        <a:ext cx="3300087" cy="1980052"/>
      </dsp:txXfrm>
    </dsp:sp>
    <dsp:sp modelId="{272F0899-5260-4890-BC8D-69185B1FA37E}">
      <dsp:nvSpPr>
        <dsp:cNvPr id="0" name=""/>
        <dsp:cNvSpPr/>
      </dsp:nvSpPr>
      <dsp:spPr>
        <a:xfrm>
          <a:off x="3630096" y="693245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2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Invest</a:t>
          </a:r>
        </a:p>
      </dsp:txBody>
      <dsp:txXfrm>
        <a:off x="3630096" y="693245"/>
        <a:ext cx="3300087" cy="1980052"/>
      </dsp:txXfrm>
    </dsp:sp>
    <dsp:sp modelId="{43CDBC45-9046-46D8-AC2A-F912F9915316}">
      <dsp:nvSpPr>
        <dsp:cNvPr id="0" name=""/>
        <dsp:cNvSpPr/>
      </dsp:nvSpPr>
      <dsp:spPr>
        <a:xfrm>
          <a:off x="7260193" y="693245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3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 </a:t>
          </a:r>
          <a:r>
            <a:rPr lang="en-US" sz="4200" kern="1200" dirty="0"/>
            <a:t>Anticipate</a:t>
          </a:r>
        </a:p>
      </dsp:txBody>
      <dsp:txXfrm>
        <a:off x="7260193" y="693245"/>
        <a:ext cx="3300087" cy="1980052"/>
      </dsp:txXfrm>
    </dsp:sp>
    <dsp:sp modelId="{6150D218-E93B-4BA0-8CD7-9CCA44AFEB4E}">
      <dsp:nvSpPr>
        <dsp:cNvPr id="0" name=""/>
        <dsp:cNvSpPr/>
      </dsp:nvSpPr>
      <dsp:spPr>
        <a:xfrm>
          <a:off x="0" y="3003307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4</a:t>
          </a:r>
          <a:r>
            <a:rPr lang="en-US" sz="5700" kern="1200" dirty="0"/>
            <a:t> 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 </a:t>
          </a:r>
        </a:p>
      </dsp:txBody>
      <dsp:txXfrm>
        <a:off x="0" y="3003307"/>
        <a:ext cx="3300087" cy="1980052"/>
      </dsp:txXfrm>
    </dsp:sp>
    <dsp:sp modelId="{A6CF80B1-EED0-4EF0-B751-2AC739616A5E}">
      <dsp:nvSpPr>
        <dsp:cNvPr id="0" name=""/>
        <dsp:cNvSpPr/>
      </dsp:nvSpPr>
      <dsp:spPr>
        <a:xfrm>
          <a:off x="3630096" y="3003307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5</a:t>
          </a:r>
          <a:r>
            <a:rPr lang="en-US" sz="5700" kern="1200" dirty="0"/>
            <a:t> 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 </a:t>
          </a:r>
        </a:p>
      </dsp:txBody>
      <dsp:txXfrm>
        <a:off x="3630096" y="3003307"/>
        <a:ext cx="3300087" cy="1980052"/>
      </dsp:txXfrm>
    </dsp:sp>
    <dsp:sp modelId="{B00CDAF8-AD77-4C93-AF09-7BFB4FC0D5E9}">
      <dsp:nvSpPr>
        <dsp:cNvPr id="0" name=""/>
        <dsp:cNvSpPr/>
      </dsp:nvSpPr>
      <dsp:spPr>
        <a:xfrm>
          <a:off x="7260193" y="3003307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6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  </a:t>
          </a:r>
        </a:p>
      </dsp:txBody>
      <dsp:txXfrm>
        <a:off x="7260193" y="3003307"/>
        <a:ext cx="3300087" cy="19800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51440D-0269-4FEE-9FFC-A23C08EFFE9A}">
      <dsp:nvSpPr>
        <dsp:cNvPr id="0" name=""/>
        <dsp:cNvSpPr/>
      </dsp:nvSpPr>
      <dsp:spPr>
        <a:xfrm>
          <a:off x="0" y="693245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1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 </a:t>
          </a:r>
          <a:r>
            <a:rPr lang="en-US" sz="4200" kern="1200" dirty="0"/>
            <a:t>Tourism+</a:t>
          </a:r>
        </a:p>
      </dsp:txBody>
      <dsp:txXfrm>
        <a:off x="0" y="693245"/>
        <a:ext cx="3300087" cy="1980052"/>
      </dsp:txXfrm>
    </dsp:sp>
    <dsp:sp modelId="{272F0899-5260-4890-BC8D-69185B1FA37E}">
      <dsp:nvSpPr>
        <dsp:cNvPr id="0" name=""/>
        <dsp:cNvSpPr/>
      </dsp:nvSpPr>
      <dsp:spPr>
        <a:xfrm>
          <a:off x="3630096" y="693245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2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Invest</a:t>
          </a:r>
        </a:p>
      </dsp:txBody>
      <dsp:txXfrm>
        <a:off x="3630096" y="693245"/>
        <a:ext cx="3300087" cy="1980052"/>
      </dsp:txXfrm>
    </dsp:sp>
    <dsp:sp modelId="{43CDBC45-9046-46D8-AC2A-F912F9915316}">
      <dsp:nvSpPr>
        <dsp:cNvPr id="0" name=""/>
        <dsp:cNvSpPr/>
      </dsp:nvSpPr>
      <dsp:spPr>
        <a:xfrm>
          <a:off x="7260193" y="693245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3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 </a:t>
          </a:r>
          <a:r>
            <a:rPr lang="en-US" sz="4200" kern="1200" dirty="0"/>
            <a:t>Anticipate</a:t>
          </a:r>
        </a:p>
      </dsp:txBody>
      <dsp:txXfrm>
        <a:off x="7260193" y="693245"/>
        <a:ext cx="3300087" cy="1980052"/>
      </dsp:txXfrm>
    </dsp:sp>
    <dsp:sp modelId="{6150D218-E93B-4BA0-8CD7-9CCA44AFEB4E}">
      <dsp:nvSpPr>
        <dsp:cNvPr id="0" name=""/>
        <dsp:cNvSpPr/>
      </dsp:nvSpPr>
      <dsp:spPr>
        <a:xfrm>
          <a:off x="0" y="3003307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4</a:t>
          </a:r>
          <a:r>
            <a:rPr lang="en-US" sz="5700" kern="1200" dirty="0"/>
            <a:t> 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Connect</a:t>
          </a:r>
        </a:p>
      </dsp:txBody>
      <dsp:txXfrm>
        <a:off x="0" y="3003307"/>
        <a:ext cx="3300087" cy="1980052"/>
      </dsp:txXfrm>
    </dsp:sp>
    <dsp:sp modelId="{A6CF80B1-EED0-4EF0-B751-2AC739616A5E}">
      <dsp:nvSpPr>
        <dsp:cNvPr id="0" name=""/>
        <dsp:cNvSpPr/>
      </dsp:nvSpPr>
      <dsp:spPr>
        <a:xfrm>
          <a:off x="3630096" y="3003307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5</a:t>
          </a:r>
          <a:r>
            <a:rPr lang="en-US" sz="5700" kern="1200" dirty="0"/>
            <a:t> 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 </a:t>
          </a:r>
        </a:p>
      </dsp:txBody>
      <dsp:txXfrm>
        <a:off x="3630096" y="3003307"/>
        <a:ext cx="3300087" cy="1980052"/>
      </dsp:txXfrm>
    </dsp:sp>
    <dsp:sp modelId="{B00CDAF8-AD77-4C93-AF09-7BFB4FC0D5E9}">
      <dsp:nvSpPr>
        <dsp:cNvPr id="0" name=""/>
        <dsp:cNvSpPr/>
      </dsp:nvSpPr>
      <dsp:spPr>
        <a:xfrm>
          <a:off x="7260193" y="3003307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6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  </a:t>
          </a:r>
        </a:p>
      </dsp:txBody>
      <dsp:txXfrm>
        <a:off x="7260193" y="3003307"/>
        <a:ext cx="3300087" cy="19800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51440D-0269-4FEE-9FFC-A23C08EFFE9A}">
      <dsp:nvSpPr>
        <dsp:cNvPr id="0" name=""/>
        <dsp:cNvSpPr/>
      </dsp:nvSpPr>
      <dsp:spPr>
        <a:xfrm>
          <a:off x="0" y="693245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1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 </a:t>
          </a:r>
          <a:r>
            <a:rPr lang="en-US" sz="4200" kern="1200" dirty="0"/>
            <a:t>Tourism+</a:t>
          </a:r>
        </a:p>
      </dsp:txBody>
      <dsp:txXfrm>
        <a:off x="0" y="693245"/>
        <a:ext cx="3300087" cy="1980052"/>
      </dsp:txXfrm>
    </dsp:sp>
    <dsp:sp modelId="{272F0899-5260-4890-BC8D-69185B1FA37E}">
      <dsp:nvSpPr>
        <dsp:cNvPr id="0" name=""/>
        <dsp:cNvSpPr/>
      </dsp:nvSpPr>
      <dsp:spPr>
        <a:xfrm>
          <a:off x="3630096" y="693245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2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Invest</a:t>
          </a:r>
        </a:p>
      </dsp:txBody>
      <dsp:txXfrm>
        <a:off x="3630096" y="693245"/>
        <a:ext cx="3300087" cy="1980052"/>
      </dsp:txXfrm>
    </dsp:sp>
    <dsp:sp modelId="{43CDBC45-9046-46D8-AC2A-F912F9915316}">
      <dsp:nvSpPr>
        <dsp:cNvPr id="0" name=""/>
        <dsp:cNvSpPr/>
      </dsp:nvSpPr>
      <dsp:spPr>
        <a:xfrm>
          <a:off x="7260193" y="693245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3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 </a:t>
          </a:r>
          <a:r>
            <a:rPr lang="en-US" sz="4200" kern="1200" dirty="0"/>
            <a:t>Anticipate</a:t>
          </a:r>
        </a:p>
      </dsp:txBody>
      <dsp:txXfrm>
        <a:off x="7260193" y="693245"/>
        <a:ext cx="3300087" cy="1980052"/>
      </dsp:txXfrm>
    </dsp:sp>
    <dsp:sp modelId="{6150D218-E93B-4BA0-8CD7-9CCA44AFEB4E}">
      <dsp:nvSpPr>
        <dsp:cNvPr id="0" name=""/>
        <dsp:cNvSpPr/>
      </dsp:nvSpPr>
      <dsp:spPr>
        <a:xfrm>
          <a:off x="0" y="3003307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4</a:t>
          </a:r>
          <a:r>
            <a:rPr lang="en-US" sz="5700" kern="1200" dirty="0"/>
            <a:t> 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Connect</a:t>
          </a:r>
        </a:p>
      </dsp:txBody>
      <dsp:txXfrm>
        <a:off x="0" y="3003307"/>
        <a:ext cx="3300087" cy="1980052"/>
      </dsp:txXfrm>
    </dsp:sp>
    <dsp:sp modelId="{A6CF80B1-EED0-4EF0-B751-2AC739616A5E}">
      <dsp:nvSpPr>
        <dsp:cNvPr id="0" name=""/>
        <dsp:cNvSpPr/>
      </dsp:nvSpPr>
      <dsp:spPr>
        <a:xfrm>
          <a:off x="3630096" y="3003307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5</a:t>
          </a:r>
          <a:r>
            <a:rPr lang="en-US" sz="5700" kern="1200" dirty="0"/>
            <a:t> 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Measure</a:t>
          </a:r>
        </a:p>
      </dsp:txBody>
      <dsp:txXfrm>
        <a:off x="3630096" y="3003307"/>
        <a:ext cx="3300087" cy="1980052"/>
      </dsp:txXfrm>
    </dsp:sp>
    <dsp:sp modelId="{B00CDAF8-AD77-4C93-AF09-7BFB4FC0D5E9}">
      <dsp:nvSpPr>
        <dsp:cNvPr id="0" name=""/>
        <dsp:cNvSpPr/>
      </dsp:nvSpPr>
      <dsp:spPr>
        <a:xfrm>
          <a:off x="7260193" y="3003307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6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  </a:t>
          </a:r>
        </a:p>
      </dsp:txBody>
      <dsp:txXfrm>
        <a:off x="7260193" y="3003307"/>
        <a:ext cx="3300087" cy="19800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51440D-0269-4FEE-9FFC-A23C08EFFE9A}">
      <dsp:nvSpPr>
        <dsp:cNvPr id="0" name=""/>
        <dsp:cNvSpPr/>
      </dsp:nvSpPr>
      <dsp:spPr>
        <a:xfrm>
          <a:off x="0" y="693245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1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 </a:t>
          </a:r>
          <a:r>
            <a:rPr lang="en-US" sz="4200" kern="1200" dirty="0"/>
            <a:t>Tourism+</a:t>
          </a:r>
        </a:p>
      </dsp:txBody>
      <dsp:txXfrm>
        <a:off x="0" y="693245"/>
        <a:ext cx="3300087" cy="1980052"/>
      </dsp:txXfrm>
    </dsp:sp>
    <dsp:sp modelId="{272F0899-5260-4890-BC8D-69185B1FA37E}">
      <dsp:nvSpPr>
        <dsp:cNvPr id="0" name=""/>
        <dsp:cNvSpPr/>
      </dsp:nvSpPr>
      <dsp:spPr>
        <a:xfrm>
          <a:off x="3630096" y="693245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2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Invest</a:t>
          </a:r>
        </a:p>
      </dsp:txBody>
      <dsp:txXfrm>
        <a:off x="3630096" y="693245"/>
        <a:ext cx="3300087" cy="1980052"/>
      </dsp:txXfrm>
    </dsp:sp>
    <dsp:sp modelId="{43CDBC45-9046-46D8-AC2A-F912F9915316}">
      <dsp:nvSpPr>
        <dsp:cNvPr id="0" name=""/>
        <dsp:cNvSpPr/>
      </dsp:nvSpPr>
      <dsp:spPr>
        <a:xfrm>
          <a:off x="7260193" y="693245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3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 </a:t>
          </a:r>
          <a:r>
            <a:rPr lang="en-US" sz="4200" kern="1200" dirty="0"/>
            <a:t>Anticipate</a:t>
          </a:r>
        </a:p>
      </dsp:txBody>
      <dsp:txXfrm>
        <a:off x="7260193" y="693245"/>
        <a:ext cx="3300087" cy="1980052"/>
      </dsp:txXfrm>
    </dsp:sp>
    <dsp:sp modelId="{6150D218-E93B-4BA0-8CD7-9CCA44AFEB4E}">
      <dsp:nvSpPr>
        <dsp:cNvPr id="0" name=""/>
        <dsp:cNvSpPr/>
      </dsp:nvSpPr>
      <dsp:spPr>
        <a:xfrm>
          <a:off x="0" y="3003307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4</a:t>
          </a:r>
          <a:r>
            <a:rPr lang="en-US" sz="5700" kern="1200" dirty="0"/>
            <a:t> 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Connect</a:t>
          </a:r>
        </a:p>
      </dsp:txBody>
      <dsp:txXfrm>
        <a:off x="0" y="3003307"/>
        <a:ext cx="3300087" cy="1980052"/>
      </dsp:txXfrm>
    </dsp:sp>
    <dsp:sp modelId="{A6CF80B1-EED0-4EF0-B751-2AC739616A5E}">
      <dsp:nvSpPr>
        <dsp:cNvPr id="0" name=""/>
        <dsp:cNvSpPr/>
      </dsp:nvSpPr>
      <dsp:spPr>
        <a:xfrm>
          <a:off x="3630096" y="3003307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5</a:t>
          </a:r>
          <a:r>
            <a:rPr lang="en-US" sz="5700" kern="1200" dirty="0"/>
            <a:t> 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Measure</a:t>
          </a:r>
        </a:p>
      </dsp:txBody>
      <dsp:txXfrm>
        <a:off x="3630096" y="3003307"/>
        <a:ext cx="3300087" cy="1980052"/>
      </dsp:txXfrm>
    </dsp:sp>
    <dsp:sp modelId="{B00CDAF8-AD77-4C93-AF09-7BFB4FC0D5E9}">
      <dsp:nvSpPr>
        <dsp:cNvPr id="0" name=""/>
        <dsp:cNvSpPr/>
      </dsp:nvSpPr>
      <dsp:spPr>
        <a:xfrm>
          <a:off x="7260193" y="3003307"/>
          <a:ext cx="3300087" cy="198005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6</a:t>
          </a:r>
        </a:p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 Partners</a:t>
          </a:r>
        </a:p>
      </dsp:txBody>
      <dsp:txXfrm>
        <a:off x="7260193" y="3003307"/>
        <a:ext cx="3300087" cy="1980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43CF5-B3DC-4E23-8477-FBCD1044A1F1}" type="datetimeFigureOut">
              <a:rPr lang="en-US" smtClean="0"/>
              <a:t>6/2/21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2F260-D09A-43AB-9B6B-C798ACF04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6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67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05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68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65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15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65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79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0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100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10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27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6ED6B-242E-4044-AE76-D1FF290CB0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4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67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129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622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669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859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CityLab 2/21/2021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CB1AE-86D4-4FB7-96A1-0FF0BD9113D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042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42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082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9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96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0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576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115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11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583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098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643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00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535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212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BC63-D015-4688-A5E7-2CC61145BC2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01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Cartoon: Frank Cotham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03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29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25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22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35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2F260-D09A-43AB-9B6B-C798ACF044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66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D7E8C2-5265-084F-A261-3952913E11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6F59D9-A851-874E-8F0C-A707EAFF7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5556"/>
            <a:ext cx="10515600" cy="1325563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FB99EE-3B7A-6546-B058-46A41FA493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4400" y="3321796"/>
            <a:ext cx="3657600" cy="7281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0C97DC-C498-7C40-9360-37D565D72689}"/>
              </a:ext>
            </a:extLst>
          </p:cNvPr>
          <p:cNvSpPr/>
          <p:nvPr userDrawn="1"/>
        </p:nvSpPr>
        <p:spPr>
          <a:xfrm>
            <a:off x="914400" y="2971800"/>
            <a:ext cx="11274552" cy="365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7C599-6BFC-9248-BCB3-8694BA900178}"/>
              </a:ext>
            </a:extLst>
          </p:cNvPr>
          <p:cNvSpPr txBox="1"/>
          <p:nvPr userDrawn="1"/>
        </p:nvSpPr>
        <p:spPr>
          <a:xfrm>
            <a:off x="7973878" y="6321575"/>
            <a:ext cx="3875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headwaterseconomics.org</a:t>
            </a:r>
            <a:endParaRPr lang="en-US" sz="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3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W/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F59D9-A851-874E-8F0C-A707EAFF7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64008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0C97DC-C498-7C40-9360-37D565D72689}"/>
              </a:ext>
            </a:extLst>
          </p:cNvPr>
          <p:cNvSpPr/>
          <p:nvPr userDrawn="1"/>
        </p:nvSpPr>
        <p:spPr>
          <a:xfrm>
            <a:off x="914400" y="1005840"/>
            <a:ext cx="11274552" cy="365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7C599-6BFC-9248-BCB3-8694BA900178}"/>
              </a:ext>
            </a:extLst>
          </p:cNvPr>
          <p:cNvSpPr txBox="1"/>
          <p:nvPr userDrawn="1"/>
        </p:nvSpPr>
        <p:spPr>
          <a:xfrm>
            <a:off x="7973878" y="6321575"/>
            <a:ext cx="3875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headwaterseconomics.org</a:t>
            </a:r>
            <a:endParaRPr lang="en-US" sz="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F2CE1-20DF-8B42-9FC8-7383226919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34156" y="1188720"/>
            <a:ext cx="3500619" cy="4648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56A978E-8B9B-3C46-AFEA-7DD720D45C1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4400" y="1188720"/>
            <a:ext cx="6951862" cy="4648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content</a:t>
            </a:r>
          </a:p>
        </p:txBody>
      </p:sp>
    </p:spTree>
    <p:extLst>
      <p:ext uri="{BB962C8B-B14F-4D97-AF65-F5344CB8AC3E}">
        <p14:creationId xmlns:p14="http://schemas.microsoft.com/office/powerpoint/2010/main" val="4101604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F59D9-A851-874E-8F0C-A707EAFF7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64008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0C97DC-C498-7C40-9360-37D565D72689}"/>
              </a:ext>
            </a:extLst>
          </p:cNvPr>
          <p:cNvSpPr/>
          <p:nvPr userDrawn="1"/>
        </p:nvSpPr>
        <p:spPr>
          <a:xfrm>
            <a:off x="914400" y="1005840"/>
            <a:ext cx="11274552" cy="365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7C599-6BFC-9248-BCB3-8694BA900178}"/>
              </a:ext>
            </a:extLst>
          </p:cNvPr>
          <p:cNvSpPr txBox="1"/>
          <p:nvPr userDrawn="1"/>
        </p:nvSpPr>
        <p:spPr>
          <a:xfrm>
            <a:off x="7973878" y="6321575"/>
            <a:ext cx="3875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headwaterseconomics.org</a:t>
            </a:r>
            <a:endParaRPr lang="en-US" sz="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1CEF5-C321-3447-AFD5-1FB36FE0445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4400" y="1188718"/>
            <a:ext cx="10439400" cy="5029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content</a:t>
            </a:r>
          </a:p>
        </p:txBody>
      </p:sp>
    </p:spTree>
    <p:extLst>
      <p:ext uri="{BB962C8B-B14F-4D97-AF65-F5344CB8AC3E}">
        <p14:creationId xmlns:p14="http://schemas.microsoft.com/office/powerpoint/2010/main" val="4143445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407C599-6BFC-9248-BCB3-8694BA900178}"/>
              </a:ext>
            </a:extLst>
          </p:cNvPr>
          <p:cNvSpPr txBox="1"/>
          <p:nvPr userDrawn="1"/>
        </p:nvSpPr>
        <p:spPr>
          <a:xfrm>
            <a:off x="7973878" y="6321575"/>
            <a:ext cx="3875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headwaterseconomics.org</a:t>
            </a:r>
            <a:endParaRPr lang="en-US" sz="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43A631B2-49AB-0F47-A721-E37748C316B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199" y="457200"/>
            <a:ext cx="11247120" cy="57607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content</a:t>
            </a:r>
          </a:p>
        </p:txBody>
      </p:sp>
    </p:spTree>
    <p:extLst>
      <p:ext uri="{BB962C8B-B14F-4D97-AF65-F5344CB8AC3E}">
        <p14:creationId xmlns:p14="http://schemas.microsoft.com/office/powerpoint/2010/main" val="1220649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content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F59D9-A851-874E-8F0C-A707EAFF7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64008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0C97DC-C498-7C40-9360-37D565D72689}"/>
              </a:ext>
            </a:extLst>
          </p:cNvPr>
          <p:cNvSpPr/>
          <p:nvPr userDrawn="1"/>
        </p:nvSpPr>
        <p:spPr>
          <a:xfrm>
            <a:off x="914400" y="1005840"/>
            <a:ext cx="11274552" cy="365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7C599-6BFC-9248-BCB3-8694BA900178}"/>
              </a:ext>
            </a:extLst>
          </p:cNvPr>
          <p:cNvSpPr txBox="1"/>
          <p:nvPr userDrawn="1"/>
        </p:nvSpPr>
        <p:spPr>
          <a:xfrm>
            <a:off x="7973878" y="6321575"/>
            <a:ext cx="3875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headwaterseconomics.org</a:t>
            </a:r>
            <a:endParaRPr lang="en-US" sz="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F2CE1-20DF-8B42-9FC8-7383226919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9158" y="1188720"/>
            <a:ext cx="6949440" cy="4648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insert text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F393DFB-AAC7-184E-AA0D-6763B285C70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4401" y="1188720"/>
            <a:ext cx="3437593" cy="4648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content</a:t>
            </a:r>
          </a:p>
        </p:txBody>
      </p:sp>
    </p:spTree>
    <p:extLst>
      <p:ext uri="{BB962C8B-B14F-4D97-AF65-F5344CB8AC3E}">
        <p14:creationId xmlns:p14="http://schemas.microsoft.com/office/powerpoint/2010/main" val="1974598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F59D9-A851-874E-8F0C-A707EAFF7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64008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0C97DC-C498-7C40-9360-37D565D72689}"/>
              </a:ext>
            </a:extLst>
          </p:cNvPr>
          <p:cNvSpPr/>
          <p:nvPr userDrawn="1"/>
        </p:nvSpPr>
        <p:spPr>
          <a:xfrm>
            <a:off x="914400" y="1005840"/>
            <a:ext cx="11274552" cy="365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7C599-6BFC-9248-BCB3-8694BA900178}"/>
              </a:ext>
            </a:extLst>
          </p:cNvPr>
          <p:cNvSpPr txBox="1"/>
          <p:nvPr userDrawn="1"/>
        </p:nvSpPr>
        <p:spPr>
          <a:xfrm>
            <a:off x="7973878" y="6321575"/>
            <a:ext cx="3875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headwaterseconomics.org</a:t>
            </a:r>
            <a:endParaRPr lang="en-US" sz="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33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F8C7BA-A7D7-4622-8719-910152887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3891-5BB5-4EC9-8D41-AA7845DCDD90}" type="datetimeFigureOut">
              <a:rPr lang="en-US" smtClean="0"/>
              <a:t>6/2/21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0CAAB4-AADC-47D3-A418-D8F2CA8D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C250C-C12E-478A-A73A-DD3837A4A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F3FC6-EAA0-4DB5-A73C-F5C0545B0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58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1EE1-EAFE-4E6B-BC25-8FD2934FB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83DE1-2816-4BF0-B7B9-22D758C77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5F7B7-B74B-4BCA-9A46-63A98B6D8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8251-CFEF-480A-A893-DF386E36EEF0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81C03-66CD-44FE-8059-39813EB67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AA451-E784-4365-AB62-E5E2CFBF5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5F39-90AB-4AD5-AC3F-4967043D6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5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D7E8C2-5265-084F-A261-3952913E11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CA7D3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6F59D9-A851-874E-8F0C-A707EAFF7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5556"/>
            <a:ext cx="10515600" cy="1325563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FB99EE-3B7A-6546-B058-46A41FA493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14400" y="3326029"/>
            <a:ext cx="3657600" cy="7196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0C97DC-C498-7C40-9360-37D565D72689}"/>
              </a:ext>
            </a:extLst>
          </p:cNvPr>
          <p:cNvSpPr/>
          <p:nvPr userDrawn="1"/>
        </p:nvSpPr>
        <p:spPr>
          <a:xfrm>
            <a:off x="914400" y="2971800"/>
            <a:ext cx="11274552" cy="36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7C599-6BFC-9248-BCB3-8694BA900178}"/>
              </a:ext>
            </a:extLst>
          </p:cNvPr>
          <p:cNvSpPr txBox="1"/>
          <p:nvPr userDrawn="1"/>
        </p:nvSpPr>
        <p:spPr>
          <a:xfrm>
            <a:off x="7973878" y="6321575"/>
            <a:ext cx="3875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https://</a:t>
            </a:r>
            <a:r>
              <a:rPr lang="en-US" sz="800" b="1" dirty="0" err="1">
                <a:solidFill>
                  <a:schemeClr val="bg1"/>
                </a:solidFill>
              </a:rPr>
              <a:t>headwaterseconomics.org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27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Content Top Justifi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D7E8C2-5265-084F-A261-3952913E11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6F59D9-A851-874E-8F0C-A707EAFF7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1908"/>
            <a:ext cx="10515600" cy="1739212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0C97DC-C498-7C40-9360-37D565D72689}"/>
              </a:ext>
            </a:extLst>
          </p:cNvPr>
          <p:cNvSpPr/>
          <p:nvPr userDrawn="1"/>
        </p:nvSpPr>
        <p:spPr>
          <a:xfrm>
            <a:off x="914400" y="2971800"/>
            <a:ext cx="11274552" cy="365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7C599-6BFC-9248-BCB3-8694BA900178}"/>
              </a:ext>
            </a:extLst>
          </p:cNvPr>
          <p:cNvSpPr txBox="1"/>
          <p:nvPr userDrawn="1"/>
        </p:nvSpPr>
        <p:spPr>
          <a:xfrm>
            <a:off x="7973878" y="6321575"/>
            <a:ext cx="3875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headwaterseconomics.org</a:t>
            </a:r>
            <a:endParaRPr lang="en-US" sz="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E09F27-E7C5-5F49-B925-D4DFD81C27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099632"/>
            <a:ext cx="10515600" cy="3088444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9591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Content Bottom Justifi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D7E8C2-5265-084F-A261-3952913E11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6F59D9-A851-874E-8F0C-A707EAFF7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1908"/>
            <a:ext cx="10515600" cy="1739212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0C97DC-C498-7C40-9360-37D565D72689}"/>
              </a:ext>
            </a:extLst>
          </p:cNvPr>
          <p:cNvSpPr/>
          <p:nvPr userDrawn="1"/>
        </p:nvSpPr>
        <p:spPr>
          <a:xfrm>
            <a:off x="914400" y="2971800"/>
            <a:ext cx="11274552" cy="365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7C599-6BFC-9248-BCB3-8694BA900178}"/>
              </a:ext>
            </a:extLst>
          </p:cNvPr>
          <p:cNvSpPr txBox="1"/>
          <p:nvPr userDrawn="1"/>
        </p:nvSpPr>
        <p:spPr>
          <a:xfrm>
            <a:off x="7973878" y="6321575"/>
            <a:ext cx="3875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headwaterseconomics.org</a:t>
            </a:r>
            <a:endParaRPr lang="en-US" sz="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E09F27-E7C5-5F49-B925-D4DFD81C27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099632"/>
            <a:ext cx="10515600" cy="3088444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4124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F59D9-A851-874E-8F0C-A707EAFF7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64008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0C97DC-C498-7C40-9360-37D565D72689}"/>
              </a:ext>
            </a:extLst>
          </p:cNvPr>
          <p:cNvSpPr/>
          <p:nvPr userDrawn="1"/>
        </p:nvSpPr>
        <p:spPr>
          <a:xfrm>
            <a:off x="914400" y="1005840"/>
            <a:ext cx="11274552" cy="365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7C599-6BFC-9248-BCB3-8694BA900178}"/>
              </a:ext>
            </a:extLst>
          </p:cNvPr>
          <p:cNvSpPr txBox="1"/>
          <p:nvPr userDrawn="1"/>
        </p:nvSpPr>
        <p:spPr>
          <a:xfrm>
            <a:off x="7973878" y="6321575"/>
            <a:ext cx="3875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headwaterseconomics.org</a:t>
            </a:r>
            <a:endParaRPr lang="en-US" sz="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AFD29E-ABC3-3246-91FA-738E0DCCFC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188720"/>
            <a:ext cx="10515600" cy="4572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8965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F59D9-A851-874E-8F0C-A707EAFF7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760"/>
            <a:ext cx="10515600" cy="64008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0C97DC-C498-7C40-9360-37D565D72689}"/>
              </a:ext>
            </a:extLst>
          </p:cNvPr>
          <p:cNvSpPr/>
          <p:nvPr userDrawn="1"/>
        </p:nvSpPr>
        <p:spPr>
          <a:xfrm>
            <a:off x="914400" y="1005840"/>
            <a:ext cx="11274552" cy="365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7C599-6BFC-9248-BCB3-8694BA900178}"/>
              </a:ext>
            </a:extLst>
          </p:cNvPr>
          <p:cNvSpPr txBox="1"/>
          <p:nvPr userDrawn="1"/>
        </p:nvSpPr>
        <p:spPr>
          <a:xfrm>
            <a:off x="7973878" y="6321575"/>
            <a:ext cx="3875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headwaterseconomics.org</a:t>
            </a:r>
            <a:endParaRPr lang="en-US" sz="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F2CE1-20DF-8B42-9FC8-7383226919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188720"/>
            <a:ext cx="5212080" cy="4648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2C6F018-7AA2-5841-898D-C4DA041518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3436" y="1188720"/>
            <a:ext cx="5212080" cy="4648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6473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Gray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F59D9-A851-874E-8F0C-A707EAFF7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64008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0C97DC-C498-7C40-9360-37D565D72689}"/>
              </a:ext>
            </a:extLst>
          </p:cNvPr>
          <p:cNvSpPr/>
          <p:nvPr userDrawn="1"/>
        </p:nvSpPr>
        <p:spPr>
          <a:xfrm>
            <a:off x="914400" y="1005840"/>
            <a:ext cx="11274552" cy="365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7C599-6BFC-9248-BCB3-8694BA900178}"/>
              </a:ext>
            </a:extLst>
          </p:cNvPr>
          <p:cNvSpPr txBox="1"/>
          <p:nvPr userDrawn="1"/>
        </p:nvSpPr>
        <p:spPr>
          <a:xfrm>
            <a:off x="7973878" y="6321575"/>
            <a:ext cx="3875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headwaterseconomics.org</a:t>
            </a:r>
            <a:endParaRPr lang="en-US" sz="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F2CE1-20DF-8B42-9FC8-7383226919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188720"/>
            <a:ext cx="5212080" cy="457200"/>
          </a:xfrm>
        </p:spPr>
        <p:txBody>
          <a:bodyPr>
            <a:noAutofit/>
          </a:bodyPr>
          <a:lstStyle>
            <a:lvl1pPr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2C6F018-7AA2-5841-898D-C4DA041518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3436" y="1188720"/>
            <a:ext cx="5212080" cy="457200"/>
          </a:xfrm>
        </p:spPr>
        <p:txBody>
          <a:bodyPr>
            <a:noAutofit/>
          </a:bodyPr>
          <a:lstStyle>
            <a:lvl1pPr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9015C94-CFC4-6F45-B375-7A706427BE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682494"/>
            <a:ext cx="5212080" cy="44805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BE558A9-29B0-3D48-9165-015D040D53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23436" y="1682494"/>
            <a:ext cx="5212080" cy="44805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9582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Color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F59D9-A851-874E-8F0C-A707EAFF7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64008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0C97DC-C498-7C40-9360-37D565D72689}"/>
              </a:ext>
            </a:extLst>
          </p:cNvPr>
          <p:cNvSpPr/>
          <p:nvPr userDrawn="1"/>
        </p:nvSpPr>
        <p:spPr>
          <a:xfrm>
            <a:off x="914400" y="1005840"/>
            <a:ext cx="11274552" cy="365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7C599-6BFC-9248-BCB3-8694BA900178}"/>
              </a:ext>
            </a:extLst>
          </p:cNvPr>
          <p:cNvSpPr txBox="1"/>
          <p:nvPr userDrawn="1"/>
        </p:nvSpPr>
        <p:spPr>
          <a:xfrm>
            <a:off x="7973878" y="6321575"/>
            <a:ext cx="3875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headwaterseconomics.org</a:t>
            </a:r>
            <a:endParaRPr lang="en-US" sz="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F2CE1-20DF-8B42-9FC8-7383226919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188720"/>
            <a:ext cx="5212080" cy="457200"/>
          </a:xfrm>
        </p:spPr>
        <p:txBody>
          <a:bodyPr>
            <a:noAutofit/>
          </a:bodyPr>
          <a:lstStyle>
            <a:lvl1pPr>
              <a:defRPr sz="3000">
                <a:solidFill>
                  <a:srgbClr val="CA7D3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2C6F018-7AA2-5841-898D-C4DA041518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3436" y="1188720"/>
            <a:ext cx="5212080" cy="457200"/>
          </a:xfrm>
        </p:spPr>
        <p:txBody>
          <a:bodyPr>
            <a:noAutofit/>
          </a:bodyPr>
          <a:lstStyle>
            <a:lvl1pPr>
              <a:defRPr sz="3000">
                <a:solidFill>
                  <a:srgbClr val="69824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9015C94-CFC4-6F45-B375-7A706427BE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682494"/>
            <a:ext cx="5212080" cy="44805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BE558A9-29B0-3D48-9165-015D040D53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23436" y="1682494"/>
            <a:ext cx="5212080" cy="44805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401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W/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F59D9-A851-874E-8F0C-A707EAFF7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64008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0C97DC-C498-7C40-9360-37D565D72689}"/>
              </a:ext>
            </a:extLst>
          </p:cNvPr>
          <p:cNvSpPr/>
          <p:nvPr userDrawn="1"/>
        </p:nvSpPr>
        <p:spPr>
          <a:xfrm>
            <a:off x="914400" y="1005840"/>
            <a:ext cx="11274552" cy="365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07C599-6BFC-9248-BCB3-8694BA900178}"/>
              </a:ext>
            </a:extLst>
          </p:cNvPr>
          <p:cNvSpPr txBox="1"/>
          <p:nvPr userDrawn="1"/>
        </p:nvSpPr>
        <p:spPr>
          <a:xfrm>
            <a:off x="7973878" y="6321575"/>
            <a:ext cx="3875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8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headwaterseconomics.org</a:t>
            </a:r>
            <a:endParaRPr lang="en-US" sz="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F2CE1-20DF-8B42-9FC8-7383226919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188720"/>
            <a:ext cx="5212080" cy="457200"/>
          </a:xfrm>
        </p:spPr>
        <p:txBody>
          <a:bodyPr>
            <a:noAutofit/>
          </a:bodyPr>
          <a:lstStyle>
            <a:lvl1pPr>
              <a:defRPr sz="3000">
                <a:solidFill>
                  <a:srgbClr val="CA7D3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2C6F018-7AA2-5841-898D-C4DA041518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3436" y="1188720"/>
            <a:ext cx="5212080" cy="457200"/>
          </a:xfrm>
        </p:spPr>
        <p:txBody>
          <a:bodyPr>
            <a:noAutofit/>
          </a:bodyPr>
          <a:lstStyle>
            <a:lvl1pPr>
              <a:defRPr sz="3000">
                <a:solidFill>
                  <a:srgbClr val="69824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9015C94-CFC4-6F45-B375-7A706427BE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682494"/>
            <a:ext cx="5212080" cy="44805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7E9F2C-9980-3A44-A10A-482E36EC0A1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23659" y="1682494"/>
            <a:ext cx="5211857" cy="44805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content</a:t>
            </a:r>
          </a:p>
        </p:txBody>
      </p:sp>
    </p:spTree>
    <p:extLst>
      <p:ext uri="{BB962C8B-B14F-4D97-AF65-F5344CB8AC3E}">
        <p14:creationId xmlns:p14="http://schemas.microsoft.com/office/powerpoint/2010/main" val="3203609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3EAB41-8786-7E4C-9EB5-B3B117AA6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579D5-AE44-F24E-A923-66DC1AAB1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1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0" r:id="rId3"/>
    <p:sldLayoutId id="2147483661" r:id="rId4"/>
    <p:sldLayoutId id="2147483653" r:id="rId5"/>
    <p:sldLayoutId id="2147483654" r:id="rId6"/>
    <p:sldLayoutId id="2147483662" r:id="rId7"/>
    <p:sldLayoutId id="2147483655" r:id="rId8"/>
    <p:sldLayoutId id="2147483663" r:id="rId9"/>
    <p:sldLayoutId id="2147483657" r:id="rId10"/>
    <p:sldLayoutId id="2147483665" r:id="rId11"/>
    <p:sldLayoutId id="2147483659" r:id="rId12"/>
    <p:sldLayoutId id="2147483664" r:id="rId13"/>
    <p:sldLayoutId id="2147483658" r:id="rId14"/>
    <p:sldLayoutId id="2147483666" r:id="rId15"/>
    <p:sldLayoutId id="214748366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0CBF1-2F34-D744-BB6E-3D3EB84D3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Outdoor Recreation Economy: </a:t>
            </a:r>
            <a:r>
              <a:rPr lang="en-US" sz="3600" dirty="0"/>
              <a:t>Impacts, Trends, and Strategies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540BDE-97F7-48ED-A189-C1265285F11E}"/>
              </a:ext>
            </a:extLst>
          </p:cNvPr>
          <p:cNvSpPr txBox="1"/>
          <p:nvPr/>
        </p:nvSpPr>
        <p:spPr>
          <a:xfrm>
            <a:off x="838200" y="5141823"/>
            <a:ext cx="447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Megan Lawson, Ph.D.</a:t>
            </a:r>
          </a:p>
          <a:p>
            <a:r>
              <a:rPr lang="en-US" dirty="0">
                <a:solidFill>
                  <a:schemeClr val="accent6"/>
                </a:solidFill>
              </a:rPr>
              <a:t>megan@headwaterseconomics.org</a:t>
            </a:r>
          </a:p>
        </p:txBody>
      </p:sp>
    </p:spTree>
    <p:extLst>
      <p:ext uri="{BB962C8B-B14F-4D97-AF65-F5344CB8AC3E}">
        <p14:creationId xmlns:p14="http://schemas.microsoft.com/office/powerpoint/2010/main" val="2333153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B46D57-814B-4B0F-A11F-EA036D0E0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367" y="0"/>
            <a:ext cx="50952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80596D-DE04-4EE4-8D23-78F6F332D758}"/>
              </a:ext>
            </a:extLst>
          </p:cNvPr>
          <p:cNvSpPr txBox="1"/>
          <p:nvPr/>
        </p:nvSpPr>
        <p:spPr>
          <a:xfrm>
            <a:off x="1490321" y="2410540"/>
            <a:ext cx="1182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6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81090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0D61E1-EEE8-41D3-839B-44FB466F4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808" y="-1449"/>
            <a:ext cx="5613197" cy="68594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098BBF-DAC5-4AAD-8897-7C19B00048CF}"/>
              </a:ext>
            </a:extLst>
          </p:cNvPr>
          <p:cNvSpPr txBox="1"/>
          <p:nvPr/>
        </p:nvSpPr>
        <p:spPr>
          <a:xfrm>
            <a:off x="1515580" y="2413337"/>
            <a:ext cx="1182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6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20748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759315-1D29-4FE3-ACFC-5B568FA0B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166" y="0"/>
            <a:ext cx="612766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7FD894-C52E-4BAA-9C52-FF5F453F487C}"/>
              </a:ext>
            </a:extLst>
          </p:cNvPr>
          <p:cNvSpPr txBox="1"/>
          <p:nvPr/>
        </p:nvSpPr>
        <p:spPr>
          <a:xfrm>
            <a:off x="1515580" y="2413337"/>
            <a:ext cx="1182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6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62571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AD115C-D3A5-4C35-9978-915F5BB3E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97" y="-1"/>
            <a:ext cx="6709971" cy="6860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082850-DACC-4635-B4D5-1FF8315155E9}"/>
              </a:ext>
            </a:extLst>
          </p:cNvPr>
          <p:cNvSpPr txBox="1"/>
          <p:nvPr/>
        </p:nvSpPr>
        <p:spPr>
          <a:xfrm>
            <a:off x="1515580" y="2413337"/>
            <a:ext cx="1182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6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277067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73EA1-2F54-41B5-835A-F546F924B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641" y="0"/>
            <a:ext cx="6736717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DC6EEC-DD30-4644-B83E-916BB708F224}"/>
              </a:ext>
            </a:extLst>
          </p:cNvPr>
          <p:cNvSpPr txBox="1"/>
          <p:nvPr/>
        </p:nvSpPr>
        <p:spPr>
          <a:xfrm>
            <a:off x="1515580" y="2413337"/>
            <a:ext cx="1182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6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21614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E0726-4B3B-4314-916C-482C4DF5A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328" y="365760"/>
            <a:ext cx="9833472" cy="640080"/>
          </a:xfrm>
        </p:spPr>
        <p:txBody>
          <a:bodyPr anchor="b">
            <a:normAutofit/>
          </a:bodyPr>
          <a:lstStyle/>
          <a:p>
            <a:r>
              <a:rPr lang="en-US" dirty="0"/>
              <a:t>What is a “recreation economy”?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6C786-B482-421A-A72A-6235F277F9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34156" y="1188720"/>
            <a:ext cx="3500619" cy="46482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Definition by the US Department of Agriculture: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High share of employment and income from tourism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High share of second homes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dirty="0"/>
          </a:p>
        </p:txBody>
      </p:sp>
      <p:pic>
        <p:nvPicPr>
          <p:cNvPr id="1028" name="Picture 4" descr="Stanley Valley - Idaho | The Salmon River flowing towards St… | Flickr">
            <a:extLst>
              <a:ext uri="{FF2B5EF4-FFF2-40B4-BE49-F238E27FC236}">
                <a16:creationId xmlns:a16="http://schemas.microsoft.com/office/drawing/2014/main" id="{CCF5101A-FCA2-4654-96C3-2FA129BF6E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"/>
          <a:stretch/>
        </p:blipFill>
        <p:spPr bwMode="auto">
          <a:xfrm>
            <a:off x="1082294" y="1519226"/>
            <a:ext cx="6951862" cy="4648200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08657A3-A222-4C8F-A19E-F4482BF4B751}"/>
              </a:ext>
            </a:extLst>
          </p:cNvPr>
          <p:cNvGrpSpPr/>
          <p:nvPr/>
        </p:nvGrpSpPr>
        <p:grpSpPr>
          <a:xfrm>
            <a:off x="198906" y="165253"/>
            <a:ext cx="883388" cy="1188720"/>
            <a:chOff x="0" y="2560"/>
            <a:chExt cx="1223278" cy="1747540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949C30C7-F027-4613-B341-359D8D31E0E6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rrow: Chevron 4">
              <a:extLst>
                <a:ext uri="{FF2B5EF4-FFF2-40B4-BE49-F238E27FC236}">
                  <a16:creationId xmlns:a16="http://schemas.microsoft.com/office/drawing/2014/main" id="{BBE44AD3-6E9B-40BE-8D0B-F2A669890F2D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8252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E0726-4B3B-4314-916C-482C4DF5A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260" y="365760"/>
            <a:ext cx="9877540" cy="640080"/>
          </a:xfrm>
        </p:spPr>
        <p:txBody>
          <a:bodyPr anchor="b">
            <a:normAutofit/>
          </a:bodyPr>
          <a:lstStyle/>
          <a:p>
            <a:r>
              <a:rPr lang="en-US" dirty="0"/>
              <a:t>What is a recreation economy NOT?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D2C80C9B-3234-463F-AC45-B1F8EA99D2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34156" y="1188720"/>
            <a:ext cx="3500619" cy="46482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Unilateral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A silver bullet</a:t>
            </a:r>
          </a:p>
        </p:txBody>
      </p:sp>
      <p:pic>
        <p:nvPicPr>
          <p:cNvPr id="2052" name="Picture 4" descr="Super Hero Silhouette - Pearland Texas Convention &amp; Visitors Bureau">
            <a:extLst>
              <a:ext uri="{FF2B5EF4-FFF2-40B4-BE49-F238E27FC236}">
                <a16:creationId xmlns:a16="http://schemas.microsoft.com/office/drawing/2014/main" id="{1B932B90-03B5-47DD-93F4-4BB377CFE2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"/>
          <a:stretch/>
        </p:blipFill>
        <p:spPr bwMode="auto">
          <a:xfrm>
            <a:off x="838200" y="1456349"/>
            <a:ext cx="6951862" cy="4648200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87A1A5A-5638-4B6D-A351-0CEF25E2FD9D}"/>
              </a:ext>
            </a:extLst>
          </p:cNvPr>
          <p:cNvGrpSpPr/>
          <p:nvPr/>
        </p:nvGrpSpPr>
        <p:grpSpPr>
          <a:xfrm>
            <a:off x="198906" y="165253"/>
            <a:ext cx="883388" cy="1188720"/>
            <a:chOff x="0" y="2560"/>
            <a:chExt cx="1223278" cy="1747540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B87EF2B2-F4CD-4F4E-806B-5C50172572C6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rrow: Chevron 4">
              <a:extLst>
                <a:ext uri="{FF2B5EF4-FFF2-40B4-BE49-F238E27FC236}">
                  <a16:creationId xmlns:a16="http://schemas.microsoft.com/office/drawing/2014/main" id="{0683CEF8-5E53-4A52-8068-9CEE4295DF3A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8961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7C17-6A28-45D3-9F1F-9B9B1C3AD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640080"/>
          </a:xfrm>
        </p:spPr>
        <p:txBody>
          <a:bodyPr anchor="b">
            <a:normAutofit/>
          </a:bodyPr>
          <a:lstStyle/>
          <a:p>
            <a:r>
              <a:rPr lang="en-US" dirty="0"/>
              <a:t>Poll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07AA9A77-6963-47EC-B8D7-F8DA99C964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34156" y="1188720"/>
            <a:ext cx="3500619" cy="4648200"/>
          </a:xfrm>
        </p:spPr>
        <p:txBody>
          <a:bodyPr/>
          <a:lstStyle/>
          <a:p>
            <a:endParaRPr lang="en-US" dirty="0"/>
          </a:p>
          <a:p>
            <a:r>
              <a:rPr lang="en-US" sz="2600" dirty="0"/>
              <a:t>www.menti.com</a:t>
            </a:r>
          </a:p>
          <a:p>
            <a:endParaRPr lang="en-US" dirty="0"/>
          </a:p>
          <a:p>
            <a:r>
              <a:rPr lang="en-US" dirty="0"/>
              <a:t>Code: </a:t>
            </a:r>
            <a:r>
              <a:rPr lang="en-US" sz="3000" dirty="0"/>
              <a:t>8818 6361</a:t>
            </a:r>
          </a:p>
        </p:txBody>
      </p:sp>
      <p:pic>
        <p:nvPicPr>
          <p:cNvPr id="3074" name="Picture 2" descr="Poll Icon – Free Download, PNG and Vector">
            <a:extLst>
              <a:ext uri="{FF2B5EF4-FFF2-40B4-BE49-F238E27FC236}">
                <a16:creationId xmlns:a16="http://schemas.microsoft.com/office/drawing/2014/main" id="{21F6A99C-5649-4CD3-A3E6-EB3A59DE4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6231" y="1188720"/>
            <a:ext cx="4648200" cy="4648200"/>
          </a:xfrm>
          <a:prstGeom prst="rect">
            <a:avLst/>
          </a:prstGeom>
          <a:solidFill>
            <a:srgbClr val="FFFFFF"/>
          </a:solidFill>
          <a:extLst/>
        </p:spPr>
      </p:pic>
    </p:spTree>
    <p:extLst>
      <p:ext uri="{BB962C8B-B14F-4D97-AF65-F5344CB8AC3E}">
        <p14:creationId xmlns:p14="http://schemas.microsoft.com/office/powerpoint/2010/main" val="1286689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DB166-972D-4629-94A1-4E3731A40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276" y="365760"/>
            <a:ext cx="9866523" cy="640080"/>
          </a:xfrm>
        </p:spPr>
        <p:txBody>
          <a:bodyPr/>
          <a:lstStyle/>
          <a:p>
            <a:r>
              <a:rPr lang="en-US" dirty="0"/>
              <a:t>Trends in the Inland NW</a:t>
            </a:r>
          </a:p>
        </p:txBody>
      </p:sp>
      <p:pic>
        <p:nvPicPr>
          <p:cNvPr id="9" name="Content Placeholder 8" descr="A picture containing tree, outdoor, riding, bicycle&#10;&#10;Description automatically generated">
            <a:extLst>
              <a:ext uri="{FF2B5EF4-FFF2-40B4-BE49-F238E27FC236}">
                <a16:creationId xmlns:a16="http://schemas.microsoft.com/office/drawing/2014/main" id="{A702E1BF-9641-4F94-A497-0CA64C3BBB7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2428406" y="1082629"/>
            <a:ext cx="7422863" cy="5567147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DC88E7D-1FF9-45D9-8BBD-6558F4CDAA00}"/>
              </a:ext>
            </a:extLst>
          </p:cNvPr>
          <p:cNvGrpSpPr/>
          <p:nvPr/>
        </p:nvGrpSpPr>
        <p:grpSpPr>
          <a:xfrm>
            <a:off x="198906" y="165253"/>
            <a:ext cx="883388" cy="1188720"/>
            <a:chOff x="0" y="2560"/>
            <a:chExt cx="1223278" cy="1747540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325D8851-8D3A-403D-BD1B-CFC4A60AEFD5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rrow: Chevron 4">
              <a:extLst>
                <a:ext uri="{FF2B5EF4-FFF2-40B4-BE49-F238E27FC236}">
                  <a16:creationId xmlns:a16="http://schemas.microsoft.com/office/drawing/2014/main" id="{7E26B5F9-AC00-4386-9DE8-D13FCAD5FA84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dirty="0"/>
                <a:t>2</a:t>
              </a:r>
              <a:endParaRPr lang="en-US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40593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9E8A7-F760-4BF2-A767-88AE5B35E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310" y="365760"/>
            <a:ext cx="9844489" cy="640080"/>
          </a:xfrm>
        </p:spPr>
        <p:txBody>
          <a:bodyPr>
            <a:normAutofit fontScale="90000"/>
          </a:bodyPr>
          <a:lstStyle/>
          <a:p>
            <a:r>
              <a:rPr lang="en-US" dirty="0"/>
              <a:t>Recreation economies in the Inland Northwest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89422-961E-4BDD-8B05-C9E0166BCD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665215D-7F25-44D7-A4D3-0D25EE2946E9}"/>
              </a:ext>
            </a:extLst>
          </p:cNvPr>
          <p:cNvSpPr txBox="1">
            <a:spLocks/>
          </p:cNvSpPr>
          <p:nvPr/>
        </p:nvSpPr>
        <p:spPr>
          <a:xfrm>
            <a:off x="6629787" y="1295400"/>
            <a:ext cx="4687834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dirty="0"/>
              <a:t>2 of 21 counties classified as “recreation-dependent”</a:t>
            </a:r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08BBEED-6AF7-40A1-975A-F6C4BEFAF0EF}"/>
              </a:ext>
            </a:extLst>
          </p:cNvPr>
          <p:cNvGrpSpPr/>
          <p:nvPr/>
        </p:nvGrpSpPr>
        <p:grpSpPr>
          <a:xfrm>
            <a:off x="198906" y="165253"/>
            <a:ext cx="883388" cy="1188720"/>
            <a:chOff x="0" y="2560"/>
            <a:chExt cx="1223278" cy="1747540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B506FBA5-B3A1-4EB4-8975-9FF55C4DB4A5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Chevron 4">
              <a:extLst>
                <a:ext uri="{FF2B5EF4-FFF2-40B4-BE49-F238E27FC236}">
                  <a16:creationId xmlns:a16="http://schemas.microsoft.com/office/drawing/2014/main" id="{C565356C-DFA8-4828-B484-A818CC9698CD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dirty="0"/>
                <a:t>2</a:t>
              </a:r>
              <a:endParaRPr lang="en-US" sz="3600" kern="1200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9E67EFE-7742-4398-9F4F-C7290C973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33" y="1212241"/>
            <a:ext cx="5395121" cy="530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20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13CCA32-F37D-4B8C-BB5F-3B7435F749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49"/>
          <a:stretch/>
        </p:blipFill>
        <p:spPr>
          <a:xfrm>
            <a:off x="8188959" y="3474715"/>
            <a:ext cx="4097197" cy="34326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715113-6DB0-47A3-BF2A-9CCDD72AD1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28"/>
          <a:stretch/>
        </p:blipFill>
        <p:spPr>
          <a:xfrm>
            <a:off x="-49128" y="3474715"/>
            <a:ext cx="4014047" cy="3388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A78EEB-65C2-49FE-AFCC-6CDBEDD704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" b="15486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6C1331-FF38-4934-B6FB-C6566880F9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25" r="13025" b="-4"/>
          <a:stretch/>
        </p:blipFill>
        <p:spPr>
          <a:xfrm>
            <a:off x="-38100" y="-5613"/>
            <a:ext cx="4003019" cy="338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F5EAAE-80E6-4B4F-AE32-26CC947977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" r="2" b="13639"/>
          <a:stretch/>
        </p:blipFill>
        <p:spPr>
          <a:xfrm>
            <a:off x="4080922" y="-5614"/>
            <a:ext cx="3992034" cy="33888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80D0F6-B84B-4407-B54E-17926373523B}"/>
              </a:ext>
            </a:extLst>
          </p:cNvPr>
          <p:cNvSpPr/>
          <p:nvPr/>
        </p:nvSpPr>
        <p:spPr>
          <a:xfrm>
            <a:off x="-49128" y="2991112"/>
            <a:ext cx="12241128" cy="8757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b="1" dirty="0">
                <a:solidFill>
                  <a:srgbClr val="767171"/>
                </a:solidFill>
              </a:rPr>
              <a:t>Independent Nonpartisan Research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2C8FE1-3C01-4A40-BF97-0F1F45AD6965}"/>
              </a:ext>
            </a:extLst>
          </p:cNvPr>
          <p:cNvSpPr txBox="1"/>
          <p:nvPr/>
        </p:nvSpPr>
        <p:spPr>
          <a:xfrm>
            <a:off x="8167113" y="6622108"/>
            <a:ext cx="3875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https://headwaterseconomics.org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02DAF7-E1B6-48D8-8C9F-2B76106107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7" t="12606" r="19014"/>
          <a:stretch/>
        </p:blipFill>
        <p:spPr>
          <a:xfrm>
            <a:off x="4054917" y="3866887"/>
            <a:ext cx="4018040" cy="2996725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F00556E-8BF3-4DAA-8ED2-A7577143B1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1" y="3078654"/>
            <a:ext cx="3534863" cy="70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86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E0726-4B3B-4314-916C-482C4DF5A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284" y="365760"/>
            <a:ext cx="9837516" cy="640080"/>
          </a:xfrm>
        </p:spPr>
        <p:txBody>
          <a:bodyPr anchor="b">
            <a:normAutofit/>
          </a:bodyPr>
          <a:lstStyle/>
          <a:p>
            <a:r>
              <a:rPr lang="en-US" dirty="0"/>
              <a:t>Recreation economies bring more people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3F6BB7-ABAB-4BFA-B939-11D5CD1F5C75}"/>
              </a:ext>
            </a:extLst>
          </p:cNvPr>
          <p:cNvGrpSpPr/>
          <p:nvPr/>
        </p:nvGrpSpPr>
        <p:grpSpPr>
          <a:xfrm>
            <a:off x="198906" y="165253"/>
            <a:ext cx="883388" cy="1188720"/>
            <a:chOff x="0" y="2560"/>
            <a:chExt cx="1223278" cy="1747540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0E293D89-7DFB-4DCA-9F8E-EBBBACA5D202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rrow: Chevron 4">
              <a:extLst>
                <a:ext uri="{FF2B5EF4-FFF2-40B4-BE49-F238E27FC236}">
                  <a16:creationId xmlns:a16="http://schemas.microsoft.com/office/drawing/2014/main" id="{B7B0E935-E112-4033-B24F-09911F56D724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dirty="0"/>
                <a:t>2</a:t>
              </a:r>
              <a:endParaRPr lang="en-US" sz="3600" kern="1200" dirty="0"/>
            </a:p>
          </p:txBody>
        </p:sp>
      </p:grp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811751C-9358-4666-8C58-5CF8D16565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7338610"/>
              </p:ext>
            </p:extLst>
          </p:nvPr>
        </p:nvGraphicFramePr>
        <p:xfrm>
          <a:off x="2440084" y="1353973"/>
          <a:ext cx="7300044" cy="4809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81916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E0726-4B3B-4314-916C-482C4DF5A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708" y="365760"/>
            <a:ext cx="9821092" cy="640080"/>
          </a:xfrm>
        </p:spPr>
        <p:txBody>
          <a:bodyPr anchor="b">
            <a:normAutofit/>
          </a:bodyPr>
          <a:lstStyle/>
          <a:p>
            <a:r>
              <a:rPr lang="en-US" dirty="0"/>
              <a:t>Wages are lower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55A3C7-BA79-42FC-AF50-F620680B5A6C}"/>
              </a:ext>
            </a:extLst>
          </p:cNvPr>
          <p:cNvGrpSpPr/>
          <p:nvPr/>
        </p:nvGrpSpPr>
        <p:grpSpPr>
          <a:xfrm>
            <a:off x="198906" y="165253"/>
            <a:ext cx="883388" cy="1188720"/>
            <a:chOff x="0" y="2560"/>
            <a:chExt cx="1223278" cy="1747540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7B5089E7-D69B-4139-BE8F-EE0BA5025A9A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rrow: Chevron 4">
              <a:extLst>
                <a:ext uri="{FF2B5EF4-FFF2-40B4-BE49-F238E27FC236}">
                  <a16:creationId xmlns:a16="http://schemas.microsoft.com/office/drawing/2014/main" id="{D379D23E-70FE-4D9F-AADD-8ED7C8E03AD4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dirty="0"/>
                <a:t>2</a:t>
              </a:r>
              <a:endParaRPr lang="en-US" sz="3600" kern="1200" dirty="0"/>
            </a:p>
          </p:txBody>
        </p:sp>
      </p:grp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A03AB92-6B1E-4E5F-B6EE-4F4C969472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3671750"/>
              </p:ext>
            </p:extLst>
          </p:nvPr>
        </p:nvGraphicFramePr>
        <p:xfrm>
          <a:off x="2419876" y="1353973"/>
          <a:ext cx="7330355" cy="4829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40417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E0726-4B3B-4314-916C-482C4DF5A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708" y="365760"/>
            <a:ext cx="9821092" cy="640080"/>
          </a:xfrm>
        </p:spPr>
        <p:txBody>
          <a:bodyPr anchor="b">
            <a:normAutofit/>
          </a:bodyPr>
          <a:lstStyle/>
          <a:p>
            <a:r>
              <a:rPr lang="en-US" dirty="0"/>
              <a:t>Wages are lower… but growing faster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55A3C7-BA79-42FC-AF50-F620680B5A6C}"/>
              </a:ext>
            </a:extLst>
          </p:cNvPr>
          <p:cNvGrpSpPr/>
          <p:nvPr/>
        </p:nvGrpSpPr>
        <p:grpSpPr>
          <a:xfrm>
            <a:off x="198906" y="165253"/>
            <a:ext cx="883388" cy="1188720"/>
            <a:chOff x="0" y="2560"/>
            <a:chExt cx="1223278" cy="1747540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7B5089E7-D69B-4139-BE8F-EE0BA5025A9A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rrow: Chevron 4">
              <a:extLst>
                <a:ext uri="{FF2B5EF4-FFF2-40B4-BE49-F238E27FC236}">
                  <a16:creationId xmlns:a16="http://schemas.microsoft.com/office/drawing/2014/main" id="{D379D23E-70FE-4D9F-AADD-8ED7C8E03AD4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dirty="0"/>
                <a:t>2</a:t>
              </a:r>
              <a:endParaRPr lang="en-US" sz="3600" kern="1200" dirty="0"/>
            </a:p>
          </p:txBody>
        </p:sp>
      </p:grp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D86B365-513F-45E5-9A5F-485C36B4B6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9361183"/>
              </p:ext>
            </p:extLst>
          </p:nvPr>
        </p:nvGraphicFramePr>
        <p:xfrm>
          <a:off x="2429980" y="1353973"/>
          <a:ext cx="7330356" cy="4824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16664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E0726-4B3B-4314-916C-482C4DF5A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708" y="365760"/>
            <a:ext cx="9821092" cy="640080"/>
          </a:xfrm>
        </p:spPr>
        <p:txBody>
          <a:bodyPr anchor="b">
            <a:normAutofit/>
          </a:bodyPr>
          <a:lstStyle/>
          <a:p>
            <a:r>
              <a:rPr lang="en-US" dirty="0"/>
              <a:t>Recreation economies bring wealth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DC40D2-D5E4-4589-8771-DB631693BD61}"/>
              </a:ext>
            </a:extLst>
          </p:cNvPr>
          <p:cNvGrpSpPr/>
          <p:nvPr/>
        </p:nvGrpSpPr>
        <p:grpSpPr>
          <a:xfrm>
            <a:off x="198906" y="165253"/>
            <a:ext cx="883388" cy="1188720"/>
            <a:chOff x="0" y="2560"/>
            <a:chExt cx="1223278" cy="1747540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0F621089-7C6E-4626-ACD8-5D3DF9797DDE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rrow: Chevron 4">
              <a:extLst>
                <a:ext uri="{FF2B5EF4-FFF2-40B4-BE49-F238E27FC236}">
                  <a16:creationId xmlns:a16="http://schemas.microsoft.com/office/drawing/2014/main" id="{C5F42124-36DA-4F85-9B23-0D5BA1B9B01B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dirty="0"/>
                <a:t>2</a:t>
              </a:r>
              <a:endParaRPr lang="en-US" sz="3600" kern="1200" dirty="0"/>
            </a:p>
          </p:txBody>
        </p:sp>
      </p:grp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7DC74C0-3E23-4509-9A21-7FEA38FFA2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9070513"/>
              </p:ext>
            </p:extLst>
          </p:nvPr>
        </p:nvGraphicFramePr>
        <p:xfrm>
          <a:off x="2440084" y="1252881"/>
          <a:ext cx="7320251" cy="4925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01817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E0726-4B3B-4314-916C-482C4DF5A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708" y="365760"/>
            <a:ext cx="9821091" cy="640080"/>
          </a:xfrm>
        </p:spPr>
        <p:txBody>
          <a:bodyPr anchor="b">
            <a:normAutofit/>
          </a:bodyPr>
          <a:lstStyle/>
          <a:p>
            <a:r>
              <a:rPr lang="en-US" dirty="0"/>
              <a:t>Recreation communities are expensive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3EB6CD-56CA-47D4-92CB-2653A4AD9D23}"/>
              </a:ext>
            </a:extLst>
          </p:cNvPr>
          <p:cNvGrpSpPr/>
          <p:nvPr/>
        </p:nvGrpSpPr>
        <p:grpSpPr>
          <a:xfrm>
            <a:off x="198906" y="165253"/>
            <a:ext cx="883388" cy="1188720"/>
            <a:chOff x="0" y="2560"/>
            <a:chExt cx="1223278" cy="1747540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BB65469A-8062-4E6F-B052-56ECC0181B3F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rrow: Chevron 4">
              <a:extLst>
                <a:ext uri="{FF2B5EF4-FFF2-40B4-BE49-F238E27FC236}">
                  <a16:creationId xmlns:a16="http://schemas.microsoft.com/office/drawing/2014/main" id="{4C9B867A-F94B-409C-A4D1-57F0342F9B1D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dirty="0"/>
                <a:t>2</a:t>
              </a:r>
              <a:endParaRPr lang="en-US" sz="3600" kern="1200" dirty="0"/>
            </a:p>
          </p:txBody>
        </p:sp>
      </p:grp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A8F5E78-DC7C-4881-955F-42E29BFFF3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0475002"/>
              </p:ext>
            </p:extLst>
          </p:nvPr>
        </p:nvGraphicFramePr>
        <p:xfrm>
          <a:off x="2440084" y="1353973"/>
          <a:ext cx="7320251" cy="4819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82148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D3877-9273-439B-B839-7F30B7684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310" y="365760"/>
            <a:ext cx="9844489" cy="640080"/>
          </a:xfrm>
        </p:spPr>
        <p:txBody>
          <a:bodyPr/>
          <a:lstStyle/>
          <a:p>
            <a:r>
              <a:rPr lang="en-US" dirty="0"/>
              <a:t>Opportunities for recreation economies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2D5C00-621B-4979-AB0A-81543AE27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75" y="3066594"/>
            <a:ext cx="4752979" cy="83130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F6CD631-447B-4157-8EC4-BF5BB6B81200}"/>
              </a:ext>
            </a:extLst>
          </p:cNvPr>
          <p:cNvGrpSpPr/>
          <p:nvPr/>
        </p:nvGrpSpPr>
        <p:grpSpPr>
          <a:xfrm>
            <a:off x="198906" y="165253"/>
            <a:ext cx="883388" cy="1188720"/>
            <a:chOff x="0" y="2560"/>
            <a:chExt cx="1223278" cy="1747540"/>
          </a:xfrm>
        </p:grpSpPr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B974D6D8-A4D4-47FA-BB9A-A81CEE8EA41F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Arrow: Chevron 4">
              <a:extLst>
                <a:ext uri="{FF2B5EF4-FFF2-40B4-BE49-F238E27FC236}">
                  <a16:creationId xmlns:a16="http://schemas.microsoft.com/office/drawing/2014/main" id="{4447D139-A061-4528-BBE5-2C9EBCD530AA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dirty="0"/>
                <a:t>2</a:t>
              </a:r>
              <a:endParaRPr lang="en-US" sz="3600" kern="12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A5E0AF4-3B44-4511-8E27-0ECE7EF05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523" y="1212463"/>
            <a:ext cx="5477276" cy="51352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28C16E-4278-4F7C-9972-1741E000C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576" y="2201205"/>
            <a:ext cx="5313891" cy="5884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B0BD34-CE6D-4899-8695-9F80D9E3F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77" y="1462509"/>
            <a:ext cx="2277974" cy="7367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0D378D-E6EC-4C80-BE95-07AF7C457C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577" y="4174872"/>
            <a:ext cx="5227646" cy="217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42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nd d'Oreille Bay Trail">
            <a:extLst>
              <a:ext uri="{FF2B5EF4-FFF2-40B4-BE49-F238E27FC236}">
                <a16:creationId xmlns:a16="http://schemas.microsoft.com/office/drawing/2014/main" id="{42FD0C82-154B-45B2-8338-C29FACB62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906" y="-381000"/>
            <a:ext cx="12390906" cy="774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54DB50-5E92-4B96-A456-DAF4F7AD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276" y="365760"/>
            <a:ext cx="3966073" cy="640080"/>
          </a:xfrm>
          <a:solidFill>
            <a:schemeClr val="bg1">
              <a:alpha val="55000"/>
            </a:schemeClr>
          </a:solidFill>
        </p:spPr>
        <p:txBody>
          <a:bodyPr/>
          <a:lstStyle/>
          <a:p>
            <a:r>
              <a:rPr lang="en-US" dirty="0"/>
              <a:t>Sandpoint, Idaho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97D272-9F67-4BA3-9B14-33886AEF8AE7}"/>
              </a:ext>
            </a:extLst>
          </p:cNvPr>
          <p:cNvGrpSpPr/>
          <p:nvPr/>
        </p:nvGrpSpPr>
        <p:grpSpPr>
          <a:xfrm>
            <a:off x="198906" y="165253"/>
            <a:ext cx="883388" cy="1188720"/>
            <a:chOff x="0" y="2560"/>
            <a:chExt cx="1223278" cy="1747540"/>
          </a:xfrm>
        </p:grpSpPr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DC4D86E4-5BB1-47F4-8D9B-1ED6B38CD17A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BE281110-94DB-47D5-9EDF-D2182AABC3E1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dirty="0"/>
                <a:t>2</a:t>
              </a:r>
              <a:endParaRPr lang="en-US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99494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methow trails">
            <a:extLst>
              <a:ext uri="{FF2B5EF4-FFF2-40B4-BE49-F238E27FC236}">
                <a16:creationId xmlns:a16="http://schemas.microsoft.com/office/drawing/2014/main" id="{330D6496-1210-4F6B-91AB-2CDA84032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273" y="0"/>
            <a:ext cx="12744273" cy="844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54DB50-5E92-4B96-A456-DAF4F7AD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276" y="365760"/>
            <a:ext cx="5574535" cy="640080"/>
          </a:xfrm>
          <a:solidFill>
            <a:schemeClr val="bg1">
              <a:alpha val="5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Methow Valley, Washington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97D272-9F67-4BA3-9B14-33886AEF8AE7}"/>
              </a:ext>
            </a:extLst>
          </p:cNvPr>
          <p:cNvGrpSpPr/>
          <p:nvPr/>
        </p:nvGrpSpPr>
        <p:grpSpPr>
          <a:xfrm>
            <a:off x="198906" y="165253"/>
            <a:ext cx="883388" cy="1188720"/>
            <a:chOff x="0" y="2560"/>
            <a:chExt cx="1223278" cy="1747540"/>
          </a:xfrm>
        </p:grpSpPr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DC4D86E4-5BB1-47F4-8D9B-1ED6B38CD17A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BE281110-94DB-47D5-9EDF-D2182AABC3E1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dirty="0"/>
                <a:t>2</a:t>
              </a:r>
              <a:endParaRPr lang="en-US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005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methow trails">
            <a:extLst>
              <a:ext uri="{FF2B5EF4-FFF2-40B4-BE49-F238E27FC236}">
                <a16:creationId xmlns:a16="http://schemas.microsoft.com/office/drawing/2014/main" id="{330D6496-1210-4F6B-91AB-2CDA84032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273" y="0"/>
            <a:ext cx="12744273" cy="844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54DB50-5E92-4B96-A456-DAF4F7AD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276" y="365760"/>
            <a:ext cx="5574535" cy="640080"/>
          </a:xfrm>
          <a:solidFill>
            <a:schemeClr val="bg1">
              <a:alpha val="5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/>
              <a:t>Methow Valley, Washington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97D272-9F67-4BA3-9B14-33886AEF8AE7}"/>
              </a:ext>
            </a:extLst>
          </p:cNvPr>
          <p:cNvGrpSpPr/>
          <p:nvPr/>
        </p:nvGrpSpPr>
        <p:grpSpPr>
          <a:xfrm>
            <a:off x="198906" y="165253"/>
            <a:ext cx="883388" cy="1188720"/>
            <a:chOff x="0" y="2560"/>
            <a:chExt cx="1223278" cy="1747540"/>
          </a:xfrm>
        </p:grpSpPr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DC4D86E4-5BB1-47F4-8D9B-1ED6B38CD17A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BE281110-94DB-47D5-9EDF-D2182AABC3E1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dirty="0"/>
                <a:t>2</a:t>
              </a:r>
              <a:endParaRPr lang="en-US" sz="3600" kern="1200" dirty="0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C4EEB5A1-D3F2-435B-8389-D3EF3038D435}"/>
              </a:ext>
            </a:extLst>
          </p:cNvPr>
          <p:cNvSpPr txBox="1">
            <a:spLocks/>
          </p:cNvSpPr>
          <p:nvPr/>
        </p:nvSpPr>
        <p:spPr>
          <a:xfrm>
            <a:off x="6014651" y="1353973"/>
            <a:ext cx="3432465" cy="64008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/>
                </a:solidFill>
              </a:rPr>
              <a:t>$1 </a:t>
            </a:r>
            <a:r>
              <a:rPr lang="en-US" dirty="0">
                <a:solidFill>
                  <a:schemeClr val="accent6"/>
                </a:solidFill>
                <a:sym typeface="Wingdings" panose="05000000000000000000" pitchFamily="2" charset="2"/>
              </a:rPr>
              <a:t> $6 return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767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the whitefish trail">
            <a:extLst>
              <a:ext uri="{FF2B5EF4-FFF2-40B4-BE49-F238E27FC236}">
                <a16:creationId xmlns:a16="http://schemas.microsoft.com/office/drawing/2014/main" id="{9085F3D4-BC5D-457A-A862-DED4637DF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055" y="0"/>
            <a:ext cx="12663055" cy="712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54DB50-5E92-4B96-A456-DAF4F7AD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277" y="365760"/>
            <a:ext cx="4608724" cy="640080"/>
          </a:xfrm>
          <a:solidFill>
            <a:schemeClr val="bg1">
              <a:alpha val="55000"/>
            </a:schemeClr>
          </a:solidFill>
        </p:spPr>
        <p:txBody>
          <a:bodyPr/>
          <a:lstStyle/>
          <a:p>
            <a:r>
              <a:rPr lang="en-US" dirty="0"/>
              <a:t>Whitefish, Montana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97D272-9F67-4BA3-9B14-33886AEF8AE7}"/>
              </a:ext>
            </a:extLst>
          </p:cNvPr>
          <p:cNvGrpSpPr/>
          <p:nvPr/>
        </p:nvGrpSpPr>
        <p:grpSpPr>
          <a:xfrm>
            <a:off x="198906" y="165253"/>
            <a:ext cx="883388" cy="1188720"/>
            <a:chOff x="0" y="2560"/>
            <a:chExt cx="1223278" cy="1747540"/>
          </a:xfrm>
        </p:grpSpPr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DC4D86E4-5BB1-47F4-8D9B-1ED6B38CD17A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BE281110-94DB-47D5-9EDF-D2182AABC3E1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dirty="0"/>
                <a:t>2</a:t>
              </a:r>
              <a:endParaRPr lang="en-US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71840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9E8A7-F760-4BF2-A767-88AE5B35E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D8F572D-159C-4FA9-8106-01B7B040AA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798963"/>
              </p:ext>
            </p:extLst>
          </p:nvPr>
        </p:nvGraphicFramePr>
        <p:xfrm>
          <a:off x="940782" y="1381469"/>
          <a:ext cx="10208836" cy="4862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5018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the whitefish trail">
            <a:extLst>
              <a:ext uri="{FF2B5EF4-FFF2-40B4-BE49-F238E27FC236}">
                <a16:creationId xmlns:a16="http://schemas.microsoft.com/office/drawing/2014/main" id="{9085F3D4-BC5D-457A-A862-DED4637DF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055" y="0"/>
            <a:ext cx="12663055" cy="712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54DB50-5E92-4B96-A456-DAF4F7AD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277" y="365760"/>
            <a:ext cx="4608724" cy="640080"/>
          </a:xfrm>
          <a:solidFill>
            <a:schemeClr val="bg1">
              <a:alpha val="55000"/>
            </a:schemeClr>
          </a:solidFill>
        </p:spPr>
        <p:txBody>
          <a:bodyPr/>
          <a:lstStyle/>
          <a:p>
            <a:r>
              <a:rPr lang="en-US" dirty="0"/>
              <a:t>Whitefish, Montana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97D272-9F67-4BA3-9B14-33886AEF8AE7}"/>
              </a:ext>
            </a:extLst>
          </p:cNvPr>
          <p:cNvGrpSpPr/>
          <p:nvPr/>
        </p:nvGrpSpPr>
        <p:grpSpPr>
          <a:xfrm>
            <a:off x="198906" y="165253"/>
            <a:ext cx="883388" cy="1188720"/>
            <a:chOff x="0" y="2560"/>
            <a:chExt cx="1223278" cy="1747540"/>
          </a:xfrm>
        </p:grpSpPr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DC4D86E4-5BB1-47F4-8D9B-1ED6B38CD17A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BE281110-94DB-47D5-9EDF-D2182AABC3E1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dirty="0"/>
                <a:t>2</a:t>
              </a:r>
              <a:endParaRPr lang="en-US" sz="3600" kern="12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DF01A79-FF8C-4B18-B8DD-5EDF5F883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94" y="1233967"/>
            <a:ext cx="5357757" cy="535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1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the whitefish trail">
            <a:extLst>
              <a:ext uri="{FF2B5EF4-FFF2-40B4-BE49-F238E27FC236}">
                <a16:creationId xmlns:a16="http://schemas.microsoft.com/office/drawing/2014/main" id="{9085F3D4-BC5D-457A-A862-DED4637DF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055" y="0"/>
            <a:ext cx="12663055" cy="7122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54DB50-5E92-4B96-A456-DAF4F7AD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277" y="365760"/>
            <a:ext cx="4608724" cy="640080"/>
          </a:xfrm>
          <a:solidFill>
            <a:schemeClr val="bg1">
              <a:alpha val="55000"/>
            </a:schemeClr>
          </a:solidFill>
        </p:spPr>
        <p:txBody>
          <a:bodyPr/>
          <a:lstStyle/>
          <a:p>
            <a:r>
              <a:rPr lang="en-US" dirty="0"/>
              <a:t>Whitefish, Montana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97D272-9F67-4BA3-9B14-33886AEF8AE7}"/>
              </a:ext>
            </a:extLst>
          </p:cNvPr>
          <p:cNvGrpSpPr/>
          <p:nvPr/>
        </p:nvGrpSpPr>
        <p:grpSpPr>
          <a:xfrm>
            <a:off x="198906" y="165253"/>
            <a:ext cx="883388" cy="1188720"/>
            <a:chOff x="0" y="2560"/>
            <a:chExt cx="1223278" cy="1747540"/>
          </a:xfrm>
        </p:grpSpPr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DC4D86E4-5BB1-47F4-8D9B-1ED6B38CD17A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BE281110-94DB-47D5-9EDF-D2182AABC3E1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dirty="0"/>
                <a:t>2</a:t>
              </a:r>
              <a:endParaRPr lang="en-US" sz="3600" kern="1200" dirty="0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4A9988E1-4776-46DA-9EDF-89CE8FD3C8EF}"/>
              </a:ext>
            </a:extLst>
          </p:cNvPr>
          <p:cNvSpPr txBox="1">
            <a:spLocks/>
          </p:cNvSpPr>
          <p:nvPr/>
        </p:nvSpPr>
        <p:spPr>
          <a:xfrm>
            <a:off x="1038497" y="2921404"/>
            <a:ext cx="4089216" cy="756404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/>
                </a:solidFill>
              </a:rPr>
              <a:t>$1 </a:t>
            </a:r>
            <a:r>
              <a:rPr lang="en-US" dirty="0">
                <a:solidFill>
                  <a:schemeClr val="accent6"/>
                </a:solidFill>
                <a:sym typeface="Wingdings" panose="05000000000000000000" pitchFamily="2" charset="2"/>
              </a:rPr>
              <a:t> $2.50 return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10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oeur d&amp;#39;Alene The Most Beautiful Town In The World">
            <a:extLst>
              <a:ext uri="{FF2B5EF4-FFF2-40B4-BE49-F238E27FC236}">
                <a16:creationId xmlns:a16="http://schemas.microsoft.com/office/drawing/2014/main" id="{DE04885B-457B-4571-80B6-641450DB8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1041"/>
            <a:ext cx="12191999" cy="788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54DB50-5E92-4B96-A456-DAF4F7AD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276" y="365760"/>
            <a:ext cx="10289755" cy="640080"/>
          </a:xfr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So you want to be an outdoor recreation town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97D272-9F67-4BA3-9B14-33886AEF8AE7}"/>
              </a:ext>
            </a:extLst>
          </p:cNvPr>
          <p:cNvGrpSpPr/>
          <p:nvPr/>
        </p:nvGrpSpPr>
        <p:grpSpPr>
          <a:xfrm>
            <a:off x="198906" y="165253"/>
            <a:ext cx="883388" cy="1188720"/>
            <a:chOff x="0" y="2560"/>
            <a:chExt cx="1223278" cy="1747540"/>
          </a:xfrm>
        </p:grpSpPr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DC4D86E4-5BB1-47F4-8D9B-1ED6B38CD17A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BE281110-94DB-47D5-9EDF-D2182AABC3E1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8516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4DB50-5E92-4B96-A456-DAF4F7AD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276" y="365760"/>
            <a:ext cx="10289755" cy="640080"/>
          </a:xfrm>
        </p:spPr>
        <p:txBody>
          <a:bodyPr>
            <a:normAutofit/>
          </a:bodyPr>
          <a:lstStyle/>
          <a:p>
            <a:r>
              <a:rPr lang="en-US" dirty="0"/>
              <a:t>So you want to be an outdoor recreation town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97D272-9F67-4BA3-9B14-33886AEF8AE7}"/>
              </a:ext>
            </a:extLst>
          </p:cNvPr>
          <p:cNvGrpSpPr/>
          <p:nvPr/>
        </p:nvGrpSpPr>
        <p:grpSpPr>
          <a:xfrm>
            <a:off x="198906" y="165253"/>
            <a:ext cx="883388" cy="1188720"/>
            <a:chOff x="0" y="2560"/>
            <a:chExt cx="1223278" cy="1747540"/>
          </a:xfrm>
        </p:grpSpPr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DC4D86E4-5BB1-47F4-8D9B-1ED6B38CD17A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BE281110-94DB-47D5-9EDF-D2182AABC3E1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/>
                <a:t>3</a:t>
              </a:r>
            </a:p>
          </p:txBody>
        </p:sp>
      </p:grp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CAA39E8-1302-4FC6-9A3C-B84E0C3EC3CD}"/>
              </a:ext>
            </a:extLst>
          </p:cNvPr>
          <p:cNvGraphicFramePr/>
          <p:nvPr/>
        </p:nvGraphicFramePr>
        <p:xfrm>
          <a:off x="815859" y="1001048"/>
          <a:ext cx="10560281" cy="5676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28498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4DB50-5E92-4B96-A456-DAF4F7AD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276" y="365760"/>
            <a:ext cx="10289755" cy="640080"/>
          </a:xfrm>
        </p:spPr>
        <p:txBody>
          <a:bodyPr>
            <a:normAutofit/>
          </a:bodyPr>
          <a:lstStyle/>
          <a:p>
            <a:r>
              <a:rPr lang="en-US" dirty="0"/>
              <a:t>So you want to be an outdoor recreation town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97D272-9F67-4BA3-9B14-33886AEF8AE7}"/>
              </a:ext>
            </a:extLst>
          </p:cNvPr>
          <p:cNvGrpSpPr/>
          <p:nvPr/>
        </p:nvGrpSpPr>
        <p:grpSpPr>
          <a:xfrm>
            <a:off x="198906" y="165253"/>
            <a:ext cx="883388" cy="1188720"/>
            <a:chOff x="0" y="2560"/>
            <a:chExt cx="1223278" cy="1747540"/>
          </a:xfrm>
        </p:grpSpPr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DC4D86E4-5BB1-47F4-8D9B-1ED6B38CD17A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BE281110-94DB-47D5-9EDF-D2182AABC3E1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/>
                <a:t>3</a:t>
              </a:r>
            </a:p>
          </p:txBody>
        </p:sp>
      </p:grp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CAA39E8-1302-4FC6-9A3C-B84E0C3EC3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6651496"/>
              </p:ext>
            </p:extLst>
          </p:nvPr>
        </p:nvGraphicFramePr>
        <p:xfrm>
          <a:off x="815859" y="1001048"/>
          <a:ext cx="10560281" cy="5676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98355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4DB50-5E92-4B96-A456-DAF4F7AD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276" y="365760"/>
            <a:ext cx="10289755" cy="640080"/>
          </a:xfrm>
        </p:spPr>
        <p:txBody>
          <a:bodyPr>
            <a:normAutofit/>
          </a:bodyPr>
          <a:lstStyle/>
          <a:p>
            <a:r>
              <a:rPr lang="en-US" dirty="0"/>
              <a:t>So you want to be an outdoor recreation town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97D272-9F67-4BA3-9B14-33886AEF8AE7}"/>
              </a:ext>
            </a:extLst>
          </p:cNvPr>
          <p:cNvGrpSpPr/>
          <p:nvPr/>
        </p:nvGrpSpPr>
        <p:grpSpPr>
          <a:xfrm>
            <a:off x="198906" y="165253"/>
            <a:ext cx="883388" cy="1188720"/>
            <a:chOff x="0" y="2560"/>
            <a:chExt cx="1223278" cy="1747540"/>
          </a:xfrm>
        </p:grpSpPr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DC4D86E4-5BB1-47F4-8D9B-1ED6B38CD17A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BE281110-94DB-47D5-9EDF-D2182AABC3E1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/>
                <a:t>3</a:t>
              </a:r>
            </a:p>
          </p:txBody>
        </p:sp>
      </p:grp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CAA39E8-1302-4FC6-9A3C-B84E0C3EC3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5190658"/>
              </p:ext>
            </p:extLst>
          </p:nvPr>
        </p:nvGraphicFramePr>
        <p:xfrm>
          <a:off x="815859" y="1001048"/>
          <a:ext cx="10560281" cy="5676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02140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4DB50-5E92-4B96-A456-DAF4F7AD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276" y="365760"/>
            <a:ext cx="10289755" cy="640080"/>
          </a:xfrm>
        </p:spPr>
        <p:txBody>
          <a:bodyPr>
            <a:normAutofit/>
          </a:bodyPr>
          <a:lstStyle/>
          <a:p>
            <a:r>
              <a:rPr lang="en-US" dirty="0"/>
              <a:t>So you want to be an outdoor recreation town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97D272-9F67-4BA3-9B14-33886AEF8AE7}"/>
              </a:ext>
            </a:extLst>
          </p:cNvPr>
          <p:cNvGrpSpPr/>
          <p:nvPr/>
        </p:nvGrpSpPr>
        <p:grpSpPr>
          <a:xfrm>
            <a:off x="198906" y="165253"/>
            <a:ext cx="883388" cy="1188720"/>
            <a:chOff x="0" y="2560"/>
            <a:chExt cx="1223278" cy="1747540"/>
          </a:xfrm>
        </p:grpSpPr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DC4D86E4-5BB1-47F4-8D9B-1ED6B38CD17A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BE281110-94DB-47D5-9EDF-D2182AABC3E1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/>
                <a:t>3</a:t>
              </a:r>
            </a:p>
          </p:txBody>
        </p:sp>
      </p:grp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CAA39E8-1302-4FC6-9A3C-B84E0C3EC3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9673674"/>
              </p:ext>
            </p:extLst>
          </p:nvPr>
        </p:nvGraphicFramePr>
        <p:xfrm>
          <a:off x="815859" y="1001048"/>
          <a:ext cx="10560281" cy="5676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38462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4DB50-5E92-4B96-A456-DAF4F7AD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276" y="365760"/>
            <a:ext cx="10289755" cy="640080"/>
          </a:xfrm>
        </p:spPr>
        <p:txBody>
          <a:bodyPr>
            <a:normAutofit/>
          </a:bodyPr>
          <a:lstStyle/>
          <a:p>
            <a:r>
              <a:rPr lang="en-US" dirty="0"/>
              <a:t>So you want to be an outdoor recreation town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97D272-9F67-4BA3-9B14-33886AEF8AE7}"/>
              </a:ext>
            </a:extLst>
          </p:cNvPr>
          <p:cNvGrpSpPr/>
          <p:nvPr/>
        </p:nvGrpSpPr>
        <p:grpSpPr>
          <a:xfrm>
            <a:off x="198906" y="165253"/>
            <a:ext cx="883388" cy="1188720"/>
            <a:chOff x="0" y="2560"/>
            <a:chExt cx="1223278" cy="1747540"/>
          </a:xfrm>
        </p:grpSpPr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DC4D86E4-5BB1-47F4-8D9B-1ED6B38CD17A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BE281110-94DB-47D5-9EDF-D2182AABC3E1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/>
                <a:t>3</a:t>
              </a:r>
            </a:p>
          </p:txBody>
        </p:sp>
      </p:grp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CAA39E8-1302-4FC6-9A3C-B84E0C3EC3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699566"/>
              </p:ext>
            </p:extLst>
          </p:nvPr>
        </p:nvGraphicFramePr>
        <p:xfrm>
          <a:off x="815859" y="1001048"/>
          <a:ext cx="10560281" cy="5676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7185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4DB50-5E92-4B96-A456-DAF4F7AD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276" y="365760"/>
            <a:ext cx="10289755" cy="640080"/>
          </a:xfrm>
        </p:spPr>
        <p:txBody>
          <a:bodyPr>
            <a:normAutofit/>
          </a:bodyPr>
          <a:lstStyle/>
          <a:p>
            <a:r>
              <a:rPr lang="en-US" dirty="0"/>
              <a:t>So you want to be an outdoor recreation town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97D272-9F67-4BA3-9B14-33886AEF8AE7}"/>
              </a:ext>
            </a:extLst>
          </p:cNvPr>
          <p:cNvGrpSpPr/>
          <p:nvPr/>
        </p:nvGrpSpPr>
        <p:grpSpPr>
          <a:xfrm>
            <a:off x="198906" y="165253"/>
            <a:ext cx="883388" cy="1188720"/>
            <a:chOff x="0" y="2560"/>
            <a:chExt cx="1223278" cy="1747540"/>
          </a:xfrm>
        </p:grpSpPr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DC4D86E4-5BB1-47F4-8D9B-1ED6B38CD17A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BE281110-94DB-47D5-9EDF-D2182AABC3E1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/>
                <a:t>3</a:t>
              </a:r>
            </a:p>
          </p:txBody>
        </p:sp>
      </p:grp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CAA39E8-1302-4FC6-9A3C-B84E0C3EC3CD}"/>
              </a:ext>
            </a:extLst>
          </p:cNvPr>
          <p:cNvGraphicFramePr/>
          <p:nvPr/>
        </p:nvGraphicFramePr>
        <p:xfrm>
          <a:off x="815859" y="1001048"/>
          <a:ext cx="10560281" cy="5676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53560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ummer Adrift Episode 9: Frank Church Wilderness — Bound For Nowhere">
            <a:extLst>
              <a:ext uri="{FF2B5EF4-FFF2-40B4-BE49-F238E27FC236}">
                <a16:creationId xmlns:a16="http://schemas.microsoft.com/office/drawing/2014/main" id="{E1FAB347-24D4-4075-927B-A87C8674C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127" y="-133066"/>
            <a:ext cx="10686197" cy="712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431F5-8512-4404-8396-5DBAA365B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7852" y="0"/>
            <a:ext cx="5384148" cy="6858000"/>
          </a:xfrm>
          <a:solidFill>
            <a:schemeClr val="tx2"/>
          </a:solidFill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000" i="1" dirty="0">
                <a:solidFill>
                  <a:schemeClr val="bg1"/>
                </a:solidFill>
              </a:rPr>
              <a:t>Three things to remember: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1. Outdoor rec = diversification opportunity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2. Alive and well in the Inland NW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3. Doesn’t happen </a:t>
            </a:r>
            <a:r>
              <a:rPr lang="en-US" i="1" dirty="0">
                <a:solidFill>
                  <a:schemeClr val="bg1"/>
                </a:solidFill>
              </a:rPr>
              <a:t>well</a:t>
            </a:r>
            <a:r>
              <a:rPr lang="en-US" dirty="0">
                <a:solidFill>
                  <a:schemeClr val="bg1"/>
                </a:solidFill>
              </a:rPr>
              <a:t> by accident.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753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23F94-C35E-4785-92EE-4ED111FB4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580" y="365760"/>
            <a:ext cx="9838220" cy="640080"/>
          </a:xfrm>
        </p:spPr>
        <p:txBody>
          <a:bodyPr/>
          <a:lstStyle/>
          <a:p>
            <a:r>
              <a:rPr lang="en-US" dirty="0"/>
              <a:t>Recreation brings more than just tourism</a:t>
            </a:r>
          </a:p>
        </p:txBody>
      </p:sp>
      <p:pic>
        <p:nvPicPr>
          <p:cNvPr id="3074" name="Picture 2" descr="Settlers by Frank Cotham">
            <a:extLst>
              <a:ext uri="{FF2B5EF4-FFF2-40B4-BE49-F238E27FC236}">
                <a16:creationId xmlns:a16="http://schemas.microsoft.com/office/drawing/2014/main" id="{6EE0B9DA-49FC-4316-B89C-60C3E199A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647" y="1189450"/>
            <a:ext cx="7430705" cy="529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1B51F95-D20E-4D91-84EA-B671E97BEFA3}"/>
              </a:ext>
            </a:extLst>
          </p:cNvPr>
          <p:cNvGrpSpPr/>
          <p:nvPr/>
        </p:nvGrpSpPr>
        <p:grpSpPr>
          <a:xfrm>
            <a:off x="173646" y="150098"/>
            <a:ext cx="883388" cy="1188720"/>
            <a:chOff x="0" y="2560"/>
            <a:chExt cx="1223278" cy="1747540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3EB6F009-E773-4FD1-A920-9598885B42E9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Chevron 4">
              <a:extLst>
                <a:ext uri="{FF2B5EF4-FFF2-40B4-BE49-F238E27FC236}">
                  <a16:creationId xmlns:a16="http://schemas.microsoft.com/office/drawing/2014/main" id="{4AE756B6-E58D-4BF8-9BDF-EFEE7B727BFA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13201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A94B8-228C-444C-AD90-E0ACDD895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4731FA-8FF0-42A2-A443-1462E2CA1EEB}"/>
              </a:ext>
            </a:extLst>
          </p:cNvPr>
          <p:cNvSpPr txBox="1"/>
          <p:nvPr/>
        </p:nvSpPr>
        <p:spPr>
          <a:xfrm>
            <a:off x="838200" y="4811909"/>
            <a:ext cx="4334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Megan Lawson, </a:t>
            </a:r>
            <a:r>
              <a:rPr lang="en-US" dirty="0" err="1">
                <a:solidFill>
                  <a:schemeClr val="bg1"/>
                </a:solidFill>
              </a:rPr>
              <a:t>Ph.D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megan@headwaterseconomics.org</a:t>
            </a:r>
          </a:p>
          <a:p>
            <a:r>
              <a:rPr lang="en-US" dirty="0">
                <a:solidFill>
                  <a:schemeClr val="bg1"/>
                </a:solidFill>
              </a:rPr>
              <a:t>406-570-7475</a:t>
            </a:r>
          </a:p>
        </p:txBody>
      </p:sp>
    </p:spTree>
    <p:extLst>
      <p:ext uri="{BB962C8B-B14F-4D97-AF65-F5344CB8AC3E}">
        <p14:creationId xmlns:p14="http://schemas.microsoft.com/office/powerpoint/2010/main" val="905318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631F7-4A41-444D-B6E9-CDA722B6C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658012-3AB7-4334-9B77-0AE49BE9E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49" y="0"/>
            <a:ext cx="10984302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A223F-B8D0-403F-96F6-F4ADE6C3D778}"/>
              </a:ext>
            </a:extLst>
          </p:cNvPr>
          <p:cNvSpPr/>
          <p:nvPr/>
        </p:nvSpPr>
        <p:spPr>
          <a:xfrm>
            <a:off x="11588151" y="6345229"/>
            <a:ext cx="278841" cy="242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20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0D872-6400-442D-85DE-AD57DA35A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343" y="0"/>
            <a:ext cx="491331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ADA155-7796-464F-964A-92B04625A031}"/>
              </a:ext>
            </a:extLst>
          </p:cNvPr>
          <p:cNvSpPr txBox="1"/>
          <p:nvPr/>
        </p:nvSpPr>
        <p:spPr>
          <a:xfrm>
            <a:off x="1515580" y="2413337"/>
            <a:ext cx="1182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6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18093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BC531E-332D-411C-8CFA-301E326D6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482" y="0"/>
            <a:ext cx="520903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0BC78E-670E-470E-80AB-F87477019FAF}"/>
              </a:ext>
            </a:extLst>
          </p:cNvPr>
          <p:cNvSpPr txBox="1"/>
          <p:nvPr/>
        </p:nvSpPr>
        <p:spPr>
          <a:xfrm>
            <a:off x="1515580" y="2413337"/>
            <a:ext cx="1182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6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64075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23F94-C35E-4785-92EE-4ED111FB4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580" y="365760"/>
            <a:ext cx="9838220" cy="640080"/>
          </a:xfrm>
        </p:spPr>
        <p:txBody>
          <a:bodyPr/>
          <a:lstStyle/>
          <a:p>
            <a:r>
              <a:rPr lang="en-US" dirty="0"/>
              <a:t>Recruiting businesses and talent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B51F95-D20E-4D91-84EA-B671E97BEFA3}"/>
              </a:ext>
            </a:extLst>
          </p:cNvPr>
          <p:cNvGrpSpPr/>
          <p:nvPr/>
        </p:nvGrpSpPr>
        <p:grpSpPr>
          <a:xfrm>
            <a:off x="173646" y="150098"/>
            <a:ext cx="883388" cy="1188720"/>
            <a:chOff x="0" y="2560"/>
            <a:chExt cx="1223278" cy="1747540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3EB6F009-E773-4FD1-A920-9598885B42E9}"/>
                </a:ext>
              </a:extLst>
            </p:cNvPr>
            <p:cNvSpPr/>
            <p:nvPr/>
          </p:nvSpPr>
          <p:spPr>
            <a:xfrm rot="5400000">
              <a:off x="-262131" y="264691"/>
              <a:ext cx="1747540" cy="1223278"/>
            </a:xfrm>
            <a:prstGeom prst="chevron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Chevron 4">
              <a:extLst>
                <a:ext uri="{FF2B5EF4-FFF2-40B4-BE49-F238E27FC236}">
                  <a16:creationId xmlns:a16="http://schemas.microsoft.com/office/drawing/2014/main" id="{4AE756B6-E58D-4BF8-9BDF-EFEE7B727BFA}"/>
                </a:ext>
              </a:extLst>
            </p:cNvPr>
            <p:cNvSpPr txBox="1"/>
            <p:nvPr/>
          </p:nvSpPr>
          <p:spPr>
            <a:xfrm>
              <a:off x="0" y="748625"/>
              <a:ext cx="1223278" cy="5242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/>
                <a:t>1</a:t>
              </a:r>
            </a:p>
          </p:txBody>
        </p:sp>
      </p:grpSp>
      <p:pic>
        <p:nvPicPr>
          <p:cNvPr id="7" name="Picture 6" descr="CA-#1-Messaging.jpeg">
            <a:extLst>
              <a:ext uri="{FF2B5EF4-FFF2-40B4-BE49-F238E27FC236}">
                <a16:creationId xmlns:a16="http://schemas.microsoft.com/office/drawing/2014/main" id="{3E48F76E-B780-49E1-9DFF-5A3E388C3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80" y="1291535"/>
            <a:ext cx="2743200" cy="39541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MASS1-Messaging.jpeg">
            <a:extLst>
              <a:ext uri="{FF2B5EF4-FFF2-40B4-BE49-F238E27FC236}">
                <a16:creationId xmlns:a16="http://schemas.microsoft.com/office/drawing/2014/main" id="{89002AD6-4CF3-4058-83C8-9F49E12D4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254" y="2503998"/>
            <a:ext cx="2801779" cy="403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C16D44-212E-4247-9ED3-C8C2818BA0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4" t="969" r="1025" b="2203"/>
          <a:stretch/>
        </p:blipFill>
        <p:spPr>
          <a:xfrm>
            <a:off x="6770239" y="1291535"/>
            <a:ext cx="4755912" cy="3012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love2ski">
            <a:extLst>
              <a:ext uri="{FF2B5EF4-FFF2-40B4-BE49-F238E27FC236}">
                <a16:creationId xmlns:a16="http://schemas.microsoft.com/office/drawing/2014/main" id="{559C1CF2-EBEC-4ACA-A48E-19D99019D3CA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653" y="3761841"/>
            <a:ext cx="2743200" cy="242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209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97AAAC-CD48-40FD-9F61-19E43D485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380" y="0"/>
            <a:ext cx="6817239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FA8E41-60CC-4465-8D7E-26D384A2963A}"/>
              </a:ext>
            </a:extLst>
          </p:cNvPr>
          <p:cNvSpPr txBox="1"/>
          <p:nvPr/>
        </p:nvSpPr>
        <p:spPr>
          <a:xfrm>
            <a:off x="1515580" y="2413337"/>
            <a:ext cx="1182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6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57420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6EB7"/>
      </a:accent1>
      <a:accent2>
        <a:srgbClr val="8BA7D7"/>
      </a:accent2>
      <a:accent3>
        <a:srgbClr val="6B161D"/>
      </a:accent3>
      <a:accent4>
        <a:srgbClr val="D8852A"/>
      </a:accent4>
      <a:accent5>
        <a:srgbClr val="718C49"/>
      </a:accent5>
      <a:accent6>
        <a:srgbClr val="58595B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9F4B06AA-5121-8840-BA38-F4B84453CBE9}" vid="{5C03DE18-5C5B-6343-AB79-7809314F87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61B7E639C18641BFC1A63DF9842B30" ma:contentTypeVersion="9" ma:contentTypeDescription="Create a new document." ma:contentTypeScope="" ma:versionID="1be104c1cc620e326225e4e6d710f2e3">
  <xsd:schema xmlns:xsd="http://www.w3.org/2001/XMLSchema" xmlns:xs="http://www.w3.org/2001/XMLSchema" xmlns:p="http://schemas.microsoft.com/office/2006/metadata/properties" xmlns:ns2="6b9a958f-033b-4e5b-aaee-a68955aa5cb7" targetNamespace="http://schemas.microsoft.com/office/2006/metadata/properties" ma:root="true" ma:fieldsID="892eac8be286d36383d5441acdc4e254" ns2:_="">
    <xsd:import namespace="6b9a958f-033b-4e5b-aaee-a68955aa5c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9a958f-033b-4e5b-aaee-a68955aa5c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C09E756-915A-4D5E-9931-AA0888D6A4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9a958f-033b-4e5b-aaee-a68955aa5c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E5AF9B9-0015-4057-8214-032FC9140C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46DE21-21F8-4A8D-A99B-F72B4842696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Template-PowerPoint</Template>
  <TotalTime>8389</TotalTime>
  <Words>522</Words>
  <Application>Microsoft Macintosh PowerPoint</Application>
  <PresentationFormat>Widescreen</PresentationFormat>
  <Paragraphs>232</Paragraphs>
  <Slides>40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The Outdoor Recreation Economy: Impacts, Trends, and Strategies</vt:lpstr>
      <vt:lpstr>PowerPoint Presentation</vt:lpstr>
      <vt:lpstr>Overview</vt:lpstr>
      <vt:lpstr>Recreation brings more than just tourism</vt:lpstr>
      <vt:lpstr>PowerPoint Presentation</vt:lpstr>
      <vt:lpstr>PowerPoint Presentation</vt:lpstr>
      <vt:lpstr>PowerPoint Presentation</vt:lpstr>
      <vt:lpstr>Recruiting businesses and talent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 “recreation economy”?</vt:lpstr>
      <vt:lpstr>What is a recreation economy NOT?</vt:lpstr>
      <vt:lpstr>Poll</vt:lpstr>
      <vt:lpstr>Trends in the Inland NW</vt:lpstr>
      <vt:lpstr>Recreation economies in the Inland Northwest</vt:lpstr>
      <vt:lpstr>Recreation economies bring more people</vt:lpstr>
      <vt:lpstr>Wages are lower</vt:lpstr>
      <vt:lpstr>Wages are lower… but growing faster</vt:lpstr>
      <vt:lpstr>Recreation economies bring wealth</vt:lpstr>
      <vt:lpstr>Recreation communities are expensive</vt:lpstr>
      <vt:lpstr>Opportunities for recreation economies</vt:lpstr>
      <vt:lpstr>Sandpoint, Idaho</vt:lpstr>
      <vt:lpstr>Methow Valley, Washington</vt:lpstr>
      <vt:lpstr>Methow Valley, Washington</vt:lpstr>
      <vt:lpstr>Whitefish, Montana</vt:lpstr>
      <vt:lpstr>Whitefish, Montana</vt:lpstr>
      <vt:lpstr>Whitefish, Montana</vt:lpstr>
      <vt:lpstr>So you want to be an outdoor recreation town</vt:lpstr>
      <vt:lpstr>So you want to be an outdoor recreation town</vt:lpstr>
      <vt:lpstr>So you want to be an outdoor recreation town</vt:lpstr>
      <vt:lpstr>So you want to be an outdoor recreation town</vt:lpstr>
      <vt:lpstr>So you want to be an outdoor recreation town</vt:lpstr>
      <vt:lpstr>So you want to be an outdoor recreation town</vt:lpstr>
      <vt:lpstr>So you want to be an outdoor recreation town</vt:lpstr>
      <vt:lpstr>PowerPoint Presentation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Changing Recreation Economy in the High Divide</dc:title>
  <dc:subject/>
  <dc:creator>Megan Lawson</dc:creator>
  <cp:keywords/>
  <dc:description/>
  <cp:lastModifiedBy>Sharon Matthws</cp:lastModifiedBy>
  <cp:revision>239</cp:revision>
  <cp:lastPrinted>2021-06-02T15:13:25Z</cp:lastPrinted>
  <dcterms:created xsi:type="dcterms:W3CDTF">2021-04-01T17:38:39Z</dcterms:created>
  <dcterms:modified xsi:type="dcterms:W3CDTF">2021-06-02T15:14:20Z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0x0101002061B7E639C18641BFC1A63DF9842B30</vt:lpwstr>
  </property>
</Properties>
</file>