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7" r:id="rId17"/>
    <p:sldId id="278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6658FE-ED21-4AD3-8CBC-D2DA83C4B0F0}" v="143" dt="2022-06-27T17:44:45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873A4-A406-4144-BA7B-7B09819A4960}" type="datetimeFigureOut">
              <a:t>6/28/22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3FB1E-2388-44EE-A80A-E80E8B42207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43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Retailers - they want off on weekends, and to leave at 5:00. They need another worker to stay open late and/or on weekends. </a:t>
            </a:r>
            <a:br>
              <a:rPr lang="en-US" dirty="0">
                <a:cs typeface="+mn-lt"/>
              </a:rPr>
            </a:br>
            <a:endParaRPr lang="en-US">
              <a:cs typeface="Calibri"/>
            </a:endParaRPr>
          </a:p>
          <a:p>
            <a:r>
              <a:rPr lang="en-US" dirty="0"/>
              <a:t>What if you could help them figure that out? Help them navigate consolidating their hours/days of the week. Close on their slow day so they could pay someone to be open on the weekend. Get a few retailers/restaurants to do this and market downtown at the same time. Plan an event. Do our part to make it successful until people get into he habit of shopping downtown </a:t>
            </a:r>
            <a:br>
              <a:rPr lang="en-US" dirty="0">
                <a:cs typeface="+mn-lt"/>
              </a:rPr>
            </a:br>
            <a:endParaRPr lang="en-US">
              <a:cs typeface="Calibri"/>
            </a:endParaRPr>
          </a:p>
          <a:p>
            <a:r>
              <a:rPr lang="en-US" dirty="0"/>
              <a:t>Mom and pops - when they get tired, they will just close the doors. They don’t have a succession plan. Do you know their limits? Covid pushed a lot of them out of business or into early retirement. What does that look like now? 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3FB1E-2388-44EE-A80A-E80E8B422075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9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3FB1E-2388-44EE-A80A-E80E8B422075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71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 panose="020F0502020204030204"/>
              </a:rPr>
              <a:t>They may choose to close down the business because they are done. They don't want the hassle. </a:t>
            </a:r>
          </a:p>
          <a:p>
            <a:r>
              <a:rPr lang="en-US" dirty="0">
                <a:cs typeface="Calibri" panose="020F0502020204030204"/>
              </a:rPr>
              <a:t>This is detrimental to your town. </a:t>
            </a:r>
          </a:p>
          <a:p>
            <a:r>
              <a:rPr lang="en-US" dirty="0">
                <a:cs typeface="Calibri" panose="020F0502020204030204"/>
              </a:rPr>
              <a:t>Economic impact study – show them what the business means to the town. </a:t>
            </a:r>
          </a:p>
          <a:p>
            <a:r>
              <a:rPr lang="en-US" dirty="0">
                <a:cs typeface="Calibri" panose="020F0502020204030204"/>
              </a:rPr>
              <a:t>#3 is NOT AN OPTION for your community. </a:t>
            </a:r>
          </a:p>
          <a:p>
            <a:r>
              <a:rPr lang="en-US" dirty="0">
                <a:cs typeface="Calibri" panose="020F0502020204030204"/>
              </a:rPr>
              <a:t>Jobs are lost. </a:t>
            </a:r>
          </a:p>
          <a:p>
            <a:r>
              <a:rPr lang="en-US" dirty="0">
                <a:cs typeface="Calibri" panose="020F0502020204030204"/>
              </a:rPr>
              <a:t>Economic impact of that business is lost.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3FB1E-2388-44EE-A80A-E80E8B422075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80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Expanding is the easiest option – how can we help them expand? </a:t>
            </a:r>
          </a:p>
          <a:p>
            <a:r>
              <a:rPr lang="en-US" dirty="0">
                <a:cs typeface="Calibri"/>
              </a:rPr>
              <a:t>What do they need? </a:t>
            </a:r>
          </a:p>
          <a:p>
            <a:r>
              <a:rPr lang="en-US" dirty="0">
                <a:cs typeface="Calibri"/>
              </a:rPr>
              <a:t>Equipment? People? New Management? Vendors? Supply Chain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3FB1E-2388-44EE-A80A-E80E8B422075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98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They feel like it is too much work. Help them. </a:t>
            </a:r>
          </a:p>
          <a:p>
            <a:r>
              <a:rPr lang="en-US" dirty="0">
                <a:cs typeface="Calibri"/>
              </a:rPr>
              <a:t>Get a team of people to help you – the realtor, the accountant, the contractor, someone to value their business. </a:t>
            </a:r>
          </a:p>
          <a:p>
            <a:r>
              <a:rPr lang="en-US" dirty="0">
                <a:cs typeface="Calibri"/>
              </a:rPr>
              <a:t>Grant or loan them some money. Collect it when they sell.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3FB1E-2388-44EE-A80A-E80E8B422075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86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How can you help them before it is too late. </a:t>
            </a:r>
          </a:p>
          <a:p>
            <a:r>
              <a:rPr lang="en-US" dirty="0">
                <a:cs typeface="Calibri"/>
              </a:rPr>
              <a:t>What we do for one we DO NOT have to do for all. Be unique. Each business needs something different.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3FB1E-2388-44EE-A80A-E80E8B422075}" type="slidenum"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02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Logo&#10;&#10;Description automatically generated">
            <a:extLst>
              <a:ext uri="{FF2B5EF4-FFF2-40B4-BE49-F238E27FC236}">
                <a16:creationId xmlns:a16="http://schemas.microsoft.com/office/drawing/2014/main" id="{89007FF3-DFBF-B863-E558-B8611F00F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189" y="2507"/>
            <a:ext cx="12264189" cy="691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4315C69B-5F87-06F3-4E1F-1EDE0A11E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200021" cy="68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20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&#10;&#10;Description automatically generated">
            <a:extLst>
              <a:ext uri="{FF2B5EF4-FFF2-40B4-BE49-F238E27FC236}">
                <a16:creationId xmlns:a16="http://schemas.microsoft.com/office/drawing/2014/main" id="{6492D392-A412-DB9A-0E13-6FCC2498F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660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DEED2D7-6F4E-BD4F-0BD2-D18C9BE59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83978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60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46FECD5-A224-BBF5-6574-E386B8612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200021" cy="68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96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CECEF0D-5135-A874-0AF0-F1CF29C33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200021" cy="68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33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FBBC50A-F7B1-50A9-61B4-48909A835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183978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89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3EBA91D8-F6C8-CECA-0A48-519C1EF9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27831" cy="684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798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89B8723-0B15-BEA4-DBDF-4F1209EE7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127831" cy="684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77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144C582-17AF-11D1-4F50-2E8251F83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200021" cy="68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6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9D0F5B4C-A05F-D652-73F4-8EED09E67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147" y="2507"/>
            <a:ext cx="12240126" cy="690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5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C9BA97E-FAF6-9BB4-9FC9-674844D04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7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D5941F30-2CAF-36FA-5A05-F38AD421A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39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91480206-0C8A-1EFB-A32A-684806342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B1DFB5DC-00CE-7891-4D9A-02E56BC5E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75957" cy="68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9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8F853FB-D53C-AC96-8437-3F3C11161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92000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2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59C2E1E-5D33-3DCC-75ED-439626611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183978" cy="686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81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C0B9C8C8-81C5-5696-2E51-976769380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7"/>
            <a:ext cx="12200021" cy="68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6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B8A9D35-8C5A-B7EC-2CE9-9643E76AC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7"/>
            <a:ext cx="12200021" cy="686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98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336</Words>
  <Application>Microsoft Macintosh PowerPoint</Application>
  <PresentationFormat>Widescreen</PresentationFormat>
  <Paragraphs>23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KayDee Gilkey</cp:lastModifiedBy>
  <cp:revision>125</cp:revision>
  <dcterms:created xsi:type="dcterms:W3CDTF">2022-06-27T16:36:25Z</dcterms:created>
  <dcterms:modified xsi:type="dcterms:W3CDTF">2022-06-28T14:58:42Z</dcterms:modified>
</cp:coreProperties>
</file>