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658FE-ED21-4AD3-8CBC-D2DA83C4B0F0}" v="143" dt="2022-06-27T17:44:4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873A4-A406-4144-BA7B-7B09819A4960}" type="datetimeFigureOut"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FB1E-2388-44EE-A80A-E80E8B4220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Retailers - they want off on weekends, and to leave at 5:00. They need another worker to stay open late and/or on weekends. </a:t>
            </a:r>
            <a:br>
              <a:rPr lang="en-US" dirty="0">
                <a:cs typeface="+mn-lt"/>
              </a:rPr>
            </a:br>
            <a:endParaRPr lang="en-US">
              <a:cs typeface="Calibri"/>
            </a:endParaRPr>
          </a:p>
          <a:p>
            <a:r>
              <a:rPr lang="en-US" dirty="0"/>
              <a:t>What if you could help them figure that out? Help them navigate consolidating their hours/days of the week. Close on their slow day so they could pay someone to be open on the weekend. Get a few retailers/restaurants to do this and market downtown at the same time. Plan an event. Do our part to make it successful until people get into he habit of shopping downtown </a:t>
            </a:r>
            <a:br>
              <a:rPr lang="en-US" dirty="0">
                <a:cs typeface="+mn-lt"/>
              </a:rPr>
            </a:br>
            <a:endParaRPr lang="en-US">
              <a:cs typeface="Calibri"/>
            </a:endParaRPr>
          </a:p>
          <a:p>
            <a:r>
              <a:rPr lang="en-US" dirty="0"/>
              <a:t>Mom and pops - when they get tired, they will just close the doors. They don’t have a succession plan. Do you know their limits? Covid pushed a lot of them out of business or into early retirement. What does that look like now?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They may choose to close down the business because they are done. They don't want the hassle. </a:t>
            </a:r>
          </a:p>
          <a:p>
            <a:r>
              <a:rPr lang="en-US" dirty="0">
                <a:cs typeface="Calibri" panose="020F0502020204030204"/>
              </a:rPr>
              <a:t>This is detrimental to your town. </a:t>
            </a:r>
          </a:p>
          <a:p>
            <a:r>
              <a:rPr lang="en-US" dirty="0">
                <a:cs typeface="Calibri" panose="020F0502020204030204"/>
              </a:rPr>
              <a:t>Economic impact study – show them what the business means to the town. </a:t>
            </a:r>
          </a:p>
          <a:p>
            <a:r>
              <a:rPr lang="en-US" dirty="0">
                <a:cs typeface="Calibri" panose="020F0502020204030204"/>
              </a:rPr>
              <a:t>#3 is NOT AN OPTION for your community. </a:t>
            </a:r>
          </a:p>
          <a:p>
            <a:r>
              <a:rPr lang="en-US" dirty="0">
                <a:cs typeface="Calibri" panose="020F0502020204030204"/>
              </a:rPr>
              <a:t>Jobs are lost. </a:t>
            </a:r>
          </a:p>
          <a:p>
            <a:r>
              <a:rPr lang="en-US" dirty="0">
                <a:cs typeface="Calibri" panose="020F0502020204030204"/>
              </a:rPr>
              <a:t>Economic impact of that business is lost.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Expanding is the easiest option – how can we help them expand? </a:t>
            </a:r>
          </a:p>
          <a:p>
            <a:r>
              <a:rPr lang="en-US" dirty="0">
                <a:cs typeface="Calibri"/>
              </a:rPr>
              <a:t>What do they need? </a:t>
            </a:r>
          </a:p>
          <a:p>
            <a:r>
              <a:rPr lang="en-US" dirty="0">
                <a:cs typeface="Calibri"/>
              </a:rPr>
              <a:t>Equipment? People? New Management? Vendors? Supply Chain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They feel like it is too much work. Help them. </a:t>
            </a:r>
          </a:p>
          <a:p>
            <a:r>
              <a:rPr lang="en-US" dirty="0">
                <a:cs typeface="Calibri"/>
              </a:rPr>
              <a:t>Get a team of people to help you – the realtor, the accountant, the contractor, someone to value their business. </a:t>
            </a:r>
          </a:p>
          <a:p>
            <a:r>
              <a:rPr lang="en-US" dirty="0">
                <a:cs typeface="Calibri"/>
              </a:rPr>
              <a:t>Grant or loan them some money. Collect it when they sell.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How can you help them before it is too late. </a:t>
            </a:r>
          </a:p>
          <a:p>
            <a:r>
              <a:rPr lang="en-US" dirty="0">
                <a:cs typeface="Calibri"/>
              </a:rPr>
              <a:t>What we do for one we DO NOT have to do for all. Be unique. Each business needs something different.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3FB1E-2388-44EE-A80A-E80E8B422075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89007FF3-DFBF-B863-E558-B8611F00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89" y="2507"/>
            <a:ext cx="12264189" cy="69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315C69B-5F87-06F3-4E1F-1EDE0A11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492D392-A412-DB9A-0E13-6FCC2498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DEED2D7-6F4E-BD4F-0BD2-D18C9BE5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83978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6FECD5-A224-BBF5-6574-E386B861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ECEF0D-5135-A874-0AF0-F1CF29C3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3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BBC50A-F7B1-50A9-61B4-48909A835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183978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EBA91D8-F6C8-CECA-0A48-519C1EF9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27831" cy="68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9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89B8723-0B15-BEA4-DBDF-4F1209EE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127831" cy="68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4C582-17AF-11D1-4F50-2E8251F8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D0F5B4C-A05F-D652-73F4-8EED09E6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7" y="2507"/>
            <a:ext cx="12240126" cy="69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5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9BA97E-FAF6-9BB4-9FC9-674844D0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5941F30-2CAF-36FA-5A05-F38AD421A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3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1480206-0C8A-1EFB-A32A-68480634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1DFB5DC-00CE-7891-4D9A-02E56BC5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8F853FB-D53C-AC96-8437-3F3C1116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9C2E1E-5D33-3DCC-75ED-43962661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83978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0B9C8C8-81C5-5696-2E51-97676938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8A9D35-8C5A-B7EC-2CE9-9643E76A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200021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336</Words>
  <Application>Microsoft Macintosh PowerPoint</Application>
  <PresentationFormat>Widescreen</PresentationFormat>
  <Paragraphs>23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KayDee Gilkey</cp:lastModifiedBy>
  <cp:revision>125</cp:revision>
  <dcterms:created xsi:type="dcterms:W3CDTF">2022-06-27T16:36:25Z</dcterms:created>
  <dcterms:modified xsi:type="dcterms:W3CDTF">2022-06-28T14:58:42Z</dcterms:modified>
</cp:coreProperties>
</file>