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4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01EEE-A38F-4C80-BB19-1885B638A69C}" type="datetimeFigureOut">
              <a:t>6/28/22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7DDDA-A4B8-436B-BA41-E1389E029B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KWPW1uu03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rZu8xfTU2Uk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Forbes - </a:t>
            </a:r>
            <a:r>
              <a:rPr lang="en-US" dirty="0">
                <a:hlinkClick r:id="rId3"/>
              </a:rPr>
              <a:t>https://www.youtube.com/watch?v=8KWPW1uu038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https://www.youtube.com/watch?v=rZu8xfTU2Uk</a:t>
            </a:r>
            <a:endParaRPr lang="en-US" dirty="0">
              <a:cs typeface="Calibri" panose="020F0502020204030204"/>
              <a:hlinkClick r:id="rId4"/>
            </a:endParaRP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7DDDA-A4B8-436B-BA41-E1389E029B57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Where do you find these people? </a:t>
            </a:r>
          </a:p>
          <a:p>
            <a:r>
              <a:rPr lang="en-US" dirty="0">
                <a:cs typeface="Calibri"/>
              </a:rPr>
              <a:t>Got to start talking. We have to start noticing!!! Watch FB. </a:t>
            </a:r>
          </a:p>
          <a:p>
            <a:r>
              <a:rPr lang="en-US" dirty="0">
                <a:cs typeface="Calibri"/>
              </a:rPr>
              <a:t>Big Dream Gathering! 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7DDDA-A4B8-436B-BA41-E1389E029B5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6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Laurel MS – 18,000 population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7DDDA-A4B8-436B-BA41-E1389E029B57}" type="slidenum"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0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Notice them! Cheer them on. Be their cheerleader. </a:t>
            </a:r>
            <a:endParaRPr lang="en-US" dirty="0"/>
          </a:p>
          <a:p>
            <a:r>
              <a:rPr lang="en-US" dirty="0">
                <a:cs typeface="Calibri"/>
              </a:rPr>
              <a:t>Align your vision for the town with theirs. </a:t>
            </a:r>
          </a:p>
          <a:p>
            <a:r>
              <a:rPr lang="en-US" dirty="0">
                <a:cs typeface="Calibri"/>
              </a:rPr>
              <a:t>How can you help them be successful.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Story about my local couple renovating homes.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7DDDA-A4B8-436B-BA41-E1389E029B57}" type="slidenum"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u8xfTU2Uk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455761C-9643-166C-FEFB-A023E6484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147" y="2507"/>
            <a:ext cx="12248147" cy="69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8606B3E-93DF-2ABF-6375-AC927015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240126" cy="69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32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73F4E88-787B-CC28-4C9A-ACB796C6A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1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E1D75D5C-52B4-4742-6FFF-362DF735B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24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4928FDDD-A7BB-BA6A-51FA-8A4F8954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A81E9BA-5766-2D08-9F99-8D43BF75D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884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wo bolts of fabric and a quilt machine">
            <a:hlinkClick r:id="" action="ppaction://media"/>
            <a:extLst>
              <a:ext uri="{FF2B5EF4-FFF2-40B4-BE49-F238E27FC236}">
                <a16:creationId xmlns:a16="http://schemas.microsoft.com/office/drawing/2014/main" id="{60EB7917-1558-BE7D-5FB5-4D35080576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86840" y="129467"/>
            <a:ext cx="9329441" cy="665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742B3C-0C6F-B484-FB51-D1201FA73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4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4D577AF-0886-67F8-8D58-74267560F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92000" cy="686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7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1D4FF3FD-0DAB-12CA-0256-1A1B84D7D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80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64EAED0-D2C6-8E3D-9239-D2FE7436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07"/>
            <a:ext cx="12127831" cy="684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0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FBCDC09D-3C33-90B1-30F1-F982B06CB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7"/>
            <a:ext cx="12175957" cy="68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9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98</Words>
  <Application>Microsoft Macintosh PowerPoint</Application>
  <PresentationFormat>Widescreen</PresentationFormat>
  <Paragraphs>16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KayDee Gilkey</cp:lastModifiedBy>
  <cp:revision>91</cp:revision>
  <dcterms:created xsi:type="dcterms:W3CDTF">2022-06-27T17:55:11Z</dcterms:created>
  <dcterms:modified xsi:type="dcterms:W3CDTF">2022-06-28T15:28:44Z</dcterms:modified>
</cp:coreProperties>
</file>