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3" r:id="rId3"/>
    <p:sldId id="304" r:id="rId4"/>
    <p:sldId id="355" r:id="rId5"/>
    <p:sldId id="358" r:id="rId6"/>
    <p:sldId id="301" r:id="rId7"/>
    <p:sldId id="349" r:id="rId8"/>
    <p:sldId id="337" r:id="rId9"/>
    <p:sldId id="353" r:id="rId10"/>
    <p:sldId id="344" r:id="rId11"/>
    <p:sldId id="345" r:id="rId12"/>
    <p:sldId id="346" r:id="rId13"/>
    <p:sldId id="348" r:id="rId14"/>
    <p:sldId id="357" r:id="rId15"/>
    <p:sldId id="360" r:id="rId16"/>
    <p:sldId id="359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9766081871343E-2"/>
          <c:y val="3.2262685914260715E-2"/>
          <c:w val="0.87724294331629604"/>
          <c:h val="0.888960156022163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Idaho Nonfarm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62"/>
            <c:marker>
              <c:symbol val="none"/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C0C-4FF2-9521-F2AD570487ED}"/>
              </c:ext>
            </c:extLst>
          </c:dPt>
          <c:dPt>
            <c:idx val="363"/>
            <c:marker>
              <c:symbol val="none"/>
            </c:marker>
            <c:bubble3D val="0"/>
            <c:spPr>
              <a:ln w="571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F5-4356-9BDD-C3ED55F8A2DC}"/>
              </c:ext>
            </c:extLst>
          </c:dPt>
          <c:cat>
            <c:numRef>
              <c:f>Sheet1!$A$2:$A$393</c:f>
              <c:numCache>
                <c:formatCode>m/d/yyyy</c:formatCode>
                <c:ptCount val="392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</c:numCache>
            </c:numRef>
          </c:cat>
          <c:val>
            <c:numRef>
              <c:f>Sheet1!$B$2:$B$393</c:f>
              <c:numCache>
                <c:formatCode>General</c:formatCode>
                <c:ptCount val="392"/>
                <c:pt idx="0">
                  <c:v>109199000</c:v>
                </c:pt>
                <c:pt idx="1">
                  <c:v>109435000</c:v>
                </c:pt>
                <c:pt idx="2">
                  <c:v>109644000</c:v>
                </c:pt>
                <c:pt idx="3">
                  <c:v>109686000</c:v>
                </c:pt>
                <c:pt idx="4">
                  <c:v>109839000</c:v>
                </c:pt>
                <c:pt idx="5">
                  <c:v>109856000</c:v>
                </c:pt>
                <c:pt idx="6">
                  <c:v>109824000</c:v>
                </c:pt>
                <c:pt idx="7">
                  <c:v>109616000</c:v>
                </c:pt>
                <c:pt idx="8">
                  <c:v>109518000</c:v>
                </c:pt>
                <c:pt idx="9">
                  <c:v>109367000</c:v>
                </c:pt>
                <c:pt idx="10">
                  <c:v>109214000</c:v>
                </c:pt>
                <c:pt idx="11">
                  <c:v>109166000</c:v>
                </c:pt>
                <c:pt idx="12">
                  <c:v>109055000</c:v>
                </c:pt>
                <c:pt idx="13">
                  <c:v>108734000</c:v>
                </c:pt>
                <c:pt idx="14">
                  <c:v>108574000</c:v>
                </c:pt>
                <c:pt idx="15">
                  <c:v>108364000</c:v>
                </c:pt>
                <c:pt idx="16">
                  <c:v>108249000</c:v>
                </c:pt>
                <c:pt idx="17">
                  <c:v>108334000</c:v>
                </c:pt>
                <c:pt idx="18">
                  <c:v>108292000</c:v>
                </c:pt>
                <c:pt idx="19">
                  <c:v>108310000</c:v>
                </c:pt>
                <c:pt idx="20">
                  <c:v>108336000</c:v>
                </c:pt>
                <c:pt idx="21">
                  <c:v>108357000</c:v>
                </c:pt>
                <c:pt idx="22">
                  <c:v>108296000</c:v>
                </c:pt>
                <c:pt idx="23">
                  <c:v>108328000</c:v>
                </c:pt>
                <c:pt idx="24">
                  <c:v>108369000</c:v>
                </c:pt>
                <c:pt idx="25">
                  <c:v>108311000</c:v>
                </c:pt>
                <c:pt idx="26">
                  <c:v>108365000</c:v>
                </c:pt>
                <c:pt idx="27">
                  <c:v>108519000</c:v>
                </c:pt>
                <c:pt idx="28">
                  <c:v>108649000</c:v>
                </c:pt>
                <c:pt idx="29">
                  <c:v>108715000</c:v>
                </c:pt>
                <c:pt idx="30">
                  <c:v>108793000</c:v>
                </c:pt>
                <c:pt idx="31">
                  <c:v>108925000</c:v>
                </c:pt>
                <c:pt idx="32">
                  <c:v>108959000</c:v>
                </c:pt>
                <c:pt idx="33">
                  <c:v>109139000</c:v>
                </c:pt>
                <c:pt idx="34">
                  <c:v>109272000</c:v>
                </c:pt>
                <c:pt idx="35">
                  <c:v>109495000</c:v>
                </c:pt>
                <c:pt idx="36">
                  <c:v>109794000</c:v>
                </c:pt>
                <c:pt idx="37">
                  <c:v>110044000</c:v>
                </c:pt>
                <c:pt idx="38">
                  <c:v>109994000</c:v>
                </c:pt>
                <c:pt idx="39">
                  <c:v>110296000</c:v>
                </c:pt>
                <c:pt idx="40">
                  <c:v>110568000</c:v>
                </c:pt>
                <c:pt idx="41">
                  <c:v>110749000</c:v>
                </c:pt>
                <c:pt idx="42">
                  <c:v>111055000</c:v>
                </c:pt>
                <c:pt idx="43">
                  <c:v>111206000</c:v>
                </c:pt>
                <c:pt idx="44">
                  <c:v>111448000</c:v>
                </c:pt>
                <c:pt idx="45">
                  <c:v>111733000</c:v>
                </c:pt>
                <c:pt idx="46">
                  <c:v>111984000</c:v>
                </c:pt>
                <c:pt idx="47">
                  <c:v>112314000</c:v>
                </c:pt>
                <c:pt idx="48">
                  <c:v>112595000</c:v>
                </c:pt>
                <c:pt idx="49">
                  <c:v>112781000</c:v>
                </c:pt>
                <c:pt idx="50">
                  <c:v>113242000</c:v>
                </c:pt>
                <c:pt idx="51">
                  <c:v>113586000</c:v>
                </c:pt>
                <c:pt idx="52">
                  <c:v>113921000</c:v>
                </c:pt>
                <c:pt idx="53">
                  <c:v>114238000</c:v>
                </c:pt>
                <c:pt idx="54">
                  <c:v>114610000</c:v>
                </c:pt>
                <c:pt idx="55">
                  <c:v>114896000</c:v>
                </c:pt>
                <c:pt idx="56">
                  <c:v>115247000</c:v>
                </c:pt>
                <c:pt idx="57">
                  <c:v>115458000</c:v>
                </c:pt>
                <c:pt idx="58">
                  <c:v>115869000</c:v>
                </c:pt>
                <c:pt idx="59">
                  <c:v>116165000</c:v>
                </c:pt>
                <c:pt idx="60">
                  <c:v>116501000</c:v>
                </c:pt>
                <c:pt idx="61">
                  <c:v>116697000</c:v>
                </c:pt>
                <c:pt idx="62">
                  <c:v>116907000</c:v>
                </c:pt>
                <c:pt idx="63">
                  <c:v>117069000</c:v>
                </c:pt>
                <c:pt idx="64">
                  <c:v>117049000</c:v>
                </c:pt>
                <c:pt idx="65">
                  <c:v>117286000</c:v>
                </c:pt>
                <c:pt idx="66">
                  <c:v>117380000</c:v>
                </c:pt>
                <c:pt idx="67">
                  <c:v>117634000</c:v>
                </c:pt>
                <c:pt idx="68">
                  <c:v>117875000</c:v>
                </c:pt>
                <c:pt idx="69">
                  <c:v>118031000</c:v>
                </c:pt>
                <c:pt idx="70">
                  <c:v>118175000</c:v>
                </c:pt>
                <c:pt idx="71">
                  <c:v>118320000</c:v>
                </c:pt>
                <c:pt idx="72">
                  <c:v>118316000</c:v>
                </c:pt>
                <c:pt idx="73">
                  <c:v>118739000</c:v>
                </c:pt>
                <c:pt idx="74">
                  <c:v>118993000</c:v>
                </c:pt>
                <c:pt idx="75">
                  <c:v>119158000</c:v>
                </c:pt>
                <c:pt idx="76">
                  <c:v>119486000</c:v>
                </c:pt>
                <c:pt idx="77">
                  <c:v>119769000</c:v>
                </c:pt>
                <c:pt idx="78">
                  <c:v>120015000</c:v>
                </c:pt>
                <c:pt idx="79">
                  <c:v>120199000</c:v>
                </c:pt>
                <c:pt idx="80">
                  <c:v>120410000</c:v>
                </c:pt>
                <c:pt idx="81">
                  <c:v>120665000</c:v>
                </c:pt>
                <c:pt idx="82">
                  <c:v>120961000</c:v>
                </c:pt>
                <c:pt idx="83">
                  <c:v>121143000</c:v>
                </c:pt>
                <c:pt idx="84">
                  <c:v>121363000</c:v>
                </c:pt>
                <c:pt idx="85">
                  <c:v>121675000</c:v>
                </c:pt>
                <c:pt idx="86">
                  <c:v>121990000</c:v>
                </c:pt>
                <c:pt idx="87">
                  <c:v>122286000</c:v>
                </c:pt>
                <c:pt idx="88">
                  <c:v>122546000</c:v>
                </c:pt>
                <c:pt idx="89">
                  <c:v>122814000</c:v>
                </c:pt>
                <c:pt idx="90">
                  <c:v>123111000</c:v>
                </c:pt>
                <c:pt idx="91">
                  <c:v>123093000</c:v>
                </c:pt>
                <c:pt idx="92">
                  <c:v>123585000</c:v>
                </c:pt>
                <c:pt idx="93">
                  <c:v>123929000</c:v>
                </c:pt>
                <c:pt idx="94">
                  <c:v>124235000</c:v>
                </c:pt>
                <c:pt idx="95">
                  <c:v>124549000</c:v>
                </c:pt>
                <c:pt idx="96">
                  <c:v>124812000</c:v>
                </c:pt>
                <c:pt idx="97">
                  <c:v>125016000</c:v>
                </c:pt>
                <c:pt idx="98">
                  <c:v>125164000</c:v>
                </c:pt>
                <c:pt idx="99">
                  <c:v>125442000</c:v>
                </c:pt>
                <c:pt idx="100">
                  <c:v>125844000</c:v>
                </c:pt>
                <c:pt idx="101">
                  <c:v>126076000</c:v>
                </c:pt>
                <c:pt idx="102">
                  <c:v>126205000</c:v>
                </c:pt>
                <c:pt idx="103">
                  <c:v>126544000</c:v>
                </c:pt>
                <c:pt idx="104">
                  <c:v>126752000</c:v>
                </c:pt>
                <c:pt idx="105">
                  <c:v>126954000</c:v>
                </c:pt>
                <c:pt idx="106">
                  <c:v>127231000</c:v>
                </c:pt>
                <c:pt idx="107">
                  <c:v>127596000</c:v>
                </c:pt>
                <c:pt idx="108">
                  <c:v>127702000</c:v>
                </c:pt>
                <c:pt idx="109">
                  <c:v>128120000</c:v>
                </c:pt>
                <c:pt idx="110">
                  <c:v>128227000</c:v>
                </c:pt>
                <c:pt idx="111">
                  <c:v>128597000</c:v>
                </c:pt>
                <c:pt idx="112">
                  <c:v>128808000</c:v>
                </c:pt>
                <c:pt idx="113">
                  <c:v>129089000</c:v>
                </c:pt>
                <c:pt idx="114">
                  <c:v>129414000</c:v>
                </c:pt>
                <c:pt idx="115">
                  <c:v>129569000</c:v>
                </c:pt>
                <c:pt idx="116">
                  <c:v>129772000</c:v>
                </c:pt>
                <c:pt idx="117">
                  <c:v>130177000</c:v>
                </c:pt>
                <c:pt idx="118">
                  <c:v>130466000</c:v>
                </c:pt>
                <c:pt idx="119">
                  <c:v>130772000</c:v>
                </c:pt>
                <c:pt idx="120">
                  <c:v>131005000</c:v>
                </c:pt>
                <c:pt idx="121">
                  <c:v>131124000</c:v>
                </c:pt>
                <c:pt idx="122">
                  <c:v>131596000</c:v>
                </c:pt>
                <c:pt idx="123">
                  <c:v>131888000</c:v>
                </c:pt>
                <c:pt idx="124">
                  <c:v>132105000</c:v>
                </c:pt>
                <c:pt idx="125">
                  <c:v>132061000</c:v>
                </c:pt>
                <c:pt idx="126">
                  <c:v>132236000</c:v>
                </c:pt>
                <c:pt idx="127">
                  <c:v>132230000</c:v>
                </c:pt>
                <c:pt idx="128">
                  <c:v>132353000</c:v>
                </c:pt>
                <c:pt idx="129">
                  <c:v>132351000</c:v>
                </c:pt>
                <c:pt idx="130">
                  <c:v>132556000</c:v>
                </c:pt>
                <c:pt idx="131">
                  <c:v>132709000</c:v>
                </c:pt>
                <c:pt idx="132">
                  <c:v>132698000</c:v>
                </c:pt>
                <c:pt idx="133">
                  <c:v>132789000</c:v>
                </c:pt>
                <c:pt idx="134">
                  <c:v>132747000</c:v>
                </c:pt>
                <c:pt idx="135">
                  <c:v>132463000</c:v>
                </c:pt>
                <c:pt idx="136">
                  <c:v>132410000</c:v>
                </c:pt>
                <c:pt idx="137">
                  <c:v>132299000</c:v>
                </c:pt>
                <c:pt idx="138">
                  <c:v>132177000</c:v>
                </c:pt>
                <c:pt idx="139">
                  <c:v>132028000</c:v>
                </c:pt>
                <c:pt idx="140">
                  <c:v>131771000</c:v>
                </c:pt>
                <c:pt idx="141">
                  <c:v>131454000</c:v>
                </c:pt>
                <c:pt idx="142">
                  <c:v>131142000</c:v>
                </c:pt>
                <c:pt idx="143">
                  <c:v>130982000</c:v>
                </c:pt>
                <c:pt idx="144">
                  <c:v>130852000</c:v>
                </c:pt>
                <c:pt idx="145">
                  <c:v>130736000</c:v>
                </c:pt>
                <c:pt idx="146">
                  <c:v>130717000</c:v>
                </c:pt>
                <c:pt idx="147">
                  <c:v>130623000</c:v>
                </c:pt>
                <c:pt idx="148">
                  <c:v>130634000</c:v>
                </c:pt>
                <c:pt idx="149">
                  <c:v>130684000</c:v>
                </c:pt>
                <c:pt idx="150">
                  <c:v>130590000</c:v>
                </c:pt>
                <c:pt idx="151">
                  <c:v>130587000</c:v>
                </c:pt>
                <c:pt idx="152">
                  <c:v>130501000</c:v>
                </c:pt>
                <c:pt idx="153">
                  <c:v>130628000</c:v>
                </c:pt>
                <c:pt idx="154">
                  <c:v>130615000</c:v>
                </c:pt>
                <c:pt idx="155">
                  <c:v>130472000</c:v>
                </c:pt>
                <c:pt idx="156">
                  <c:v>130580000</c:v>
                </c:pt>
                <c:pt idx="157">
                  <c:v>130444000</c:v>
                </c:pt>
                <c:pt idx="158">
                  <c:v>130232000</c:v>
                </c:pt>
                <c:pt idx="159">
                  <c:v>130177000</c:v>
                </c:pt>
                <c:pt idx="160">
                  <c:v>130196000</c:v>
                </c:pt>
                <c:pt idx="161">
                  <c:v>130194000</c:v>
                </c:pt>
                <c:pt idx="162">
                  <c:v>130191000</c:v>
                </c:pt>
                <c:pt idx="163">
                  <c:v>130149000</c:v>
                </c:pt>
                <c:pt idx="164">
                  <c:v>130254000</c:v>
                </c:pt>
                <c:pt idx="165">
                  <c:v>130454000</c:v>
                </c:pt>
                <c:pt idx="166">
                  <c:v>130474000</c:v>
                </c:pt>
                <c:pt idx="167">
                  <c:v>130588000</c:v>
                </c:pt>
                <c:pt idx="168">
                  <c:v>130769000</c:v>
                </c:pt>
                <c:pt idx="169">
                  <c:v>130825000</c:v>
                </c:pt>
                <c:pt idx="170">
                  <c:v>131142000</c:v>
                </c:pt>
                <c:pt idx="171">
                  <c:v>131411000</c:v>
                </c:pt>
                <c:pt idx="172">
                  <c:v>131694000</c:v>
                </c:pt>
                <c:pt idx="173">
                  <c:v>131793000</c:v>
                </c:pt>
                <c:pt idx="174">
                  <c:v>131848000</c:v>
                </c:pt>
                <c:pt idx="175">
                  <c:v>131937000</c:v>
                </c:pt>
                <c:pt idx="176">
                  <c:v>132093000</c:v>
                </c:pt>
                <c:pt idx="177">
                  <c:v>132447000</c:v>
                </c:pt>
                <c:pt idx="178">
                  <c:v>132503000</c:v>
                </c:pt>
                <c:pt idx="179">
                  <c:v>132624000</c:v>
                </c:pt>
                <c:pt idx="180">
                  <c:v>132774000</c:v>
                </c:pt>
                <c:pt idx="181">
                  <c:v>133032000</c:v>
                </c:pt>
                <c:pt idx="182">
                  <c:v>133156000</c:v>
                </c:pt>
                <c:pt idx="183">
                  <c:v>133518000</c:v>
                </c:pt>
                <c:pt idx="184">
                  <c:v>133690000</c:v>
                </c:pt>
                <c:pt idx="185">
                  <c:v>133942000</c:v>
                </c:pt>
                <c:pt idx="186">
                  <c:v>134296000</c:v>
                </c:pt>
                <c:pt idx="187">
                  <c:v>134498000</c:v>
                </c:pt>
                <c:pt idx="188">
                  <c:v>134566000</c:v>
                </c:pt>
                <c:pt idx="189">
                  <c:v>134655000</c:v>
                </c:pt>
                <c:pt idx="190">
                  <c:v>134993000</c:v>
                </c:pt>
                <c:pt idx="191">
                  <c:v>135149000</c:v>
                </c:pt>
                <c:pt idx="192">
                  <c:v>135429000</c:v>
                </c:pt>
                <c:pt idx="193">
                  <c:v>135737000</c:v>
                </c:pt>
                <c:pt idx="194">
                  <c:v>136047000</c:v>
                </c:pt>
                <c:pt idx="195">
                  <c:v>136205000</c:v>
                </c:pt>
                <c:pt idx="196">
                  <c:v>136244000</c:v>
                </c:pt>
                <c:pt idx="197">
                  <c:v>136325000</c:v>
                </c:pt>
                <c:pt idx="198">
                  <c:v>136520000</c:v>
                </c:pt>
                <c:pt idx="199">
                  <c:v>136694000</c:v>
                </c:pt>
                <c:pt idx="200">
                  <c:v>136843000</c:v>
                </c:pt>
                <c:pt idx="201">
                  <c:v>136852000</c:v>
                </c:pt>
                <c:pt idx="202">
                  <c:v>137063000</c:v>
                </c:pt>
                <c:pt idx="203">
                  <c:v>137249000</c:v>
                </c:pt>
                <c:pt idx="204">
                  <c:v>137477000</c:v>
                </c:pt>
                <c:pt idx="205">
                  <c:v>137558000</c:v>
                </c:pt>
                <c:pt idx="206">
                  <c:v>137793000</c:v>
                </c:pt>
                <c:pt idx="207">
                  <c:v>137842000</c:v>
                </c:pt>
                <c:pt idx="208">
                  <c:v>137993000</c:v>
                </c:pt>
                <c:pt idx="209">
                  <c:v>138069000</c:v>
                </c:pt>
                <c:pt idx="210">
                  <c:v>138038000</c:v>
                </c:pt>
                <c:pt idx="211">
                  <c:v>138015000</c:v>
                </c:pt>
                <c:pt idx="212">
                  <c:v>138095000</c:v>
                </c:pt>
                <c:pt idx="213">
                  <c:v>138174000</c:v>
                </c:pt>
                <c:pt idx="214">
                  <c:v>138284000</c:v>
                </c:pt>
                <c:pt idx="215">
                  <c:v>138392000</c:v>
                </c:pt>
                <c:pt idx="216">
                  <c:v>138403000</c:v>
                </c:pt>
                <c:pt idx="217">
                  <c:v>138324000</c:v>
                </c:pt>
                <c:pt idx="218">
                  <c:v>138275000</c:v>
                </c:pt>
                <c:pt idx="219">
                  <c:v>138035000</c:v>
                </c:pt>
                <c:pt idx="220">
                  <c:v>137858000</c:v>
                </c:pt>
                <c:pt idx="221">
                  <c:v>137687000</c:v>
                </c:pt>
                <c:pt idx="222">
                  <c:v>137491000</c:v>
                </c:pt>
                <c:pt idx="223">
                  <c:v>137213000</c:v>
                </c:pt>
                <c:pt idx="224">
                  <c:v>136753000</c:v>
                </c:pt>
                <c:pt idx="225">
                  <c:v>136272000</c:v>
                </c:pt>
                <c:pt idx="226">
                  <c:v>135545000</c:v>
                </c:pt>
                <c:pt idx="227">
                  <c:v>134839000</c:v>
                </c:pt>
                <c:pt idx="228">
                  <c:v>134055000</c:v>
                </c:pt>
                <c:pt idx="229">
                  <c:v>133312000</c:v>
                </c:pt>
                <c:pt idx="230">
                  <c:v>132512000</c:v>
                </c:pt>
                <c:pt idx="231">
                  <c:v>131817000</c:v>
                </c:pt>
                <c:pt idx="232">
                  <c:v>131475000</c:v>
                </c:pt>
                <c:pt idx="233">
                  <c:v>131008000</c:v>
                </c:pt>
                <c:pt idx="234">
                  <c:v>130668000</c:v>
                </c:pt>
                <c:pt idx="235">
                  <c:v>130485000</c:v>
                </c:pt>
                <c:pt idx="236">
                  <c:v>130244000</c:v>
                </c:pt>
                <c:pt idx="237">
                  <c:v>130045000</c:v>
                </c:pt>
                <c:pt idx="238">
                  <c:v>130057000</c:v>
                </c:pt>
                <c:pt idx="239">
                  <c:v>129788000</c:v>
                </c:pt>
                <c:pt idx="240">
                  <c:v>129790000</c:v>
                </c:pt>
                <c:pt idx="241">
                  <c:v>129698000</c:v>
                </c:pt>
                <c:pt idx="242">
                  <c:v>129879000</c:v>
                </c:pt>
                <c:pt idx="243">
                  <c:v>130110000</c:v>
                </c:pt>
                <c:pt idx="244">
                  <c:v>130650000</c:v>
                </c:pt>
                <c:pt idx="245">
                  <c:v>130511000</c:v>
                </c:pt>
                <c:pt idx="246">
                  <c:v>130427000</c:v>
                </c:pt>
                <c:pt idx="247">
                  <c:v>130422000</c:v>
                </c:pt>
                <c:pt idx="248">
                  <c:v>130357000</c:v>
                </c:pt>
                <c:pt idx="249">
                  <c:v>130625000</c:v>
                </c:pt>
                <c:pt idx="250">
                  <c:v>130750000</c:v>
                </c:pt>
                <c:pt idx="251">
                  <c:v>130822000</c:v>
                </c:pt>
                <c:pt idx="252">
                  <c:v>130841000</c:v>
                </c:pt>
                <c:pt idx="253">
                  <c:v>131053000</c:v>
                </c:pt>
                <c:pt idx="254">
                  <c:v>131288000</c:v>
                </c:pt>
                <c:pt idx="255">
                  <c:v>131602000</c:v>
                </c:pt>
                <c:pt idx="256">
                  <c:v>131703000</c:v>
                </c:pt>
                <c:pt idx="257">
                  <c:v>131939000</c:v>
                </c:pt>
                <c:pt idx="258">
                  <c:v>131999000</c:v>
                </c:pt>
                <c:pt idx="259">
                  <c:v>132125000</c:v>
                </c:pt>
                <c:pt idx="260">
                  <c:v>132358000</c:v>
                </c:pt>
                <c:pt idx="261">
                  <c:v>132562000</c:v>
                </c:pt>
                <c:pt idx="262">
                  <c:v>132694000</c:v>
                </c:pt>
                <c:pt idx="263">
                  <c:v>132896000</c:v>
                </c:pt>
                <c:pt idx="264">
                  <c:v>133250000</c:v>
                </c:pt>
                <c:pt idx="265">
                  <c:v>133512000</c:v>
                </c:pt>
                <c:pt idx="266">
                  <c:v>133752000</c:v>
                </c:pt>
                <c:pt idx="267">
                  <c:v>133834000</c:v>
                </c:pt>
                <c:pt idx="268">
                  <c:v>133934000</c:v>
                </c:pt>
                <c:pt idx="269">
                  <c:v>134007000</c:v>
                </c:pt>
                <c:pt idx="270">
                  <c:v>134159000</c:v>
                </c:pt>
                <c:pt idx="271">
                  <c:v>134331000</c:v>
                </c:pt>
                <c:pt idx="272">
                  <c:v>134518000</c:v>
                </c:pt>
                <c:pt idx="273">
                  <c:v>134677000</c:v>
                </c:pt>
                <c:pt idx="274">
                  <c:v>134833000</c:v>
                </c:pt>
                <c:pt idx="275">
                  <c:v>135072000</c:v>
                </c:pt>
                <c:pt idx="276">
                  <c:v>135263000</c:v>
                </c:pt>
                <c:pt idx="277">
                  <c:v>135541000</c:v>
                </c:pt>
                <c:pt idx="278">
                  <c:v>135680000</c:v>
                </c:pt>
                <c:pt idx="279">
                  <c:v>135871000</c:v>
                </c:pt>
                <c:pt idx="280">
                  <c:v>136093000</c:v>
                </c:pt>
                <c:pt idx="281">
                  <c:v>136274000</c:v>
                </c:pt>
                <c:pt idx="282">
                  <c:v>136386000</c:v>
                </c:pt>
                <c:pt idx="283">
                  <c:v>136628000</c:v>
                </c:pt>
                <c:pt idx="284">
                  <c:v>136815000</c:v>
                </c:pt>
                <c:pt idx="285">
                  <c:v>137040000</c:v>
                </c:pt>
                <c:pt idx="286">
                  <c:v>137304000</c:v>
                </c:pt>
                <c:pt idx="287">
                  <c:v>137373000</c:v>
                </c:pt>
                <c:pt idx="288">
                  <c:v>137548000</c:v>
                </c:pt>
                <c:pt idx="289">
                  <c:v>137714000</c:v>
                </c:pt>
                <c:pt idx="290">
                  <c:v>137968000</c:v>
                </c:pt>
                <c:pt idx="291">
                  <c:v>138293000</c:v>
                </c:pt>
                <c:pt idx="292">
                  <c:v>138511000</c:v>
                </c:pt>
                <c:pt idx="293">
                  <c:v>138837000</c:v>
                </c:pt>
                <c:pt idx="294">
                  <c:v>139069000</c:v>
                </c:pt>
                <c:pt idx="295">
                  <c:v>139257000</c:v>
                </c:pt>
                <c:pt idx="296">
                  <c:v>139566000</c:v>
                </c:pt>
                <c:pt idx="297">
                  <c:v>139818000</c:v>
                </c:pt>
                <c:pt idx="298">
                  <c:v>140109000</c:v>
                </c:pt>
                <c:pt idx="299">
                  <c:v>140377000</c:v>
                </c:pt>
                <c:pt idx="300">
                  <c:v>140568000</c:v>
                </c:pt>
                <c:pt idx="301">
                  <c:v>140839000</c:v>
                </c:pt>
                <c:pt idx="302">
                  <c:v>140910000</c:v>
                </c:pt>
                <c:pt idx="303">
                  <c:v>141194000</c:v>
                </c:pt>
                <c:pt idx="304">
                  <c:v>141525000</c:v>
                </c:pt>
                <c:pt idx="305">
                  <c:v>141699000</c:v>
                </c:pt>
                <c:pt idx="306">
                  <c:v>142001000</c:v>
                </c:pt>
                <c:pt idx="307">
                  <c:v>142126000</c:v>
                </c:pt>
                <c:pt idx="308">
                  <c:v>142281000</c:v>
                </c:pt>
                <c:pt idx="309">
                  <c:v>142587000</c:v>
                </c:pt>
                <c:pt idx="310">
                  <c:v>142824000</c:v>
                </c:pt>
                <c:pt idx="311">
                  <c:v>143097000</c:v>
                </c:pt>
                <c:pt idx="312">
                  <c:v>143205000</c:v>
                </c:pt>
                <c:pt idx="313">
                  <c:v>143417000</c:v>
                </c:pt>
                <c:pt idx="314">
                  <c:v>143654000</c:v>
                </c:pt>
                <c:pt idx="315">
                  <c:v>143851000</c:v>
                </c:pt>
                <c:pt idx="316">
                  <c:v>143892000</c:v>
                </c:pt>
                <c:pt idx="317">
                  <c:v>144150000</c:v>
                </c:pt>
                <c:pt idx="318">
                  <c:v>144521000</c:v>
                </c:pt>
                <c:pt idx="319">
                  <c:v>144664000</c:v>
                </c:pt>
                <c:pt idx="320">
                  <c:v>144953000</c:v>
                </c:pt>
                <c:pt idx="321">
                  <c:v>145071000</c:v>
                </c:pt>
                <c:pt idx="322">
                  <c:v>145201000</c:v>
                </c:pt>
                <c:pt idx="323">
                  <c:v>145415000</c:v>
                </c:pt>
                <c:pt idx="324">
                  <c:v>145628000</c:v>
                </c:pt>
                <c:pt idx="325">
                  <c:v>145818000</c:v>
                </c:pt>
                <c:pt idx="326">
                  <c:v>145960000</c:v>
                </c:pt>
                <c:pt idx="327">
                  <c:v>146165000</c:v>
                </c:pt>
                <c:pt idx="328">
                  <c:v>146388000</c:v>
                </c:pt>
                <c:pt idx="329">
                  <c:v>146585000</c:v>
                </c:pt>
                <c:pt idx="330">
                  <c:v>146768000</c:v>
                </c:pt>
                <c:pt idx="331">
                  <c:v>146913000</c:v>
                </c:pt>
                <c:pt idx="332">
                  <c:v>147012000</c:v>
                </c:pt>
                <c:pt idx="333">
                  <c:v>147153000</c:v>
                </c:pt>
                <c:pt idx="334">
                  <c:v>147353000</c:v>
                </c:pt>
                <c:pt idx="335">
                  <c:v>147529000</c:v>
                </c:pt>
                <c:pt idx="336">
                  <c:v>147662000</c:v>
                </c:pt>
                <c:pt idx="337">
                  <c:v>148064000</c:v>
                </c:pt>
                <c:pt idx="338">
                  <c:v>148289000</c:v>
                </c:pt>
                <c:pt idx="339">
                  <c:v>148468000</c:v>
                </c:pt>
                <c:pt idx="340">
                  <c:v>148801000</c:v>
                </c:pt>
                <c:pt idx="341">
                  <c:v>148984000</c:v>
                </c:pt>
                <c:pt idx="342">
                  <c:v>149050000</c:v>
                </c:pt>
                <c:pt idx="343">
                  <c:v>149269000</c:v>
                </c:pt>
                <c:pt idx="344">
                  <c:v>149326000</c:v>
                </c:pt>
                <c:pt idx="345">
                  <c:v>149471000</c:v>
                </c:pt>
                <c:pt idx="346">
                  <c:v>149573000</c:v>
                </c:pt>
                <c:pt idx="347">
                  <c:v>149821000</c:v>
                </c:pt>
                <c:pt idx="348">
                  <c:v>150100000</c:v>
                </c:pt>
                <c:pt idx="349">
                  <c:v>150124000</c:v>
                </c:pt>
                <c:pt idx="350">
                  <c:v>150348000</c:v>
                </c:pt>
                <c:pt idx="351">
                  <c:v>150636000</c:v>
                </c:pt>
                <c:pt idx="352">
                  <c:v>150713000</c:v>
                </c:pt>
                <c:pt idx="353">
                  <c:v>150843000</c:v>
                </c:pt>
                <c:pt idx="354">
                  <c:v>150921000</c:v>
                </c:pt>
                <c:pt idx="355">
                  <c:v>151081000</c:v>
                </c:pt>
                <c:pt idx="356">
                  <c:v>151244000</c:v>
                </c:pt>
                <c:pt idx="357">
                  <c:v>151337000</c:v>
                </c:pt>
                <c:pt idx="358">
                  <c:v>151589000</c:v>
                </c:pt>
                <c:pt idx="359">
                  <c:v>151789000</c:v>
                </c:pt>
                <c:pt idx="360">
                  <c:v>152128000</c:v>
                </c:pt>
                <c:pt idx="361">
                  <c:v>152504000</c:v>
                </c:pt>
                <c:pt idx="362">
                  <c:v>151006000</c:v>
                </c:pt>
                <c:pt idx="363">
                  <c:v>130513000</c:v>
                </c:pt>
                <c:pt idx="364">
                  <c:v>133155000</c:v>
                </c:pt>
                <c:pt idx="365">
                  <c:v>137660000</c:v>
                </c:pt>
                <c:pt idx="366">
                  <c:v>139048000</c:v>
                </c:pt>
                <c:pt idx="367">
                  <c:v>140713000</c:v>
                </c:pt>
                <c:pt idx="368">
                  <c:v>141632000</c:v>
                </c:pt>
                <c:pt idx="369">
                  <c:v>142279000</c:v>
                </c:pt>
                <c:pt idx="370">
                  <c:v>142612000</c:v>
                </c:pt>
                <c:pt idx="371">
                  <c:v>142497000</c:v>
                </c:pt>
                <c:pt idx="372">
                  <c:v>143017000</c:v>
                </c:pt>
                <c:pt idx="373">
                  <c:v>143727000</c:v>
                </c:pt>
                <c:pt idx="374">
                  <c:v>144431000</c:v>
                </c:pt>
                <c:pt idx="375">
                  <c:v>144694000</c:v>
                </c:pt>
                <c:pt idx="376">
                  <c:v>145141000</c:v>
                </c:pt>
                <c:pt idx="377">
                  <c:v>145698000</c:v>
                </c:pt>
                <c:pt idx="378">
                  <c:v>146387000</c:v>
                </c:pt>
                <c:pt idx="379">
                  <c:v>146904000</c:v>
                </c:pt>
                <c:pt idx="380">
                  <c:v>147328000</c:v>
                </c:pt>
                <c:pt idx="381">
                  <c:v>148005000</c:v>
                </c:pt>
                <c:pt idx="382">
                  <c:v>148652000</c:v>
                </c:pt>
                <c:pt idx="383">
                  <c:v>149240000</c:v>
                </c:pt>
                <c:pt idx="384">
                  <c:v>149744000</c:v>
                </c:pt>
                <c:pt idx="385">
                  <c:v>150458000</c:v>
                </c:pt>
                <c:pt idx="386">
                  <c:v>150856000</c:v>
                </c:pt>
                <c:pt idx="387">
                  <c:v>151224000</c:v>
                </c:pt>
                <c:pt idx="388">
                  <c:v>151610000</c:v>
                </c:pt>
                <c:pt idx="389">
                  <c:v>151903000</c:v>
                </c:pt>
                <c:pt idx="390">
                  <c:v>152429000</c:v>
                </c:pt>
                <c:pt idx="391">
                  <c:v>152744000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D2-4D4A-9DAA-8D4272331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5189976"/>
        <c:axId val="805190304"/>
      </c:lineChart>
      <c:dateAx>
        <c:axId val="805189976"/>
        <c:scaling>
          <c:orientation val="minMax"/>
          <c:max val="44866"/>
          <c:min val="40909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90304"/>
        <c:crosses val="autoZero"/>
        <c:auto val="1"/>
        <c:lblOffset val="100"/>
        <c:baseTimeUnit val="months"/>
        <c:majorUnit val="12"/>
        <c:majorTimeUnit val="months"/>
      </c:dateAx>
      <c:valAx>
        <c:axId val="805190304"/>
        <c:scaling>
          <c:orientation val="minMax"/>
          <c:max val="160000000"/>
          <c:min val="12000000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rgbClr val="FAFDFB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899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339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  <c:pt idx="18">
                  <c:v>90 to 94</c:v>
                </c:pt>
                <c:pt idx="19">
                  <c:v>95 to 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20061000</c:v>
                </c:pt>
                <c:pt idx="1">
                  <c:v>20936000</c:v>
                </c:pt>
                <c:pt idx="2">
                  <c:v>20679000</c:v>
                </c:pt>
                <c:pt idx="3">
                  <c:v>19460000</c:v>
                </c:pt>
                <c:pt idx="4">
                  <c:v>19979000</c:v>
                </c:pt>
                <c:pt idx="5">
                  <c:v>23018000</c:v>
                </c:pt>
                <c:pt idx="6">
                  <c:v>26559000</c:v>
                </c:pt>
                <c:pt idx="7">
                  <c:v>26598000</c:v>
                </c:pt>
                <c:pt idx="8">
                  <c:v>26008000</c:v>
                </c:pt>
                <c:pt idx="9">
                  <c:v>25752000</c:v>
                </c:pt>
                <c:pt idx="10">
                  <c:v>25218000</c:v>
                </c:pt>
                <c:pt idx="11">
                  <c:v>25300000</c:v>
                </c:pt>
                <c:pt idx="12">
                  <c:v>22739000</c:v>
                </c:pt>
                <c:pt idx="13">
                  <c:v>19254000</c:v>
                </c:pt>
                <c:pt idx="14">
                  <c:v>15338000</c:v>
                </c:pt>
                <c:pt idx="15">
                  <c:v>10423000</c:v>
                </c:pt>
                <c:pt idx="16">
                  <c:v>7880000</c:v>
                </c:pt>
                <c:pt idx="17">
                  <c:v>4034000</c:v>
                </c:pt>
                <c:pt idx="18">
                  <c:v>1513000</c:v>
                </c:pt>
                <c:pt idx="19">
                  <c:v>288000</c:v>
                </c:pt>
                <c:pt idx="20">
                  <c:v>23000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847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7-424E-AC27-D0E77330B715}"/>
              </c:ext>
            </c:extLst>
          </c:dPt>
          <c:dPt>
            <c:idx val="1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7-424E-AC27-D0E77330B715}"/>
              </c:ext>
            </c:extLst>
          </c:dPt>
          <c:dPt>
            <c:idx val="2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424E-AC27-D0E77330B715}"/>
              </c:ext>
            </c:extLst>
          </c:dPt>
          <c:dPt>
            <c:idx val="3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7-424E-AC27-D0E77330B715}"/>
              </c:ext>
            </c:extLst>
          </c:dPt>
          <c:dPt>
            <c:idx val="4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7-424E-AC27-D0E77330B715}"/>
              </c:ext>
            </c:extLst>
          </c:dPt>
          <c:dPt>
            <c:idx val="5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7-424E-AC27-D0E77330B715}"/>
              </c:ext>
            </c:extLst>
          </c:dPt>
          <c:dPt>
            <c:idx val="6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7-424E-AC27-D0E77330B715}"/>
              </c:ext>
            </c:extLst>
          </c:dPt>
          <c:dPt>
            <c:idx val="7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7-424E-AC27-D0E77330B715}"/>
              </c:ext>
            </c:extLst>
          </c:dPt>
          <c:dPt>
            <c:idx val="8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7-424E-AC27-D0E77330B715}"/>
              </c:ext>
            </c:extLst>
          </c:dPt>
          <c:dPt>
            <c:idx val="9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7-424E-AC27-D0E77330B715}"/>
              </c:ext>
            </c:extLst>
          </c:dPt>
          <c:dPt>
            <c:idx val="10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17-424E-AC27-D0E77330B715}"/>
              </c:ext>
            </c:extLst>
          </c:dPt>
          <c:dPt>
            <c:idx val="11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17-424E-AC27-D0E77330B715}"/>
              </c:ext>
            </c:extLst>
          </c:dPt>
          <c:dPt>
            <c:idx val="12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17-424E-AC27-D0E77330B715}"/>
              </c:ext>
            </c:extLst>
          </c:dPt>
          <c:dPt>
            <c:idx val="13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17-424E-AC27-D0E77330B715}"/>
              </c:ext>
            </c:extLst>
          </c:dPt>
          <c:dPt>
            <c:idx val="14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17-424E-AC27-D0E77330B715}"/>
              </c:ext>
            </c:extLst>
          </c:dPt>
          <c:dPt>
            <c:idx val="15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17-424E-AC27-D0E77330B715}"/>
              </c:ext>
            </c:extLst>
          </c:dPt>
          <c:dPt>
            <c:idx val="16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17-424E-AC27-D0E77330B715}"/>
              </c:ext>
            </c:extLst>
          </c:dPt>
          <c:dPt>
            <c:idx val="17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17-424E-AC27-D0E77330B715}"/>
              </c:ext>
            </c:extLst>
          </c:dPt>
          <c:dPt>
            <c:idx val="18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17-424E-AC27-D0E77330B715}"/>
              </c:ext>
            </c:extLst>
          </c:dPt>
          <c:dPt>
            <c:idx val="19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17-424E-AC27-D0E77330B715}"/>
              </c:ext>
            </c:extLst>
          </c:dPt>
          <c:dPt>
            <c:idx val="20"/>
            <c:invertIfNegative val="1"/>
            <c:bubble3D val="0"/>
            <c:spPr>
              <a:solidFill>
                <a:srgbClr val="0068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17-424E-AC27-D0E77330B715}"/>
              </c:ext>
            </c:extLst>
          </c:dPt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5354000</c:v>
                </c:pt>
                <c:pt idx="1">
                  <c:v>5479000</c:v>
                </c:pt>
                <c:pt idx="2">
                  <c:v>5448000</c:v>
                </c:pt>
                <c:pt idx="3">
                  <c:v>5515000</c:v>
                </c:pt>
                <c:pt idx="4">
                  <c:v>5435000</c:v>
                </c:pt>
                <c:pt idx="5">
                  <c:v>5412000</c:v>
                </c:pt>
                <c:pt idx="6">
                  <c:v>5041000</c:v>
                </c:pt>
                <c:pt idx="7">
                  <c:v>4746000</c:v>
                </c:pt>
                <c:pt idx="8">
                  <c:v>4502000</c:v>
                </c:pt>
                <c:pt idx="9">
                  <c:v>4233000</c:v>
                </c:pt>
                <c:pt idx="10">
                  <c:v>3689000</c:v>
                </c:pt>
                <c:pt idx="11">
                  <c:v>3091000</c:v>
                </c:pt>
                <c:pt idx="12">
                  <c:v>2500000</c:v>
                </c:pt>
                <c:pt idx="13">
                  <c:v>1938000</c:v>
                </c:pt>
                <c:pt idx="14">
                  <c:v>1341000</c:v>
                </c:pt>
                <c:pt idx="15">
                  <c:v>948000</c:v>
                </c:pt>
                <c:pt idx="16">
                  <c:v>602000</c:v>
                </c:pt>
                <c:pt idx="17">
                  <c:v>361000</c:v>
                </c:pt>
                <c:pt idx="18">
                  <c:v>168000</c:v>
                </c:pt>
                <c:pt idx="19">
                  <c:v>50000</c:v>
                </c:pt>
                <c:pt idx="20">
                  <c:v>8000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DF00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84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  <c:pt idx="18">
                  <c:v>90 to 94</c:v>
                </c:pt>
                <c:pt idx="19">
                  <c:v>95 to 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5605000</c:v>
                </c:pt>
                <c:pt idx="1">
                  <c:v>5732000</c:v>
                </c:pt>
                <c:pt idx="2">
                  <c:v>5693000</c:v>
                </c:pt>
                <c:pt idx="3">
                  <c:v>5695000</c:v>
                </c:pt>
                <c:pt idx="4">
                  <c:v>5505000</c:v>
                </c:pt>
                <c:pt idx="5">
                  <c:v>5384000</c:v>
                </c:pt>
                <c:pt idx="6">
                  <c:v>4748000</c:v>
                </c:pt>
                <c:pt idx="7">
                  <c:v>4344000</c:v>
                </c:pt>
                <c:pt idx="8">
                  <c:v>4030000</c:v>
                </c:pt>
                <c:pt idx="9">
                  <c:v>3783000</c:v>
                </c:pt>
                <c:pt idx="10">
                  <c:v>3236000</c:v>
                </c:pt>
                <c:pt idx="11">
                  <c:v>2742000</c:v>
                </c:pt>
                <c:pt idx="12">
                  <c:v>2169000</c:v>
                </c:pt>
                <c:pt idx="13">
                  <c:v>1657000</c:v>
                </c:pt>
                <c:pt idx="14">
                  <c:v>1126000</c:v>
                </c:pt>
                <c:pt idx="15">
                  <c:v>774000</c:v>
                </c:pt>
                <c:pt idx="16">
                  <c:v>456000</c:v>
                </c:pt>
                <c:pt idx="17">
                  <c:v>249000</c:v>
                </c:pt>
                <c:pt idx="18">
                  <c:v>107000</c:v>
                </c:pt>
                <c:pt idx="19">
                  <c:v>31000</c:v>
                </c:pt>
                <c:pt idx="2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  <c:max val="6000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3534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7-424E-AC27-D0E77330B715}"/>
              </c:ext>
            </c:extLst>
          </c:dPt>
          <c:dPt>
            <c:idx val="1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7-424E-AC27-D0E77330B715}"/>
              </c:ext>
            </c:extLst>
          </c:dPt>
          <c:dPt>
            <c:idx val="2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424E-AC27-D0E77330B715}"/>
              </c:ext>
            </c:extLst>
          </c:dPt>
          <c:dPt>
            <c:idx val="3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7-424E-AC27-D0E77330B715}"/>
              </c:ext>
            </c:extLst>
          </c:dPt>
          <c:dPt>
            <c:idx val="4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7-424E-AC27-D0E77330B715}"/>
              </c:ext>
            </c:extLst>
          </c:dPt>
          <c:dPt>
            <c:idx val="5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7-424E-AC27-D0E77330B715}"/>
              </c:ext>
            </c:extLst>
          </c:dPt>
          <c:dPt>
            <c:idx val="6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7-424E-AC27-D0E77330B715}"/>
              </c:ext>
            </c:extLst>
          </c:dPt>
          <c:dPt>
            <c:idx val="7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7-424E-AC27-D0E77330B715}"/>
              </c:ext>
            </c:extLst>
          </c:dPt>
          <c:dPt>
            <c:idx val="8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7-424E-AC27-D0E77330B715}"/>
              </c:ext>
            </c:extLst>
          </c:dPt>
          <c:dPt>
            <c:idx val="9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7-424E-AC27-D0E77330B715}"/>
              </c:ext>
            </c:extLst>
          </c:dPt>
          <c:dPt>
            <c:idx val="10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17-424E-AC27-D0E77330B715}"/>
              </c:ext>
            </c:extLst>
          </c:dPt>
          <c:dPt>
            <c:idx val="11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17-424E-AC27-D0E77330B715}"/>
              </c:ext>
            </c:extLst>
          </c:dPt>
          <c:dPt>
            <c:idx val="12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17-424E-AC27-D0E77330B715}"/>
              </c:ext>
            </c:extLst>
          </c:dPt>
          <c:dPt>
            <c:idx val="13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17-424E-AC27-D0E77330B715}"/>
              </c:ext>
            </c:extLst>
          </c:dPt>
          <c:dPt>
            <c:idx val="14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17-424E-AC27-D0E77330B715}"/>
              </c:ext>
            </c:extLst>
          </c:dPt>
          <c:dPt>
            <c:idx val="15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17-424E-AC27-D0E77330B715}"/>
              </c:ext>
            </c:extLst>
          </c:dPt>
          <c:dPt>
            <c:idx val="16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17-424E-AC27-D0E77330B715}"/>
              </c:ext>
            </c:extLst>
          </c:dPt>
          <c:dPt>
            <c:idx val="17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17-424E-AC27-D0E77330B715}"/>
              </c:ext>
            </c:extLst>
          </c:dPt>
          <c:dPt>
            <c:idx val="18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17-424E-AC27-D0E77330B715}"/>
              </c:ext>
            </c:extLst>
          </c:dPt>
          <c:dPt>
            <c:idx val="19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17-424E-AC27-D0E77330B715}"/>
              </c:ext>
            </c:extLst>
          </c:dPt>
          <c:dPt>
            <c:idx val="20"/>
            <c:invertIfNegative val="1"/>
            <c:bubble3D val="0"/>
            <c:spPr>
              <a:solidFill>
                <a:srgbClr val="CC35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17-424E-AC27-D0E77330B715}"/>
              </c:ext>
            </c:extLst>
          </c:dPt>
          <c:cat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9621000</c:v>
                </c:pt>
                <c:pt idx="1">
                  <c:v>9799000</c:v>
                </c:pt>
                <c:pt idx="2">
                  <c:v>10312000</c:v>
                </c:pt>
                <c:pt idx="3">
                  <c:v>10409000</c:v>
                </c:pt>
                <c:pt idx="4">
                  <c:v>10936000</c:v>
                </c:pt>
                <c:pt idx="5">
                  <c:v>11691000</c:v>
                </c:pt>
                <c:pt idx="6">
                  <c:v>11350000</c:v>
                </c:pt>
                <c:pt idx="7">
                  <c:v>10757000</c:v>
                </c:pt>
                <c:pt idx="8">
                  <c:v>10176000</c:v>
                </c:pt>
                <c:pt idx="9">
                  <c:v>10085000</c:v>
                </c:pt>
                <c:pt idx="10">
                  <c:v>10258000</c:v>
                </c:pt>
                <c:pt idx="11">
                  <c:v>10840000</c:v>
                </c:pt>
                <c:pt idx="12">
                  <c:v>10619000</c:v>
                </c:pt>
                <c:pt idx="13">
                  <c:v>9354000</c:v>
                </c:pt>
                <c:pt idx="14">
                  <c:v>7709000</c:v>
                </c:pt>
                <c:pt idx="15">
                  <c:v>5401000</c:v>
                </c:pt>
                <c:pt idx="16">
                  <c:v>3656000</c:v>
                </c:pt>
                <c:pt idx="17">
                  <c:v>2372000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324A7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  <c:max val="140000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majorUnit val="2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353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10055000</c:v>
                </c:pt>
                <c:pt idx="1">
                  <c:v>10246000</c:v>
                </c:pt>
                <c:pt idx="2">
                  <c:v>10778000</c:v>
                </c:pt>
                <c:pt idx="3">
                  <c:v>10834000</c:v>
                </c:pt>
                <c:pt idx="4">
                  <c:v>11323000</c:v>
                </c:pt>
                <c:pt idx="5">
                  <c:v>12144000</c:v>
                </c:pt>
                <c:pt idx="6">
                  <c:v>11703000</c:v>
                </c:pt>
                <c:pt idx="7">
                  <c:v>10859000</c:v>
                </c:pt>
                <c:pt idx="8">
                  <c:v>10119000</c:v>
                </c:pt>
                <c:pt idx="9">
                  <c:v>9969000</c:v>
                </c:pt>
                <c:pt idx="10">
                  <c:v>10320000</c:v>
                </c:pt>
                <c:pt idx="11">
                  <c:v>10702000</c:v>
                </c:pt>
                <c:pt idx="12">
                  <c:v>10050000</c:v>
                </c:pt>
                <c:pt idx="13">
                  <c:v>8465000</c:v>
                </c:pt>
                <c:pt idx="14">
                  <c:v>6646000</c:v>
                </c:pt>
                <c:pt idx="15">
                  <c:v>4327000</c:v>
                </c:pt>
                <c:pt idx="16">
                  <c:v>2806000</c:v>
                </c:pt>
                <c:pt idx="17">
                  <c:v>1539000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  <c:max val="140000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majorUnit val="2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  <c:pt idx="7">
                  <c:v>43101</c:v>
                </c:pt>
                <c:pt idx="8">
                  <c:v>43466</c:v>
                </c:pt>
                <c:pt idx="9">
                  <c:v>43831</c:v>
                </c:pt>
                <c:pt idx="10">
                  <c:v>44197</c:v>
                </c:pt>
                <c:pt idx="11">
                  <c:v>44562</c:v>
                </c:pt>
                <c:pt idx="12">
                  <c:v>44927</c:v>
                </c:pt>
                <c:pt idx="13">
                  <c:v>45292</c:v>
                </c:pt>
                <c:pt idx="14">
                  <c:v>45658</c:v>
                </c:pt>
                <c:pt idx="15">
                  <c:v>46023</c:v>
                </c:pt>
                <c:pt idx="16">
                  <c:v>46388</c:v>
                </c:pt>
                <c:pt idx="17">
                  <c:v>46753</c:v>
                </c:pt>
                <c:pt idx="18">
                  <c:v>47119</c:v>
                </c:pt>
                <c:pt idx="19">
                  <c:v>47484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2334433</c:v>
                </c:pt>
                <c:pt idx="1">
                  <c:v>3191048</c:v>
                </c:pt>
                <c:pt idx="2">
                  <c:v>3083083</c:v>
                </c:pt>
                <c:pt idx="3">
                  <c:v>3136704</c:v>
                </c:pt>
                <c:pt idx="4">
                  <c:v>3252423</c:v>
                </c:pt>
                <c:pt idx="5">
                  <c:v>3345475</c:v>
                </c:pt>
                <c:pt idx="6">
                  <c:v>3464437</c:v>
                </c:pt>
                <c:pt idx="7">
                  <c:v>3618069</c:v>
                </c:pt>
                <c:pt idx="8">
                  <c:v>3774597</c:v>
                </c:pt>
                <c:pt idx="9">
                  <c:v>3950578</c:v>
                </c:pt>
                <c:pt idx="10">
                  <c:v>3996088</c:v>
                </c:pt>
                <c:pt idx="11">
                  <c:v>4156645</c:v>
                </c:pt>
                <c:pt idx="12">
                  <c:v>4215172</c:v>
                </c:pt>
                <c:pt idx="13">
                  <c:v>4252663</c:v>
                </c:pt>
                <c:pt idx="14">
                  <c:v>4413855</c:v>
                </c:pt>
                <c:pt idx="15">
                  <c:v>4385570</c:v>
                </c:pt>
                <c:pt idx="16">
                  <c:v>4342385</c:v>
                </c:pt>
                <c:pt idx="17">
                  <c:v>4361016</c:v>
                </c:pt>
                <c:pt idx="18">
                  <c:v>4374565</c:v>
                </c:pt>
                <c:pt idx="19">
                  <c:v>4305603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40CC-8585-3EDDF4A3EA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  <c:pt idx="7">
                  <c:v>43101</c:v>
                </c:pt>
                <c:pt idx="8">
                  <c:v>43466</c:v>
                </c:pt>
                <c:pt idx="9">
                  <c:v>43831</c:v>
                </c:pt>
                <c:pt idx="10">
                  <c:v>44197</c:v>
                </c:pt>
                <c:pt idx="11">
                  <c:v>44562</c:v>
                </c:pt>
                <c:pt idx="12">
                  <c:v>44927</c:v>
                </c:pt>
                <c:pt idx="13">
                  <c:v>45292</c:v>
                </c:pt>
                <c:pt idx="14">
                  <c:v>45658</c:v>
                </c:pt>
                <c:pt idx="15">
                  <c:v>46023</c:v>
                </c:pt>
                <c:pt idx="16">
                  <c:v>46388</c:v>
                </c:pt>
                <c:pt idx="17">
                  <c:v>46753</c:v>
                </c:pt>
                <c:pt idx="18">
                  <c:v>47119</c:v>
                </c:pt>
                <c:pt idx="19">
                  <c:v>47484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4611220</c:v>
                </c:pt>
                <c:pt idx="1">
                  <c:v>4539058</c:v>
                </c:pt>
                <c:pt idx="2">
                  <c:v>4444518</c:v>
                </c:pt>
                <c:pt idx="3">
                  <c:v>4341644</c:v>
                </c:pt>
                <c:pt idx="4">
                  <c:v>4298772</c:v>
                </c:pt>
                <c:pt idx="5">
                  <c:v>4278323</c:v>
                </c:pt>
                <c:pt idx="6">
                  <c:v>4269683</c:v>
                </c:pt>
                <c:pt idx="7">
                  <c:v>4330439</c:v>
                </c:pt>
                <c:pt idx="8">
                  <c:v>4255827</c:v>
                </c:pt>
                <c:pt idx="9">
                  <c:v>4142425</c:v>
                </c:pt>
                <c:pt idx="10">
                  <c:v>4150420</c:v>
                </c:pt>
                <c:pt idx="11">
                  <c:v>4175459</c:v>
                </c:pt>
                <c:pt idx="12">
                  <c:v>4164459</c:v>
                </c:pt>
                <c:pt idx="13">
                  <c:v>4175221</c:v>
                </c:pt>
                <c:pt idx="14">
                  <c:v>4208387</c:v>
                </c:pt>
                <c:pt idx="15">
                  <c:v>4189261</c:v>
                </c:pt>
                <c:pt idx="16">
                  <c:v>4060940</c:v>
                </c:pt>
                <c:pt idx="17">
                  <c:v>4061874</c:v>
                </c:pt>
                <c:pt idx="18">
                  <c:v>4066194</c:v>
                </c:pt>
                <c:pt idx="19">
                  <c:v>4022319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40CC-8585-3EDDF4A3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060016"/>
        <c:axId val="556060672"/>
      </c:lineChart>
      <c:dateAx>
        <c:axId val="556060016"/>
        <c:scaling>
          <c:orientation val="minMax"/>
          <c:min val="4100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0672"/>
        <c:crosses val="autoZero"/>
        <c:auto val="1"/>
        <c:lblOffset val="100"/>
        <c:baseTimeUnit val="years"/>
        <c:majorUnit val="2"/>
        <c:majorTimeUnit val="years"/>
      </c:dateAx>
      <c:valAx>
        <c:axId val="556060672"/>
        <c:scaling>
          <c:orientation val="minMax"/>
          <c:min val="3000000"/>
        </c:scaling>
        <c:delete val="0"/>
        <c:axPos val="r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0016"/>
        <c:crosses val="max"/>
        <c:crossBetween val="between"/>
        <c:majorUnit val="5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5-4C74-B77D-BECB03B570E9}"/>
              </c:ext>
            </c:extLst>
          </c:dPt>
          <c:cat>
            <c:strRef>
              <c:f>Sheet1!$A$2:$A$6</c:f>
              <c:strCache>
                <c:ptCount val="5"/>
                <c:pt idx="0">
                  <c:v>1980's</c:v>
                </c:pt>
                <c:pt idx="1">
                  <c:v>1990's</c:v>
                </c:pt>
                <c:pt idx="2">
                  <c:v>2000's</c:v>
                </c:pt>
                <c:pt idx="3">
                  <c:v>2010's</c:v>
                </c:pt>
                <c:pt idx="4">
                  <c:v>2020's*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1614318.6646196418</c:v>
                </c:pt>
                <c:pt idx="1">
                  <c:v>1807405.8185604841</c:v>
                </c:pt>
                <c:pt idx="2">
                  <c:v>2261056.1927158576</c:v>
                </c:pt>
                <c:pt idx="3">
                  <c:v>841184.81692655012</c:v>
                </c:pt>
                <c:pt idx="4">
                  <c:v>-516470.58871278999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C74-B77D-BECB03B57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16240672"/>
        <c:axId val="323987600"/>
      </c:barChart>
      <c:catAx>
        <c:axId val="6162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87600"/>
        <c:crosses val="autoZero"/>
        <c:auto val="1"/>
        <c:lblAlgn val="ctr"/>
        <c:lblOffset val="100"/>
        <c:noMultiLvlLbl val="0"/>
      </c:catAx>
      <c:valAx>
        <c:axId val="323987600"/>
        <c:scaling>
          <c:orientation val="minMax"/>
        </c:scaling>
        <c:delete val="0"/>
        <c:axPos val="r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40672"/>
        <c:crosses val="max"/>
        <c:crossBetween val="between"/>
        <c:majorUnit val="5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Retirement</c:v>
                </c:pt>
              </c:strCache>
            </c:strRef>
          </c:tx>
          <c:spPr>
            <a:solidFill>
              <a:schemeClr val="accent2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yyyy\-mm\-dd</c:formatCode>
                <c:ptCount val="22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  <c:pt idx="21">
                  <c:v>44197</c:v>
                </c:pt>
              </c:numCache>
            </c:numRef>
          </c:cat>
          <c:val>
            <c:numRef>
              <c:f>Sheet1!$C$2:$C$23</c:f>
              <c:numCache>
                <c:formatCode>0.0%</c:formatCode>
                <c:ptCount val="22"/>
                <c:pt idx="0">
                  <c:v>0</c:v>
                </c:pt>
                <c:pt idx="1">
                  <c:v>-2.5000000000000001E-3</c:v>
                </c:pt>
                <c:pt idx="2">
                  <c:v>-8.9999999999999998E-4</c:v>
                </c:pt>
                <c:pt idx="3">
                  <c:v>-1E-4</c:v>
                </c:pt>
                <c:pt idx="4">
                  <c:v>4.0000000000000002E-4</c:v>
                </c:pt>
                <c:pt idx="5">
                  <c:v>7.000000000000001E-4</c:v>
                </c:pt>
                <c:pt idx="6">
                  <c:v>2.5999999999999999E-3</c:v>
                </c:pt>
                <c:pt idx="7">
                  <c:v>3.3E-3</c:v>
                </c:pt>
                <c:pt idx="8">
                  <c:v>1.2999999999999999E-3</c:v>
                </c:pt>
                <c:pt idx="9">
                  <c:v>2.2000000000000001E-3</c:v>
                </c:pt>
                <c:pt idx="10">
                  <c:v>-1E-4</c:v>
                </c:pt>
                <c:pt idx="11">
                  <c:v>-1.5E-3</c:v>
                </c:pt>
                <c:pt idx="12">
                  <c:v>-3.0000000000000001E-3</c:v>
                </c:pt>
                <c:pt idx="13">
                  <c:v>-7.8000000000000005E-3</c:v>
                </c:pt>
                <c:pt idx="14">
                  <c:v>-1.2699999999999999E-2</c:v>
                </c:pt>
                <c:pt idx="15">
                  <c:v>-1.3999999999999999E-2</c:v>
                </c:pt>
                <c:pt idx="16">
                  <c:v>-1.7600000000000001E-2</c:v>
                </c:pt>
                <c:pt idx="17">
                  <c:v>-1.9199999999999998E-2</c:v>
                </c:pt>
                <c:pt idx="18">
                  <c:v>-2.4399999999999998E-2</c:v>
                </c:pt>
                <c:pt idx="19">
                  <c:v>-2.6000000000000002E-2</c:v>
                </c:pt>
                <c:pt idx="20">
                  <c:v>-2.9100000000000001E-2</c:v>
                </c:pt>
                <c:pt idx="21">
                  <c:v>-3.6900000000000002E-2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E-4BEA-93C5-52EA3503C4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Disability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yyyy\-mm\-dd</c:formatCode>
                <c:ptCount val="22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  <c:pt idx="21">
                  <c:v>44197</c:v>
                </c:pt>
              </c:numCache>
            </c:numRef>
          </c:cat>
          <c:val>
            <c:numRef>
              <c:f>Sheet1!$D$2:$D$23</c:f>
              <c:numCache>
                <c:formatCode>0.0%</c:formatCode>
                <c:ptCount val="22"/>
                <c:pt idx="0">
                  <c:v>0</c:v>
                </c:pt>
                <c:pt idx="1">
                  <c:v>-2.2000000000000001E-3</c:v>
                </c:pt>
                <c:pt idx="2">
                  <c:v>-3.0000000000000001E-3</c:v>
                </c:pt>
                <c:pt idx="3">
                  <c:v>-4.4000000000000003E-3</c:v>
                </c:pt>
                <c:pt idx="4">
                  <c:v>-4.0999999999999995E-3</c:v>
                </c:pt>
                <c:pt idx="5">
                  <c:v>-6.3E-3</c:v>
                </c:pt>
                <c:pt idx="6">
                  <c:v>-7.1999999999999998E-3</c:v>
                </c:pt>
                <c:pt idx="7">
                  <c:v>-6.9999999999999993E-3</c:v>
                </c:pt>
                <c:pt idx="8">
                  <c:v>-8.1000000000000013E-3</c:v>
                </c:pt>
                <c:pt idx="9">
                  <c:v>-9.0000000000000011E-3</c:v>
                </c:pt>
                <c:pt idx="10">
                  <c:v>-1.0800000000000001E-2</c:v>
                </c:pt>
                <c:pt idx="11">
                  <c:v>-1.1299999999999999E-2</c:v>
                </c:pt>
                <c:pt idx="12">
                  <c:v>-1.34E-2</c:v>
                </c:pt>
                <c:pt idx="13">
                  <c:v>-1.3999999999999999E-2</c:v>
                </c:pt>
                <c:pt idx="14">
                  <c:v>-1.6899999999999998E-2</c:v>
                </c:pt>
                <c:pt idx="15">
                  <c:v>-1.6299999999999999E-2</c:v>
                </c:pt>
                <c:pt idx="16">
                  <c:v>-1.61E-2</c:v>
                </c:pt>
                <c:pt idx="17">
                  <c:v>-1.5800000000000002E-2</c:v>
                </c:pt>
                <c:pt idx="18">
                  <c:v>-1.3300000000000001E-2</c:v>
                </c:pt>
                <c:pt idx="19">
                  <c:v>-1.1699999999999999E-2</c:v>
                </c:pt>
                <c:pt idx="20">
                  <c:v>-1.1299999999999999E-2</c:v>
                </c:pt>
                <c:pt idx="21">
                  <c:v>-7.9000000000000008E-3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E-4BEA-93C5-52EA3503C4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yyyy\-mm\-dd</c:formatCode>
                <c:ptCount val="22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  <c:pt idx="21">
                  <c:v>44197</c:v>
                </c:pt>
              </c:numCache>
            </c:numRef>
          </c:cat>
          <c:val>
            <c:numRef>
              <c:f>Sheet1!$E$2:$E$23</c:f>
              <c:numCache>
                <c:formatCode>0.0%</c:formatCode>
                <c:ptCount val="22"/>
                <c:pt idx="0">
                  <c:v>0</c:v>
                </c:pt>
                <c:pt idx="1">
                  <c:v>2.3666666666667018E-3</c:v>
                </c:pt>
                <c:pt idx="2">
                  <c:v>-9.3333333333335609E-4</c:v>
                </c:pt>
                <c:pt idx="3">
                  <c:v>-3.7499999999999795E-3</c:v>
                </c:pt>
                <c:pt idx="4">
                  <c:v>-7.1333333333332511E-3</c:v>
                </c:pt>
                <c:pt idx="5">
                  <c:v>-4.7333333333333056E-3</c:v>
                </c:pt>
                <c:pt idx="6">
                  <c:v>-4.399999999999897E-3</c:v>
                </c:pt>
                <c:pt idx="7">
                  <c:v>-6.6333333333333062E-3</c:v>
                </c:pt>
                <c:pt idx="8">
                  <c:v>-3.6166666666666283E-3</c:v>
                </c:pt>
                <c:pt idx="9">
                  <c:v>-9.866666666666607E-3</c:v>
                </c:pt>
                <c:pt idx="10">
                  <c:v>-1.2683333333333401E-2</c:v>
                </c:pt>
                <c:pt idx="11">
                  <c:v>-1.6783333333333296E-2</c:v>
                </c:pt>
                <c:pt idx="12">
                  <c:v>-1.7266666666666621E-2</c:v>
                </c:pt>
                <c:pt idx="13">
                  <c:v>-1.6283333333333358E-2</c:v>
                </c:pt>
                <c:pt idx="14">
                  <c:v>-1.223333333333328E-2</c:v>
                </c:pt>
                <c:pt idx="15">
                  <c:v>-1.3783333333333366E-2</c:v>
                </c:pt>
                <c:pt idx="16">
                  <c:v>-8.9666666666666298E-3</c:v>
                </c:pt>
                <c:pt idx="17">
                  <c:v>-7.1666666666665747E-3</c:v>
                </c:pt>
                <c:pt idx="18">
                  <c:v>-4.2999999999999289E-3</c:v>
                </c:pt>
                <c:pt idx="19">
                  <c:v>-2.0499999999999512E-3</c:v>
                </c:pt>
                <c:pt idx="20">
                  <c:v>-1.2683333333333262E-2</c:v>
                </c:pt>
                <c:pt idx="21">
                  <c:v>-9.2833333333333656E-3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AE-4BEA-93C5-52EA3503C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591144"/>
        <c:axId val="89957900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LFPR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yyyy\-mm\-dd</c:formatCode>
                <c:ptCount val="22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  <c:pt idx="21">
                  <c:v>44197</c:v>
                </c:pt>
              </c:numCache>
            </c:numRef>
          </c:cat>
          <c:val>
            <c:numRef>
              <c:f>Sheet1!$B$2:$B$23</c:f>
              <c:numCache>
                <c:formatCode>0.0%</c:formatCode>
                <c:ptCount val="22"/>
                <c:pt idx="0">
                  <c:v>0.67066666666666663</c:v>
                </c:pt>
                <c:pt idx="1">
                  <c:v>0.66833333333333333</c:v>
                </c:pt>
                <c:pt idx="2">
                  <c:v>0.66583333333333328</c:v>
                </c:pt>
                <c:pt idx="3">
                  <c:v>0.66241666666666665</c:v>
                </c:pt>
                <c:pt idx="4">
                  <c:v>0.65983333333333338</c:v>
                </c:pt>
                <c:pt idx="5">
                  <c:v>0.66033333333333333</c:v>
                </c:pt>
                <c:pt idx="6">
                  <c:v>0.66166666666666674</c:v>
                </c:pt>
                <c:pt idx="7">
                  <c:v>0.66033333333333333</c:v>
                </c:pt>
                <c:pt idx="8">
                  <c:v>0.66025</c:v>
                </c:pt>
                <c:pt idx="9">
                  <c:v>0.65400000000000003</c:v>
                </c:pt>
                <c:pt idx="10">
                  <c:v>0.64708333333333323</c:v>
                </c:pt>
                <c:pt idx="11">
                  <c:v>0.64108333333333334</c:v>
                </c:pt>
                <c:pt idx="12">
                  <c:v>0.63700000000000001</c:v>
                </c:pt>
                <c:pt idx="13">
                  <c:v>0.63258333333333328</c:v>
                </c:pt>
                <c:pt idx="14">
                  <c:v>0.62883333333333336</c:v>
                </c:pt>
                <c:pt idx="15">
                  <c:v>0.62658333333333327</c:v>
                </c:pt>
                <c:pt idx="16">
                  <c:v>0.628</c:v>
                </c:pt>
                <c:pt idx="17">
                  <c:v>0.62850000000000006</c:v>
                </c:pt>
                <c:pt idx="18">
                  <c:v>0.62866666666666671</c:v>
                </c:pt>
                <c:pt idx="19">
                  <c:v>0.63091666666666668</c:v>
                </c:pt>
                <c:pt idx="20">
                  <c:v>0.61758333333333337</c:v>
                </c:pt>
                <c:pt idx="21">
                  <c:v>0.61658333333333326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E-4BEA-93C5-52EA3503C4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yyyy\-mm\-dd</c:formatCode>
                <c:ptCount val="22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  <c:pt idx="21">
                  <c:v>44197</c:v>
                </c:pt>
              </c:numCache>
            </c:numRef>
          </c:cat>
          <c:val>
            <c:numRef>
              <c:f>Sheet1!$F$2:$F$23</c:f>
              <c:numCache>
                <c:formatCode>0.00%</c:formatCode>
                <c:ptCount val="22"/>
                <c:pt idx="0">
                  <c:v>0.67100000000000004</c:v>
                </c:pt>
                <c:pt idx="1">
                  <c:v>0.67100000000000004</c:v>
                </c:pt>
                <c:pt idx="2">
                  <c:v>0.67100000000000004</c:v>
                </c:pt>
                <c:pt idx="3">
                  <c:v>0.67100000000000004</c:v>
                </c:pt>
                <c:pt idx="4">
                  <c:v>0.67100000000000004</c:v>
                </c:pt>
                <c:pt idx="5">
                  <c:v>0.67100000000000004</c:v>
                </c:pt>
                <c:pt idx="6">
                  <c:v>0.67100000000000004</c:v>
                </c:pt>
                <c:pt idx="7">
                  <c:v>0.67100000000000004</c:v>
                </c:pt>
                <c:pt idx="8">
                  <c:v>0.67100000000000004</c:v>
                </c:pt>
                <c:pt idx="9">
                  <c:v>0.67100000000000004</c:v>
                </c:pt>
                <c:pt idx="10">
                  <c:v>0.67100000000000004</c:v>
                </c:pt>
                <c:pt idx="11">
                  <c:v>0.67100000000000004</c:v>
                </c:pt>
                <c:pt idx="12">
                  <c:v>0.67100000000000004</c:v>
                </c:pt>
                <c:pt idx="13">
                  <c:v>0.67100000000000004</c:v>
                </c:pt>
                <c:pt idx="14">
                  <c:v>0.67100000000000004</c:v>
                </c:pt>
                <c:pt idx="15">
                  <c:v>0.67100000000000004</c:v>
                </c:pt>
                <c:pt idx="16">
                  <c:v>0.67100000000000004</c:v>
                </c:pt>
                <c:pt idx="17">
                  <c:v>0.67100000000000004</c:v>
                </c:pt>
                <c:pt idx="18">
                  <c:v>0.67100000000000004</c:v>
                </c:pt>
                <c:pt idx="19">
                  <c:v>0.67100000000000004</c:v>
                </c:pt>
                <c:pt idx="20">
                  <c:v>0.67100000000000004</c:v>
                </c:pt>
                <c:pt idx="21">
                  <c:v>0.67100000000000004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AE-4BEA-93C5-52EA3503C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174320"/>
        <c:axId val="818178584"/>
      </c:lineChart>
      <c:dateAx>
        <c:axId val="8181743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78584"/>
        <c:crossesAt val="0.67100000000000015"/>
        <c:auto val="1"/>
        <c:lblOffset val="100"/>
        <c:baseTimeUnit val="years"/>
        <c:majorUnit val="2"/>
        <c:majorTimeUnit val="years"/>
      </c:dateAx>
      <c:valAx>
        <c:axId val="81817858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74320"/>
        <c:crosses val="autoZero"/>
        <c:crossBetween val="between"/>
        <c:majorUnit val="2.0000000000000004E-2"/>
      </c:valAx>
      <c:valAx>
        <c:axId val="899579008"/>
        <c:scaling>
          <c:orientation val="minMax"/>
          <c:max val="9.0000000000000028E-3"/>
          <c:min val="-7.1000000000000008E-2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591144"/>
        <c:crosses val="max"/>
        <c:crossBetween val="between"/>
      </c:valAx>
      <c:dateAx>
        <c:axId val="899591144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899579008"/>
        <c:crossesAt val="0"/>
        <c:auto val="1"/>
        <c:lblOffset val="100"/>
        <c:baseTimeUnit val="year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1695906432746E-2"/>
          <c:y val="3.2262685914260715E-2"/>
          <c:w val="0.86730142284845968"/>
          <c:h val="0.888960156022163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Openings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Sheet1!$A$2:$A$127</c:f>
              <c:numCache>
                <c:formatCode>m/d/yyyy</c:formatCode>
                <c:ptCount val="12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44683</c:v>
                </c:pt>
              </c:numCache>
            </c:numRef>
          </c:cat>
          <c:val>
            <c:numRef>
              <c:f>Sheet1!$B$2:$B$127</c:f>
              <c:numCache>
                <c:formatCode>General</c:formatCode>
                <c:ptCount val="126"/>
                <c:pt idx="0">
                  <c:v>3616000</c:v>
                </c:pt>
                <c:pt idx="1">
                  <c:v>3979000</c:v>
                </c:pt>
                <c:pt idx="2">
                  <c:v>3793000</c:v>
                </c:pt>
                <c:pt idx="3">
                  <c:v>3835000</c:v>
                </c:pt>
                <c:pt idx="4">
                  <c:v>3911000</c:v>
                </c:pt>
                <c:pt idx="5">
                  <c:v>3735000</c:v>
                </c:pt>
                <c:pt idx="6">
                  <c:v>3809000</c:v>
                </c:pt>
                <c:pt idx="7">
                  <c:v>3882000</c:v>
                </c:pt>
                <c:pt idx="8">
                  <c:v>3775000</c:v>
                </c:pt>
                <c:pt idx="9">
                  <c:v>3878000</c:v>
                </c:pt>
                <c:pt idx="10">
                  <c:v>3970000</c:v>
                </c:pt>
                <c:pt idx="11">
                  <c:v>3923000</c:v>
                </c:pt>
                <c:pt idx="12">
                  <c:v>4004000</c:v>
                </c:pt>
                <c:pt idx="13">
                  <c:v>4076000</c:v>
                </c:pt>
                <c:pt idx="14">
                  <c:v>3988000</c:v>
                </c:pt>
                <c:pt idx="15">
                  <c:v>4145000</c:v>
                </c:pt>
                <c:pt idx="16">
                  <c:v>4150000</c:v>
                </c:pt>
                <c:pt idx="17">
                  <c:v>3885000</c:v>
                </c:pt>
                <c:pt idx="18">
                  <c:v>4085000</c:v>
                </c:pt>
                <c:pt idx="19">
                  <c:v>4128000</c:v>
                </c:pt>
                <c:pt idx="20">
                  <c:v>4222000</c:v>
                </c:pt>
                <c:pt idx="21">
                  <c:v>4119000</c:v>
                </c:pt>
                <c:pt idx="22">
                  <c:v>4121000</c:v>
                </c:pt>
                <c:pt idx="23">
                  <c:v>4127000</c:v>
                </c:pt>
                <c:pt idx="24">
                  <c:v>4373000</c:v>
                </c:pt>
                <c:pt idx="25">
                  <c:v>4388000</c:v>
                </c:pt>
                <c:pt idx="26">
                  <c:v>4566000</c:v>
                </c:pt>
                <c:pt idx="27">
                  <c:v>4747000</c:v>
                </c:pt>
                <c:pt idx="28">
                  <c:v>4982000</c:v>
                </c:pt>
                <c:pt idx="29">
                  <c:v>4846000</c:v>
                </c:pt>
                <c:pt idx="30">
                  <c:v>5349000</c:v>
                </c:pt>
                <c:pt idx="31">
                  <c:v>4914000</c:v>
                </c:pt>
                <c:pt idx="32">
                  <c:v>5012000</c:v>
                </c:pt>
                <c:pt idx="33">
                  <c:v>4843000</c:v>
                </c:pt>
                <c:pt idx="34">
                  <c:v>5130000</c:v>
                </c:pt>
                <c:pt idx="35">
                  <c:v>5344000</c:v>
                </c:pt>
                <c:pt idx="36">
                  <c:v>5466000</c:v>
                </c:pt>
                <c:pt idx="37">
                  <c:v>5210000</c:v>
                </c:pt>
                <c:pt idx="38">
                  <c:v>5598000</c:v>
                </c:pt>
                <c:pt idx="39">
                  <c:v>5563000</c:v>
                </c:pt>
                <c:pt idx="40">
                  <c:v>5248000</c:v>
                </c:pt>
                <c:pt idx="41">
                  <c:v>6056000</c:v>
                </c:pt>
                <c:pt idx="42">
                  <c:v>5467000</c:v>
                </c:pt>
                <c:pt idx="43">
                  <c:v>5488000</c:v>
                </c:pt>
                <c:pt idx="44">
                  <c:v>5773000</c:v>
                </c:pt>
                <c:pt idx="45">
                  <c:v>5708000</c:v>
                </c:pt>
                <c:pt idx="46">
                  <c:v>5845000</c:v>
                </c:pt>
                <c:pt idx="47">
                  <c:v>6012000</c:v>
                </c:pt>
                <c:pt idx="48">
                  <c:v>5770000</c:v>
                </c:pt>
                <c:pt idx="49">
                  <c:v>6129000</c:v>
                </c:pt>
                <c:pt idx="50">
                  <c:v>5803000</c:v>
                </c:pt>
                <c:pt idx="51">
                  <c:v>5777000</c:v>
                </c:pt>
                <c:pt idx="52">
                  <c:v>5742000</c:v>
                </c:pt>
                <c:pt idx="53">
                  <c:v>5962000</c:v>
                </c:pt>
                <c:pt idx="54">
                  <c:v>5677000</c:v>
                </c:pt>
                <c:pt idx="55">
                  <c:v>5868000</c:v>
                </c:pt>
                <c:pt idx="56">
                  <c:v>5591000</c:v>
                </c:pt>
                <c:pt idx="57">
                  <c:v>5971000</c:v>
                </c:pt>
                <c:pt idx="58">
                  <c:v>5964000</c:v>
                </c:pt>
                <c:pt idx="59">
                  <c:v>5617000</c:v>
                </c:pt>
                <c:pt idx="60">
                  <c:v>5923000</c:v>
                </c:pt>
                <c:pt idx="61">
                  <c:v>5811000</c:v>
                </c:pt>
                <c:pt idx="62">
                  <c:v>6091000</c:v>
                </c:pt>
                <c:pt idx="63">
                  <c:v>5826000</c:v>
                </c:pt>
                <c:pt idx="64">
                  <c:v>6305000</c:v>
                </c:pt>
                <c:pt idx="65">
                  <c:v>6238000</c:v>
                </c:pt>
                <c:pt idx="66">
                  <c:v>6276000</c:v>
                </c:pt>
                <c:pt idx="67">
                  <c:v>6320000</c:v>
                </c:pt>
                <c:pt idx="68">
                  <c:v>6408000</c:v>
                </c:pt>
                <c:pt idx="69">
                  <c:v>6271000</c:v>
                </c:pt>
                <c:pt idx="70">
                  <c:v>6336000</c:v>
                </c:pt>
                <c:pt idx="71">
                  <c:v>6589000</c:v>
                </c:pt>
                <c:pt idx="72">
                  <c:v>6578000</c:v>
                </c:pt>
                <c:pt idx="73">
                  <c:v>6818000</c:v>
                </c:pt>
                <c:pt idx="74">
                  <c:v>6903000</c:v>
                </c:pt>
                <c:pt idx="75">
                  <c:v>6996000</c:v>
                </c:pt>
                <c:pt idx="76">
                  <c:v>7237000</c:v>
                </c:pt>
                <c:pt idx="77">
                  <c:v>7196000</c:v>
                </c:pt>
                <c:pt idx="78">
                  <c:v>7211000</c:v>
                </c:pt>
                <c:pt idx="79">
                  <c:v>7340000</c:v>
                </c:pt>
                <c:pt idx="80">
                  <c:v>7365000</c:v>
                </c:pt>
                <c:pt idx="81">
                  <c:v>7558000</c:v>
                </c:pt>
                <c:pt idx="82">
                  <c:v>7435000</c:v>
                </c:pt>
                <c:pt idx="83">
                  <c:v>7473000</c:v>
                </c:pt>
                <c:pt idx="84">
                  <c:v>7058000</c:v>
                </c:pt>
                <c:pt idx="85">
                  <c:v>7320000</c:v>
                </c:pt>
                <c:pt idx="86">
                  <c:v>7224000</c:v>
                </c:pt>
                <c:pt idx="87">
                  <c:v>7295000</c:v>
                </c:pt>
                <c:pt idx="88">
                  <c:v>7147000</c:v>
                </c:pt>
                <c:pt idx="89">
                  <c:v>7080000</c:v>
                </c:pt>
                <c:pt idx="90">
                  <c:v>7142000</c:v>
                </c:pt>
                <c:pt idx="91">
                  <c:v>7100000</c:v>
                </c:pt>
                <c:pt idx="92">
                  <c:v>7417000</c:v>
                </c:pt>
                <c:pt idx="93">
                  <c:v>6896000</c:v>
                </c:pt>
                <c:pt idx="94">
                  <c:v>6741000</c:v>
                </c:pt>
                <c:pt idx="95">
                  <c:v>7161000</c:v>
                </c:pt>
                <c:pt idx="96">
                  <c:v>7006000</c:v>
                </c:pt>
                <c:pt idx="97">
                  <c:v>5919000</c:v>
                </c:pt>
                <c:pt idx="98">
                  <c:v>4709000</c:v>
                </c:pt>
                <c:pt idx="99">
                  <c:v>5441000</c:v>
                </c:pt>
                <c:pt idx="100">
                  <c:v>6039000</c:v>
                </c:pt>
                <c:pt idx="101">
                  <c:v>6621000</c:v>
                </c:pt>
                <c:pt idx="102">
                  <c:v>6315000</c:v>
                </c:pt>
                <c:pt idx="103">
                  <c:v>6494000</c:v>
                </c:pt>
                <c:pt idx="104">
                  <c:v>6874000</c:v>
                </c:pt>
                <c:pt idx="105">
                  <c:v>6844000</c:v>
                </c:pt>
                <c:pt idx="106">
                  <c:v>6938000</c:v>
                </c:pt>
                <c:pt idx="107">
                  <c:v>7232000</c:v>
                </c:pt>
                <c:pt idx="108">
                  <c:v>7860000</c:v>
                </c:pt>
                <c:pt idx="109">
                  <c:v>8480000</c:v>
                </c:pt>
                <c:pt idx="110">
                  <c:v>9265000</c:v>
                </c:pt>
                <c:pt idx="111">
                  <c:v>9639000</c:v>
                </c:pt>
                <c:pt idx="112">
                  <c:v>9852000</c:v>
                </c:pt>
                <c:pt idx="113">
                  <c:v>10783000</c:v>
                </c:pt>
                <c:pt idx="114">
                  <c:v>10629000</c:v>
                </c:pt>
                <c:pt idx="115">
                  <c:v>10673000</c:v>
                </c:pt>
                <c:pt idx="116">
                  <c:v>11094000</c:v>
                </c:pt>
                <c:pt idx="117">
                  <c:v>10922000</c:v>
                </c:pt>
                <c:pt idx="118">
                  <c:v>11448000</c:v>
                </c:pt>
                <c:pt idx="119">
                  <c:v>11283000</c:v>
                </c:pt>
                <c:pt idx="120">
                  <c:v>11344000</c:v>
                </c:pt>
                <c:pt idx="121">
                  <c:v>11855000</c:v>
                </c:pt>
                <c:pt idx="122">
                  <c:v>11681000</c:v>
                </c:pt>
                <c:pt idx="123">
                  <c:v>11303000</c:v>
                </c:pt>
                <c:pt idx="124">
                  <c:v>11040000</c:v>
                </c:pt>
                <c:pt idx="125">
                  <c:v>11239000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E2-482C-AAEE-FF3E84DF5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Unemployed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Sheet1!$A$2:$A$127</c:f>
              <c:numCache>
                <c:formatCode>m/d/yyyy</c:formatCode>
                <c:ptCount val="126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44683</c:v>
                </c:pt>
              </c:numCache>
            </c:numRef>
          </c:cat>
          <c:val>
            <c:numRef>
              <c:f>Sheet1!$C$2:$C$127</c:f>
              <c:numCache>
                <c:formatCode>General</c:formatCode>
                <c:ptCount val="126"/>
                <c:pt idx="0">
                  <c:v>12797000</c:v>
                </c:pt>
                <c:pt idx="1">
                  <c:v>12813000</c:v>
                </c:pt>
                <c:pt idx="2">
                  <c:v>12713000</c:v>
                </c:pt>
                <c:pt idx="3">
                  <c:v>12646000</c:v>
                </c:pt>
                <c:pt idx="4">
                  <c:v>12660000</c:v>
                </c:pt>
                <c:pt idx="5">
                  <c:v>12692000</c:v>
                </c:pt>
                <c:pt idx="6">
                  <c:v>12656000</c:v>
                </c:pt>
                <c:pt idx="7">
                  <c:v>12471000</c:v>
                </c:pt>
                <c:pt idx="8">
                  <c:v>12115000</c:v>
                </c:pt>
                <c:pt idx="9">
                  <c:v>12124000</c:v>
                </c:pt>
                <c:pt idx="10">
                  <c:v>12005000</c:v>
                </c:pt>
                <c:pt idx="11">
                  <c:v>12298000</c:v>
                </c:pt>
                <c:pt idx="12">
                  <c:v>12471000</c:v>
                </c:pt>
                <c:pt idx="13">
                  <c:v>11950000</c:v>
                </c:pt>
                <c:pt idx="14">
                  <c:v>11689000</c:v>
                </c:pt>
                <c:pt idx="15">
                  <c:v>11760000</c:v>
                </c:pt>
                <c:pt idx="16">
                  <c:v>11654000</c:v>
                </c:pt>
                <c:pt idx="17">
                  <c:v>11751000</c:v>
                </c:pt>
                <c:pt idx="18">
                  <c:v>11335000</c:v>
                </c:pt>
                <c:pt idx="19">
                  <c:v>11279000</c:v>
                </c:pt>
                <c:pt idx="20">
                  <c:v>11270000</c:v>
                </c:pt>
                <c:pt idx="21">
                  <c:v>11136000</c:v>
                </c:pt>
                <c:pt idx="22">
                  <c:v>10787000</c:v>
                </c:pt>
                <c:pt idx="23">
                  <c:v>10404000</c:v>
                </c:pt>
                <c:pt idx="24">
                  <c:v>10202000</c:v>
                </c:pt>
                <c:pt idx="25">
                  <c:v>10349000</c:v>
                </c:pt>
                <c:pt idx="26">
                  <c:v>10380000</c:v>
                </c:pt>
                <c:pt idx="27">
                  <c:v>9702000</c:v>
                </c:pt>
                <c:pt idx="28">
                  <c:v>9859000</c:v>
                </c:pt>
                <c:pt idx="29">
                  <c:v>9460000</c:v>
                </c:pt>
                <c:pt idx="30">
                  <c:v>9608000</c:v>
                </c:pt>
                <c:pt idx="31">
                  <c:v>9599000</c:v>
                </c:pt>
                <c:pt idx="32">
                  <c:v>9262000</c:v>
                </c:pt>
                <c:pt idx="33">
                  <c:v>8990000</c:v>
                </c:pt>
                <c:pt idx="34">
                  <c:v>9090000</c:v>
                </c:pt>
                <c:pt idx="35">
                  <c:v>8717000</c:v>
                </c:pt>
                <c:pt idx="36">
                  <c:v>8885000</c:v>
                </c:pt>
                <c:pt idx="37">
                  <c:v>8599000</c:v>
                </c:pt>
                <c:pt idx="38">
                  <c:v>8515000</c:v>
                </c:pt>
                <c:pt idx="39">
                  <c:v>8550000</c:v>
                </c:pt>
                <c:pt idx="40">
                  <c:v>8834000</c:v>
                </c:pt>
                <c:pt idx="41">
                  <c:v>8247000</c:v>
                </c:pt>
                <c:pt idx="42">
                  <c:v>8167000</c:v>
                </c:pt>
                <c:pt idx="43">
                  <c:v>7992000</c:v>
                </c:pt>
                <c:pt idx="44">
                  <c:v>7907000</c:v>
                </c:pt>
                <c:pt idx="45">
                  <c:v>7922000</c:v>
                </c:pt>
                <c:pt idx="46">
                  <c:v>8000000</c:v>
                </c:pt>
                <c:pt idx="47">
                  <c:v>7907000</c:v>
                </c:pt>
                <c:pt idx="48">
                  <c:v>7627000</c:v>
                </c:pt>
                <c:pt idx="49">
                  <c:v>7702000</c:v>
                </c:pt>
                <c:pt idx="50">
                  <c:v>7961000</c:v>
                </c:pt>
                <c:pt idx="51">
                  <c:v>8067000</c:v>
                </c:pt>
                <c:pt idx="52">
                  <c:v>7652000</c:v>
                </c:pt>
                <c:pt idx="53">
                  <c:v>7744000</c:v>
                </c:pt>
                <c:pt idx="54">
                  <c:v>7641000</c:v>
                </c:pt>
                <c:pt idx="55">
                  <c:v>7784000</c:v>
                </c:pt>
                <c:pt idx="56">
                  <c:v>7953000</c:v>
                </c:pt>
                <c:pt idx="57">
                  <c:v>7811000</c:v>
                </c:pt>
                <c:pt idx="58">
                  <c:v>7553000</c:v>
                </c:pt>
                <c:pt idx="59">
                  <c:v>7521000</c:v>
                </c:pt>
                <c:pt idx="60">
                  <c:v>7468000</c:v>
                </c:pt>
                <c:pt idx="61">
                  <c:v>7379000</c:v>
                </c:pt>
                <c:pt idx="62">
                  <c:v>7073000</c:v>
                </c:pt>
                <c:pt idx="63">
                  <c:v>7089000</c:v>
                </c:pt>
                <c:pt idx="64">
                  <c:v>7000000</c:v>
                </c:pt>
                <c:pt idx="65">
                  <c:v>6873000</c:v>
                </c:pt>
                <c:pt idx="66">
                  <c:v>6892000</c:v>
                </c:pt>
                <c:pt idx="67">
                  <c:v>7082000</c:v>
                </c:pt>
                <c:pt idx="68">
                  <c:v>6854000</c:v>
                </c:pt>
                <c:pt idx="69">
                  <c:v>6700000</c:v>
                </c:pt>
                <c:pt idx="70">
                  <c:v>6774000</c:v>
                </c:pt>
                <c:pt idx="71">
                  <c:v>6632000</c:v>
                </c:pt>
                <c:pt idx="72">
                  <c:v>6505000</c:v>
                </c:pt>
                <c:pt idx="73">
                  <c:v>6586000</c:v>
                </c:pt>
                <c:pt idx="74">
                  <c:v>6457000</c:v>
                </c:pt>
                <c:pt idx="75">
                  <c:v>6448000</c:v>
                </c:pt>
                <c:pt idx="76">
                  <c:v>6188000</c:v>
                </c:pt>
                <c:pt idx="77">
                  <c:v>6446000</c:v>
                </c:pt>
                <c:pt idx="78">
                  <c:v>6173000</c:v>
                </c:pt>
                <c:pt idx="79">
                  <c:v>6167000</c:v>
                </c:pt>
                <c:pt idx="80">
                  <c:v>6065000</c:v>
                </c:pt>
                <c:pt idx="81">
                  <c:v>6230000</c:v>
                </c:pt>
                <c:pt idx="82">
                  <c:v>6132000</c:v>
                </c:pt>
                <c:pt idx="83">
                  <c:v>6379000</c:v>
                </c:pt>
                <c:pt idx="84">
                  <c:v>6458000</c:v>
                </c:pt>
                <c:pt idx="85">
                  <c:v>6122000</c:v>
                </c:pt>
                <c:pt idx="86">
                  <c:v>6166000</c:v>
                </c:pt>
                <c:pt idx="87">
                  <c:v>5898000</c:v>
                </c:pt>
                <c:pt idx="88">
                  <c:v>5935000</c:v>
                </c:pt>
                <c:pt idx="89">
                  <c:v>5906000</c:v>
                </c:pt>
                <c:pt idx="90">
                  <c:v>5984000</c:v>
                </c:pt>
                <c:pt idx="91">
                  <c:v>5993000</c:v>
                </c:pt>
                <c:pt idx="92">
                  <c:v>5766000</c:v>
                </c:pt>
                <c:pt idx="93">
                  <c:v>5980000</c:v>
                </c:pt>
                <c:pt idx="94">
                  <c:v>5930000</c:v>
                </c:pt>
                <c:pt idx="95">
                  <c:v>5861000</c:v>
                </c:pt>
                <c:pt idx="96">
                  <c:v>5826000</c:v>
                </c:pt>
                <c:pt idx="97">
                  <c:v>5717000</c:v>
                </c:pt>
                <c:pt idx="98">
                  <c:v>7165000</c:v>
                </c:pt>
                <c:pt idx="99">
                  <c:v>23038000</c:v>
                </c:pt>
                <c:pt idx="100">
                  <c:v>20940000</c:v>
                </c:pt>
                <c:pt idx="101">
                  <c:v>17616000</c:v>
                </c:pt>
                <c:pt idx="102">
                  <c:v>16288000</c:v>
                </c:pt>
                <c:pt idx="103">
                  <c:v>13532000</c:v>
                </c:pt>
                <c:pt idx="104">
                  <c:v>12584000</c:v>
                </c:pt>
                <c:pt idx="105">
                  <c:v>11115000</c:v>
                </c:pt>
                <c:pt idx="106">
                  <c:v>10777000</c:v>
                </c:pt>
                <c:pt idx="107">
                  <c:v>10789000</c:v>
                </c:pt>
                <c:pt idx="108">
                  <c:v>10180000</c:v>
                </c:pt>
                <c:pt idx="109">
                  <c:v>9992000</c:v>
                </c:pt>
                <c:pt idx="110">
                  <c:v>9691000</c:v>
                </c:pt>
                <c:pt idx="111">
                  <c:v>9719000</c:v>
                </c:pt>
                <c:pt idx="112">
                  <c:v>9251000</c:v>
                </c:pt>
                <c:pt idx="113">
                  <c:v>9502000</c:v>
                </c:pt>
                <c:pt idx="114">
                  <c:v>8671000</c:v>
                </c:pt>
                <c:pt idx="115">
                  <c:v>8339000</c:v>
                </c:pt>
                <c:pt idx="116">
                  <c:v>7666000</c:v>
                </c:pt>
                <c:pt idx="117">
                  <c:v>7375000</c:v>
                </c:pt>
                <c:pt idx="118">
                  <c:v>6802000</c:v>
                </c:pt>
                <c:pt idx="119">
                  <c:v>6319000</c:v>
                </c:pt>
                <c:pt idx="120">
                  <c:v>6513000</c:v>
                </c:pt>
                <c:pt idx="121">
                  <c:v>6270000</c:v>
                </c:pt>
                <c:pt idx="122">
                  <c:v>5952000</c:v>
                </c:pt>
                <c:pt idx="123">
                  <c:v>5941000</c:v>
                </c:pt>
                <c:pt idx="124">
                  <c:v>5950000</c:v>
                </c:pt>
                <c:pt idx="125">
                  <c:v>5912000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E2-482C-AAEE-FF3E84DF5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0361552"/>
        <c:axId val="830362208"/>
      </c:lineChart>
      <c:dateAx>
        <c:axId val="830361552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362208"/>
        <c:crosses val="autoZero"/>
        <c:auto val="1"/>
        <c:lblOffset val="100"/>
        <c:baseTimeUnit val="days"/>
        <c:majorUnit val="12"/>
        <c:majorTimeUnit val="months"/>
      </c:dateAx>
      <c:valAx>
        <c:axId val="830362208"/>
        <c:scaling>
          <c:orientation val="minMax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3615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18652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8-4A6A-AA75-ABCC288A5ACD}"/>
              </c:ext>
            </c:extLst>
          </c:dPt>
          <c:dPt>
            <c:idx val="1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8-4A6A-AA75-ABCC288A5ACD}"/>
              </c:ext>
            </c:extLst>
          </c:dPt>
          <c:dPt>
            <c:idx val="2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8-4A6A-AA75-ABCC288A5ACD}"/>
              </c:ext>
            </c:extLst>
          </c:dPt>
          <c:dPt>
            <c:idx val="3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8-4A6A-AA75-ABCC288A5ACD}"/>
              </c:ext>
            </c:extLst>
          </c:dPt>
          <c:dPt>
            <c:idx val="4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8-4A6A-AA75-ABCC288A5ACD}"/>
              </c:ext>
            </c:extLst>
          </c:dPt>
          <c:dPt>
            <c:idx val="5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8-4A6A-AA75-ABCC288A5ACD}"/>
              </c:ext>
            </c:extLst>
          </c:dPt>
          <c:dPt>
            <c:idx val="6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C8-4A6A-AA75-ABCC288A5ACD}"/>
              </c:ext>
            </c:extLst>
          </c:dPt>
          <c:dPt>
            <c:idx val="7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C8-4A6A-AA75-ABCC288A5ACD}"/>
              </c:ext>
            </c:extLst>
          </c:dPt>
          <c:dPt>
            <c:idx val="8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C8-4A6A-AA75-ABCC288A5ACD}"/>
              </c:ext>
            </c:extLst>
          </c:dPt>
          <c:dPt>
            <c:idx val="9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C8-4A6A-AA75-ABCC288A5ACD}"/>
              </c:ext>
            </c:extLst>
          </c:dPt>
          <c:dPt>
            <c:idx val="10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C8-4A6A-AA75-ABCC288A5ACD}"/>
              </c:ext>
            </c:extLst>
          </c:dPt>
          <c:dPt>
            <c:idx val="11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8C8-4A6A-AA75-ABCC288A5ACD}"/>
              </c:ext>
            </c:extLst>
          </c:dPt>
          <c:dPt>
            <c:idx val="12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8C8-4A6A-AA75-ABCC288A5ACD}"/>
              </c:ext>
            </c:extLst>
          </c:dPt>
          <c:dPt>
            <c:idx val="13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C8-4A6A-AA75-ABCC288A5ACD}"/>
              </c:ext>
            </c:extLst>
          </c:dPt>
          <c:dPt>
            <c:idx val="14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8C8-4A6A-AA75-ABCC288A5ACD}"/>
              </c:ext>
            </c:extLst>
          </c:dPt>
          <c:dPt>
            <c:idx val="15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8C8-4A6A-AA75-ABCC288A5ACD}"/>
              </c:ext>
            </c:extLst>
          </c:dPt>
          <c:dPt>
            <c:idx val="16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8C8-4A6A-AA75-ABCC288A5ACD}"/>
              </c:ext>
            </c:extLst>
          </c:dPt>
          <c:dPt>
            <c:idx val="17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8C8-4A6A-AA75-ABCC288A5ACD}"/>
              </c:ext>
            </c:extLst>
          </c:dPt>
          <c:dPt>
            <c:idx val="18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8C8-4A6A-AA75-ABCC288A5ACD}"/>
              </c:ext>
            </c:extLst>
          </c:dPt>
          <c:dPt>
            <c:idx val="19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8C8-4A6A-AA75-ABCC288A5ACD}"/>
              </c:ext>
            </c:extLst>
          </c:dPt>
          <c:dPt>
            <c:idx val="20"/>
            <c:invertIfNegative val="1"/>
            <c:bubble3D val="0"/>
            <c:spPr>
              <a:solidFill>
                <a:srgbClr val="01865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C8-4A6A-AA75-ABCC288A5ACD}"/>
              </c:ext>
            </c:extLst>
          </c:dPt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16561000</c:v>
                </c:pt>
                <c:pt idx="1">
                  <c:v>14626000</c:v>
                </c:pt>
                <c:pt idx="2">
                  <c:v>12633000</c:v>
                </c:pt>
                <c:pt idx="3">
                  <c:v>10759000</c:v>
                </c:pt>
                <c:pt idx="4">
                  <c:v>8898000</c:v>
                </c:pt>
                <c:pt idx="5">
                  <c:v>7448000</c:v>
                </c:pt>
                <c:pt idx="6">
                  <c:v>6431000</c:v>
                </c:pt>
                <c:pt idx="7">
                  <c:v>5578000</c:v>
                </c:pt>
                <c:pt idx="8">
                  <c:v>4673000</c:v>
                </c:pt>
                <c:pt idx="9">
                  <c:v>3771000</c:v>
                </c:pt>
                <c:pt idx="10">
                  <c:v>2996000</c:v>
                </c:pt>
                <c:pt idx="11">
                  <c:v>2426000</c:v>
                </c:pt>
                <c:pt idx="12">
                  <c:v>1892000</c:v>
                </c:pt>
                <c:pt idx="13">
                  <c:v>1369000</c:v>
                </c:pt>
                <c:pt idx="14">
                  <c:v>901000</c:v>
                </c:pt>
                <c:pt idx="15">
                  <c:v>480000</c:v>
                </c:pt>
                <c:pt idx="16">
                  <c:v>179000</c:v>
                </c:pt>
                <c:pt idx="17">
                  <c:v>41000</c:v>
                </c:pt>
                <c:pt idx="18">
                  <c:v>5000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DF00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1865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  <c:pt idx="18">
                  <c:v>90 to 94</c:v>
                </c:pt>
                <c:pt idx="19">
                  <c:v>95 to 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17377000</c:v>
                </c:pt>
                <c:pt idx="1">
                  <c:v>15288000</c:v>
                </c:pt>
                <c:pt idx="2">
                  <c:v>13159000</c:v>
                </c:pt>
                <c:pt idx="3">
                  <c:v>11151000</c:v>
                </c:pt>
                <c:pt idx="4">
                  <c:v>9170000</c:v>
                </c:pt>
                <c:pt idx="5">
                  <c:v>7661000</c:v>
                </c:pt>
                <c:pt idx="6">
                  <c:v>6614000</c:v>
                </c:pt>
                <c:pt idx="7">
                  <c:v>5745000</c:v>
                </c:pt>
                <c:pt idx="8">
                  <c:v>4786000</c:v>
                </c:pt>
                <c:pt idx="9">
                  <c:v>3807000</c:v>
                </c:pt>
                <c:pt idx="10">
                  <c:v>2948000</c:v>
                </c:pt>
                <c:pt idx="11">
                  <c:v>2330000</c:v>
                </c:pt>
                <c:pt idx="12">
                  <c:v>1765000</c:v>
                </c:pt>
                <c:pt idx="13">
                  <c:v>1232000</c:v>
                </c:pt>
                <c:pt idx="14">
                  <c:v>816000</c:v>
                </c:pt>
                <c:pt idx="15">
                  <c:v>426000</c:v>
                </c:pt>
                <c:pt idx="16">
                  <c:v>154000</c:v>
                </c:pt>
                <c:pt idx="17">
                  <c:v>34000</c:v>
                </c:pt>
                <c:pt idx="18">
                  <c:v>4000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F280F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F-42CC-849B-0BDDB81FC58E}"/>
              </c:ext>
            </c:extLst>
          </c:dPt>
          <c:dPt>
            <c:idx val="1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F-42CC-849B-0BDDB81FC58E}"/>
              </c:ext>
            </c:extLst>
          </c:dPt>
          <c:dPt>
            <c:idx val="2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F-42CC-849B-0BDDB81FC58E}"/>
              </c:ext>
            </c:extLst>
          </c:dPt>
          <c:dPt>
            <c:idx val="3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5F-42CC-849B-0BDDB81FC58E}"/>
              </c:ext>
            </c:extLst>
          </c:dPt>
          <c:dPt>
            <c:idx val="4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5F-42CC-849B-0BDDB81FC58E}"/>
              </c:ext>
            </c:extLst>
          </c:dPt>
          <c:dPt>
            <c:idx val="5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5F-42CC-849B-0BDDB81FC58E}"/>
              </c:ext>
            </c:extLst>
          </c:dPt>
          <c:dPt>
            <c:idx val="6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5F-42CC-849B-0BDDB81FC58E}"/>
              </c:ext>
            </c:extLst>
          </c:dPt>
          <c:dPt>
            <c:idx val="7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F5F-42CC-849B-0BDDB81FC58E}"/>
              </c:ext>
            </c:extLst>
          </c:dPt>
          <c:dPt>
            <c:idx val="8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F5F-42CC-849B-0BDDB81FC58E}"/>
              </c:ext>
            </c:extLst>
          </c:dPt>
          <c:dPt>
            <c:idx val="9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F5F-42CC-849B-0BDDB81FC58E}"/>
              </c:ext>
            </c:extLst>
          </c:dPt>
          <c:dPt>
            <c:idx val="10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F5F-42CC-849B-0BDDB81FC58E}"/>
              </c:ext>
            </c:extLst>
          </c:dPt>
          <c:dPt>
            <c:idx val="11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F5F-42CC-849B-0BDDB81FC58E}"/>
              </c:ext>
            </c:extLst>
          </c:dPt>
          <c:dPt>
            <c:idx val="12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F5F-42CC-849B-0BDDB81FC58E}"/>
              </c:ext>
            </c:extLst>
          </c:dPt>
          <c:dPt>
            <c:idx val="13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F5F-42CC-849B-0BDDB81FC58E}"/>
              </c:ext>
            </c:extLst>
          </c:dPt>
          <c:dPt>
            <c:idx val="14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F5F-42CC-849B-0BDDB81FC58E}"/>
              </c:ext>
            </c:extLst>
          </c:dPt>
          <c:dPt>
            <c:idx val="15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F5F-42CC-849B-0BDDB81FC58E}"/>
              </c:ext>
            </c:extLst>
          </c:dPt>
          <c:dPt>
            <c:idx val="16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F5F-42CC-849B-0BDDB81FC58E}"/>
              </c:ext>
            </c:extLst>
          </c:dPt>
          <c:dPt>
            <c:idx val="17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0F5F-42CC-849B-0BDDB81FC58E}"/>
              </c:ext>
            </c:extLst>
          </c:dPt>
          <c:dPt>
            <c:idx val="18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0F5F-42CC-849B-0BDDB81FC58E}"/>
              </c:ext>
            </c:extLst>
          </c:dPt>
          <c:dPt>
            <c:idx val="19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0F5F-42CC-849B-0BDDB81FC58E}"/>
              </c:ext>
            </c:extLst>
          </c:dPt>
          <c:dPt>
            <c:idx val="20"/>
            <c:invertIfNegative val="1"/>
            <c:bubble3D val="0"/>
            <c:spPr>
              <a:solidFill>
                <a:srgbClr val="DF280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0F5F-42CC-849B-0BDDB81FC58E}"/>
              </c:ext>
            </c:extLst>
          </c:dPt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39476000</c:v>
                </c:pt>
                <c:pt idx="1">
                  <c:v>40415000</c:v>
                </c:pt>
                <c:pt idx="2">
                  <c:v>38913000</c:v>
                </c:pt>
                <c:pt idx="3">
                  <c:v>38239000</c:v>
                </c:pt>
                <c:pt idx="4">
                  <c:v>40884000</c:v>
                </c:pt>
                <c:pt idx="5">
                  <c:v>46466000</c:v>
                </c:pt>
                <c:pt idx="6">
                  <c:v>62296000</c:v>
                </c:pt>
                <c:pt idx="7">
                  <c:v>48746000</c:v>
                </c:pt>
                <c:pt idx="8">
                  <c:v>46985000</c:v>
                </c:pt>
                <c:pt idx="9">
                  <c:v>58664000</c:v>
                </c:pt>
                <c:pt idx="10">
                  <c:v>61097000</c:v>
                </c:pt>
                <c:pt idx="11">
                  <c:v>48782000</c:v>
                </c:pt>
                <c:pt idx="12">
                  <c:v>38597000</c:v>
                </c:pt>
                <c:pt idx="13">
                  <c:v>37623000</c:v>
                </c:pt>
                <c:pt idx="14">
                  <c:v>23525000</c:v>
                </c:pt>
                <c:pt idx="15">
                  <c:v>14337000</c:v>
                </c:pt>
                <c:pt idx="16">
                  <c:v>9298000</c:v>
                </c:pt>
                <c:pt idx="17">
                  <c:v>4739000</c:v>
                </c:pt>
                <c:pt idx="18">
                  <c:v>1574000</c:v>
                </c:pt>
                <c:pt idx="19">
                  <c:v>359000</c:v>
                </c:pt>
                <c:pt idx="20">
                  <c:v>62000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DF00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F280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  <c:pt idx="18">
                  <c:v>90 to 94</c:v>
                </c:pt>
                <c:pt idx="19">
                  <c:v>95 to 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44456000</c:v>
                </c:pt>
                <c:pt idx="1">
                  <c:v>46320000</c:v>
                </c:pt>
                <c:pt idx="2">
                  <c:v>45350000</c:v>
                </c:pt>
                <c:pt idx="3">
                  <c:v>44103000</c:v>
                </c:pt>
                <c:pt idx="4">
                  <c:v>46274000</c:v>
                </c:pt>
                <c:pt idx="5">
                  <c:v>51523000</c:v>
                </c:pt>
                <c:pt idx="6">
                  <c:v>66443000</c:v>
                </c:pt>
                <c:pt idx="7">
                  <c:v>51346000</c:v>
                </c:pt>
                <c:pt idx="8">
                  <c:v>49289000</c:v>
                </c:pt>
                <c:pt idx="9">
                  <c:v>61173000</c:v>
                </c:pt>
                <c:pt idx="10">
                  <c:v>62348000</c:v>
                </c:pt>
                <c:pt idx="11">
                  <c:v>49958000</c:v>
                </c:pt>
                <c:pt idx="12">
                  <c:v>38917000</c:v>
                </c:pt>
                <c:pt idx="13">
                  <c:v>36527000</c:v>
                </c:pt>
                <c:pt idx="14">
                  <c:v>21425000</c:v>
                </c:pt>
                <c:pt idx="15">
                  <c:v>12207000</c:v>
                </c:pt>
                <c:pt idx="16">
                  <c:v>6884000</c:v>
                </c:pt>
                <c:pt idx="17">
                  <c:v>2843000</c:v>
                </c:pt>
                <c:pt idx="18">
                  <c:v>731000</c:v>
                </c:pt>
                <c:pt idx="19">
                  <c:v>116000</c:v>
                </c:pt>
                <c:pt idx="20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F-42CC-849B-0BDDB81FC58E}"/>
              </c:ext>
            </c:extLst>
          </c:dPt>
          <c:dPt>
            <c:idx val="1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F-42CC-849B-0BDDB81FC58E}"/>
              </c:ext>
            </c:extLst>
          </c:dPt>
          <c:dPt>
            <c:idx val="2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F-42CC-849B-0BDDB81FC58E}"/>
              </c:ext>
            </c:extLst>
          </c:dPt>
          <c:dPt>
            <c:idx val="3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5F-42CC-849B-0BDDB81FC58E}"/>
              </c:ext>
            </c:extLst>
          </c:dPt>
          <c:dPt>
            <c:idx val="4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5F-42CC-849B-0BDDB81FC58E}"/>
              </c:ext>
            </c:extLst>
          </c:dPt>
          <c:dPt>
            <c:idx val="5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5F-42CC-849B-0BDDB81FC58E}"/>
              </c:ext>
            </c:extLst>
          </c:dPt>
          <c:dPt>
            <c:idx val="6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5F-42CC-849B-0BDDB81FC58E}"/>
              </c:ext>
            </c:extLst>
          </c:dPt>
          <c:dPt>
            <c:idx val="7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F5F-42CC-849B-0BDDB81FC58E}"/>
              </c:ext>
            </c:extLst>
          </c:dPt>
          <c:dPt>
            <c:idx val="8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F5F-42CC-849B-0BDDB81FC58E}"/>
              </c:ext>
            </c:extLst>
          </c:dPt>
          <c:dPt>
            <c:idx val="9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F5F-42CC-849B-0BDDB81FC58E}"/>
              </c:ext>
            </c:extLst>
          </c:dPt>
          <c:dPt>
            <c:idx val="10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F5F-42CC-849B-0BDDB81FC58E}"/>
              </c:ext>
            </c:extLst>
          </c:dPt>
          <c:dPt>
            <c:idx val="11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F5F-42CC-849B-0BDDB81FC58E}"/>
              </c:ext>
            </c:extLst>
          </c:dPt>
          <c:dPt>
            <c:idx val="12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F5F-42CC-849B-0BDDB81FC58E}"/>
              </c:ext>
            </c:extLst>
          </c:dPt>
          <c:dPt>
            <c:idx val="13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F5F-42CC-849B-0BDDB81FC58E}"/>
              </c:ext>
            </c:extLst>
          </c:dPt>
          <c:dPt>
            <c:idx val="14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F5F-42CC-849B-0BDDB81FC58E}"/>
              </c:ext>
            </c:extLst>
          </c:dPt>
          <c:dPt>
            <c:idx val="15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F5F-42CC-849B-0BDDB81FC58E}"/>
              </c:ext>
            </c:extLst>
          </c:dPt>
          <c:dPt>
            <c:idx val="16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F5F-42CC-849B-0BDDB81FC58E}"/>
              </c:ext>
            </c:extLst>
          </c:dPt>
          <c:dPt>
            <c:idx val="17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0F5F-42CC-849B-0BDDB81FC58E}"/>
              </c:ext>
            </c:extLst>
          </c:dPt>
          <c:dPt>
            <c:idx val="18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0F5F-42CC-849B-0BDDB81FC58E}"/>
              </c:ext>
            </c:extLst>
          </c:dPt>
          <c:dPt>
            <c:idx val="19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0F5F-42CC-849B-0BDDB81FC58E}"/>
              </c:ext>
            </c:extLst>
          </c:dPt>
          <c:dPt>
            <c:idx val="20"/>
            <c:invertIfNegative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0F5F-42CC-849B-0BDDB81FC58E}"/>
              </c:ext>
            </c:extLst>
          </c:dPt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#,##0</c:formatCode>
                <c:ptCount val="21"/>
                <c:pt idx="0">
                  <c:v>8228783.4999999991</c:v>
                </c:pt>
                <c:pt idx="1">
                  <c:v>9029079</c:v>
                </c:pt>
                <c:pt idx="2">
                  <c:v>9081987</c:v>
                </c:pt>
                <c:pt idx="3">
                  <c:v>9433273.9999999981</c:v>
                </c:pt>
                <c:pt idx="4">
                  <c:v>10351599</c:v>
                </c:pt>
                <c:pt idx="5">
                  <c:v>11229836.500000002</c:v>
                </c:pt>
                <c:pt idx="6">
                  <c:v>11350029.5</c:v>
                </c:pt>
                <c:pt idx="7">
                  <c:v>11963730</c:v>
                </c:pt>
                <c:pt idx="8">
                  <c:v>12218874.5</c:v>
                </c:pt>
                <c:pt idx="9">
                  <c:v>12910213</c:v>
                </c:pt>
                <c:pt idx="10">
                  <c:v>12072304.500000002</c:v>
                </c:pt>
                <c:pt idx="11">
                  <c:v>11476457</c:v>
                </c:pt>
                <c:pt idx="12">
                  <c:v>10521102.5</c:v>
                </c:pt>
                <c:pt idx="13">
                  <c:v>9271853.5</c:v>
                </c:pt>
                <c:pt idx="14">
                  <c:v>8509174</c:v>
                </c:pt>
                <c:pt idx="15">
                  <c:v>6599610.5</c:v>
                </c:pt>
                <c:pt idx="16">
                  <c:v>5171965.5</c:v>
                </c:pt>
                <c:pt idx="17">
                  <c:v>3699944.9999999995</c:v>
                </c:pt>
                <c:pt idx="18">
                  <c:v>1969798.4999999998</c:v>
                </c:pt>
                <c:pt idx="19">
                  <c:v>699178.5</c:v>
                </c:pt>
                <c:pt idx="20">
                  <c:v>146223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DF00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 to 89</c:v>
                </c:pt>
                <c:pt idx="18">
                  <c:v>90 to 94</c:v>
                </c:pt>
                <c:pt idx="19">
                  <c:v>95 to 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8877745</c:v>
                </c:pt>
                <c:pt idx="1">
                  <c:v>9714363</c:v>
                </c:pt>
                <c:pt idx="2">
                  <c:v>9715361</c:v>
                </c:pt>
                <c:pt idx="3">
                  <c:v>9991031.0000000019</c:v>
                </c:pt>
                <c:pt idx="4">
                  <c:v>10894126.499999998</c:v>
                </c:pt>
                <c:pt idx="5">
                  <c:v>11717962.499999998</c:v>
                </c:pt>
                <c:pt idx="6">
                  <c:v>11553195</c:v>
                </c:pt>
                <c:pt idx="7">
                  <c:v>12131534.999999998</c:v>
                </c:pt>
                <c:pt idx="8">
                  <c:v>12401190</c:v>
                </c:pt>
                <c:pt idx="9">
                  <c:v>12800199.999999998</c:v>
                </c:pt>
                <c:pt idx="10">
                  <c:v>11579017.5</c:v>
                </c:pt>
                <c:pt idx="11">
                  <c:v>10871784.000000002</c:v>
                </c:pt>
                <c:pt idx="12">
                  <c:v>9796485.5000000019</c:v>
                </c:pt>
                <c:pt idx="13">
                  <c:v>8320919.9999999991</c:v>
                </c:pt>
                <c:pt idx="14">
                  <c:v>7323166</c:v>
                </c:pt>
                <c:pt idx="15">
                  <c:v>5122775.0000000009</c:v>
                </c:pt>
                <c:pt idx="16">
                  <c:v>3526857.4999999995</c:v>
                </c:pt>
                <c:pt idx="17">
                  <c:v>1969831.9999999998</c:v>
                </c:pt>
                <c:pt idx="18">
                  <c:v>776362.5</c:v>
                </c:pt>
                <c:pt idx="19">
                  <c:v>172697.00000000003</c:v>
                </c:pt>
                <c:pt idx="20">
                  <c:v>22175.5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4CA7-910A-39E9ABC46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5493272"/>
        <c:axId val="265491960"/>
      </c:barChart>
      <c:catAx>
        <c:axId val="26549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1960"/>
        <c:crosses val="autoZero"/>
        <c:auto val="1"/>
        <c:lblAlgn val="ctr"/>
        <c:lblOffset val="100"/>
        <c:noMultiLvlLbl val="0"/>
      </c:catAx>
      <c:valAx>
        <c:axId val="2654919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932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3397"/>
            </a:solidFill>
            <a:ln>
              <a:solidFill>
                <a:schemeClr val="tx1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7-424E-AC27-D0E77330B715}"/>
              </c:ext>
            </c:extLst>
          </c:dPt>
          <c:dPt>
            <c:idx val="1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7-424E-AC27-D0E77330B715}"/>
              </c:ext>
            </c:extLst>
          </c:dPt>
          <c:dPt>
            <c:idx val="2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424E-AC27-D0E77330B715}"/>
              </c:ext>
            </c:extLst>
          </c:dPt>
          <c:dPt>
            <c:idx val="3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7-424E-AC27-D0E77330B715}"/>
              </c:ext>
            </c:extLst>
          </c:dPt>
          <c:dPt>
            <c:idx val="4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7-424E-AC27-D0E77330B715}"/>
              </c:ext>
            </c:extLst>
          </c:dPt>
          <c:dPt>
            <c:idx val="5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7-424E-AC27-D0E77330B715}"/>
              </c:ext>
            </c:extLst>
          </c:dPt>
          <c:dPt>
            <c:idx val="6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7-424E-AC27-D0E77330B715}"/>
              </c:ext>
            </c:extLst>
          </c:dPt>
          <c:dPt>
            <c:idx val="7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7-424E-AC27-D0E77330B715}"/>
              </c:ext>
            </c:extLst>
          </c:dPt>
          <c:dPt>
            <c:idx val="8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7-424E-AC27-D0E77330B715}"/>
              </c:ext>
            </c:extLst>
          </c:dPt>
          <c:dPt>
            <c:idx val="9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7-424E-AC27-D0E77330B715}"/>
              </c:ext>
            </c:extLst>
          </c:dPt>
          <c:dPt>
            <c:idx val="10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17-424E-AC27-D0E77330B715}"/>
              </c:ext>
            </c:extLst>
          </c:dPt>
          <c:dPt>
            <c:idx val="11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17-424E-AC27-D0E77330B715}"/>
              </c:ext>
            </c:extLst>
          </c:dPt>
          <c:dPt>
            <c:idx val="12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17-424E-AC27-D0E77330B715}"/>
              </c:ext>
            </c:extLst>
          </c:dPt>
          <c:dPt>
            <c:idx val="13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17-424E-AC27-D0E77330B715}"/>
              </c:ext>
            </c:extLst>
          </c:dPt>
          <c:dPt>
            <c:idx val="14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17-424E-AC27-D0E77330B715}"/>
              </c:ext>
            </c:extLst>
          </c:dPt>
          <c:dPt>
            <c:idx val="15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17-424E-AC27-D0E77330B715}"/>
              </c:ext>
            </c:extLst>
          </c:dPt>
          <c:dPt>
            <c:idx val="16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17-424E-AC27-D0E77330B715}"/>
              </c:ext>
            </c:extLst>
          </c:dPt>
          <c:dPt>
            <c:idx val="17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17-424E-AC27-D0E77330B715}"/>
              </c:ext>
            </c:extLst>
          </c:dPt>
          <c:dPt>
            <c:idx val="18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17-424E-AC27-D0E77330B715}"/>
              </c:ext>
            </c:extLst>
          </c:dPt>
          <c:dPt>
            <c:idx val="19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17-424E-AC27-D0E77330B715}"/>
              </c:ext>
            </c:extLst>
          </c:dPt>
          <c:dPt>
            <c:idx val="20"/>
            <c:invertIfNegative val="1"/>
            <c:bubble3D val="0"/>
            <c:spPr>
              <a:solidFill>
                <a:srgbClr val="03339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17-424E-AC27-D0E77330B715}"/>
              </c:ext>
            </c:extLst>
          </c:dPt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19009000</c:v>
                </c:pt>
                <c:pt idx="1">
                  <c:v>19815000</c:v>
                </c:pt>
                <c:pt idx="2">
                  <c:v>19571000</c:v>
                </c:pt>
                <c:pt idx="3">
                  <c:v>18435000</c:v>
                </c:pt>
                <c:pt idx="4">
                  <c:v>18999000</c:v>
                </c:pt>
                <c:pt idx="5">
                  <c:v>22022000</c:v>
                </c:pt>
                <c:pt idx="6">
                  <c:v>25823000</c:v>
                </c:pt>
                <c:pt idx="7">
                  <c:v>26332000</c:v>
                </c:pt>
                <c:pt idx="8">
                  <c:v>26251000</c:v>
                </c:pt>
                <c:pt idx="9">
                  <c:v>26254000</c:v>
                </c:pt>
                <c:pt idx="10">
                  <c:v>26300000</c:v>
                </c:pt>
                <c:pt idx="11">
                  <c:v>27451000</c:v>
                </c:pt>
                <c:pt idx="12">
                  <c:v>26161000</c:v>
                </c:pt>
                <c:pt idx="13">
                  <c:v>23788000</c:v>
                </c:pt>
                <c:pt idx="14">
                  <c:v>19710000</c:v>
                </c:pt>
                <c:pt idx="15">
                  <c:v>14777000</c:v>
                </c:pt>
                <c:pt idx="16">
                  <c:v>13228000</c:v>
                </c:pt>
                <c:pt idx="17">
                  <c:v>7768000</c:v>
                </c:pt>
                <c:pt idx="18">
                  <c:v>3790000</c:v>
                </c:pt>
                <c:pt idx="19">
                  <c:v>988000</c:v>
                </c:pt>
                <c:pt idx="20">
                  <c:v>102000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DF00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0A-4FD2-96F1-996610AC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337760"/>
        <c:axId val="353338416"/>
      </c:barChart>
      <c:catAx>
        <c:axId val="3533377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8416"/>
        <c:crosses val="autoZero"/>
        <c:auto val="1"/>
        <c:lblAlgn val="ctr"/>
        <c:lblOffset val="100"/>
        <c:noMultiLvlLbl val="0"/>
      </c:catAx>
      <c:valAx>
        <c:axId val="353338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3776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44C2-E580-445E-A22A-4EF0B6831154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484A-3E62-473F-9575-286CF8CB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41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3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8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9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1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6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506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3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5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0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0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12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9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8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8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2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12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5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0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1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1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80AD-202C-4C8A-8625-34E58DE847B7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A52-89ED-4FA0-8D05-BD1887452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6-B323-4A95-8189-BE525B4F25BE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mi.idaho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718C36-DB38-4BE8-AA66-38D27E4B0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C27F1-9B16-4242-B4B8-9B39D1244FA5}"/>
              </a:ext>
            </a:extLst>
          </p:cNvPr>
          <p:cNvSpPr txBox="1"/>
          <p:nvPr/>
        </p:nvSpPr>
        <p:spPr>
          <a:xfrm>
            <a:off x="0" y="84356"/>
            <a:ext cx="1099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The Great Demographic Transition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3F463-219C-4B89-9C67-26B1D3BB9797}"/>
              </a:ext>
            </a:extLst>
          </p:cNvPr>
          <p:cNvSpPr txBox="1"/>
          <p:nvPr/>
        </p:nvSpPr>
        <p:spPr>
          <a:xfrm>
            <a:off x="0" y="0"/>
            <a:ext cx="1058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The Great Demographic Transition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FB835-0833-4615-BFD1-312F53C6FC7F}"/>
              </a:ext>
            </a:extLst>
          </p:cNvPr>
          <p:cNvSpPr txBox="1"/>
          <p:nvPr/>
        </p:nvSpPr>
        <p:spPr>
          <a:xfrm>
            <a:off x="0" y="6492875"/>
            <a:ext cx="843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Sam Wolkenhauer, Labor Economist</a:t>
            </a:r>
          </a:p>
        </p:txBody>
      </p:sp>
    </p:spTree>
    <p:extLst>
      <p:ext uri="{BB962C8B-B14F-4D97-AF65-F5344CB8AC3E}">
        <p14:creationId xmlns:p14="http://schemas.microsoft.com/office/powerpoint/2010/main" val="373558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United Nations World Population Dynamics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211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Even Mexico is Tapering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Mexico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8F391-D925-40E5-BC78-18299F47B9A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970003" y="476756"/>
            <a:ext cx="914400" cy="522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AF922-0237-4C22-A519-D36AB1B02AF4}"/>
              </a:ext>
            </a:extLst>
          </p:cNvPr>
          <p:cNvSpPr txBox="1"/>
          <p:nvPr/>
        </p:nvSpPr>
        <p:spPr>
          <a:xfrm>
            <a:off x="511728" y="1761688"/>
            <a:ext cx="221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684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Mexican Birthrate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1980: 4.8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2020: 2.1</a:t>
            </a:r>
          </a:p>
        </p:txBody>
      </p:sp>
    </p:spTree>
    <p:extLst>
      <p:ext uri="{BB962C8B-B14F-4D97-AF65-F5344CB8AC3E}">
        <p14:creationId xmlns:p14="http://schemas.microsoft.com/office/powerpoint/2010/main" val="227840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US Census Bureau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211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Thank You, Millennials!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United States of America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D14FF-8C5F-4626-B583-52293262421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970003" y="567775"/>
            <a:ext cx="914400" cy="4820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01407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7F43E2-EDD4-4C37-9AD3-7059CDDC4560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4F6579-B64A-41FD-A8B4-0705310905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4">
            <a:extLst>
              <a:ext uri="{FF2B5EF4-FFF2-40B4-BE49-F238E27FC236}">
                <a16:creationId xmlns:a16="http://schemas.microsoft.com/office/drawing/2014/main" id="{9BCF89B7-3D99-48E2-8979-D313AE52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4698536" cy="971550"/>
          </a:xfrm>
          <a:solidFill>
            <a:srgbClr val="FAFDFB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The Death Cross</a:t>
            </a:r>
            <a:br>
              <a:rPr lang="en-US" sz="2200" b="1" dirty="0"/>
            </a:br>
            <a:r>
              <a:rPr lang="en-US" sz="1800" dirty="0">
                <a:latin typeface="+mn-lt"/>
              </a:rPr>
              <a:t>People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Turning 65 </a:t>
            </a:r>
            <a:r>
              <a:rPr lang="en-US" sz="1800" dirty="0">
                <a:latin typeface="+mn-lt"/>
              </a:rPr>
              <a:t>vs those 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Turning 18 </a:t>
            </a:r>
            <a:r>
              <a:rPr lang="en-US" sz="1800" dirty="0">
                <a:latin typeface="+mn-lt"/>
              </a:rPr>
              <a:t>by year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F3CAE-86DA-4A07-ADEA-8A0505382AA3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US Census Bureau</a:t>
            </a:r>
          </a:p>
        </p:txBody>
      </p:sp>
    </p:spTree>
    <p:extLst>
      <p:ext uri="{BB962C8B-B14F-4D97-AF65-F5344CB8AC3E}">
        <p14:creationId xmlns:p14="http://schemas.microsoft.com/office/powerpoint/2010/main" val="10565404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7F43E2-EDD4-4C37-9AD3-7059CDDC4560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BCF89B7-3D99-48E2-8979-D313AE52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7856"/>
            <a:ext cx="3331129" cy="5486400"/>
          </a:xfrm>
          <a:solidFill>
            <a:srgbClr val="FAFDFB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Annual Working Age Population Growth by Decade</a:t>
            </a: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b="1" dirty="0"/>
            </a:br>
            <a:r>
              <a:rPr lang="en-US" sz="1800" dirty="0"/>
              <a:t>*So far…</a:t>
            </a:r>
            <a:endParaRPr lang="en-US" sz="36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0FEF68-979D-42F6-B542-778442665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82445"/>
              </p:ext>
            </p:extLst>
          </p:nvPr>
        </p:nvGraphicFramePr>
        <p:xfrm>
          <a:off x="4169327" y="685800"/>
          <a:ext cx="718447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FBFB3A4-7680-46C5-B0D7-66D9D973A4B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US Census Bureau</a:t>
            </a:r>
          </a:p>
        </p:txBody>
      </p:sp>
    </p:spTree>
    <p:extLst>
      <p:ext uri="{BB962C8B-B14F-4D97-AF65-F5344CB8AC3E}">
        <p14:creationId xmlns:p14="http://schemas.microsoft.com/office/powerpoint/2010/main" val="319337435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71F6CF-ABF4-4FA4-9A5B-69668BEEF1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85800"/>
          <a:ext cx="10515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Idaho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F43E2-EDD4-4C37-9AD3-7059CDDC4560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BCF89B7-3D99-48E2-8979-D313AE52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5" y="2273417"/>
            <a:ext cx="2936846" cy="2051633"/>
          </a:xfrm>
          <a:solidFill>
            <a:srgbClr val="FAFDFB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Labor Force Decline</a:t>
            </a:r>
            <a:br>
              <a:rPr lang="en-US" sz="2200" b="1" dirty="0"/>
            </a:br>
            <a:endParaRPr lang="en-US" sz="36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6910909-B7B7-4D3B-B772-05C315709988}"/>
              </a:ext>
            </a:extLst>
          </p:cNvPr>
          <p:cNvGraphicFramePr>
            <a:graphicFrameLocks noGrp="1"/>
          </p:cNvGraphicFramePr>
          <p:nvPr/>
        </p:nvGraphicFramePr>
        <p:xfrm>
          <a:off x="703975" y="4379025"/>
          <a:ext cx="339824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233">
                  <a:extLst>
                    <a:ext uri="{9D8B030D-6E8A-4147-A177-3AD203B41FA5}">
                      <a16:colId xmlns:a16="http://schemas.microsoft.com/office/drawing/2014/main" val="515100585"/>
                    </a:ext>
                  </a:extLst>
                </a:gridCol>
                <a:gridCol w="1515009">
                  <a:extLst>
                    <a:ext uri="{9D8B030D-6E8A-4147-A177-3AD203B41FA5}">
                      <a16:colId xmlns:a16="http://schemas.microsoft.com/office/drawing/2014/main" val="176689185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Contributions By: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Retirements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727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Disability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57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3"/>
                          </a:solidFill>
                          <a:sym typeface="Wingdings" panose="05000000000000000000" pitchFamily="2" charset="2"/>
                        </a:rPr>
                        <a:t>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0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5938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BD1F-CF5A-4E16-8638-20FF2806D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2936846" cy="5486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The 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3C0D9-E871-4C77-B1D3-0908EAD7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5046" y="685800"/>
            <a:ext cx="7578754" cy="5486400"/>
          </a:xfrm>
        </p:spPr>
        <p:txBody>
          <a:bodyPr anchor="ctr"/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We are transitioning out of an economic era where abundant global labor and trade created an extremely low-cost environment.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We are entering a new era of demographic decline, lower trade levels, labor shortages, and higher cost structures. </a:t>
            </a:r>
          </a:p>
        </p:txBody>
      </p:sp>
    </p:spTree>
    <p:extLst>
      <p:ext uri="{BB962C8B-B14F-4D97-AF65-F5344CB8AC3E}">
        <p14:creationId xmlns:p14="http://schemas.microsoft.com/office/powerpoint/2010/main" val="4941513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04243-5A05-4E33-A0F4-BD26656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Idaho’s workforce,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LMI.IDAHO.GOV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Wolkenhauer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Samuel.Wolkenhauer@labor.idaho.gov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(208) 457-8789 ext. 4451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DA1AC-8965-4DDC-9792-D7E720B0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45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BD1F-CF5A-4E16-8638-20FF2806D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86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Topics for Today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Returning to a world of physical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3C0D9-E871-4C77-B1D3-0908EAD7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800"/>
            <a:ext cx="5181600" cy="5486400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600" dirty="0"/>
              <a:t>Labor Supply</a:t>
            </a:r>
          </a:p>
          <a:p>
            <a:pPr>
              <a:buClr>
                <a:schemeClr val="accent1"/>
              </a:buClr>
            </a:pPr>
            <a:r>
              <a:rPr lang="en-US" sz="36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32277475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201E1-0F97-4168-9CDB-035ABC3A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US Bureau of Labor Statistics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F68F893-073A-4AEF-9C70-ABF77C3F4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207825"/>
              </p:ext>
            </p:extLst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C2F0D4F0-8B37-4777-9FDF-20DA625E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800"/>
            <a:ext cx="5889772" cy="971550"/>
          </a:xfrm>
          <a:solidFill>
            <a:srgbClr val="FAFDFB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America’s Labor Market</a:t>
            </a:r>
            <a:br>
              <a:rPr lang="en-US" sz="2200" b="1" dirty="0"/>
            </a:br>
            <a:r>
              <a:rPr lang="en-US" sz="1800" dirty="0">
                <a:latin typeface="+mn-lt"/>
              </a:rPr>
              <a:t>Total Nonfarm Jobs, in Millions</a:t>
            </a:r>
            <a:endParaRPr 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1BA5B-C8F1-46E5-94CE-A8C187D11BE6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24247145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201E1-0F97-4168-9CDB-035ABC3A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01BA5B-C8F1-46E5-94CE-A8C187D11BE6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713DFB-2DA7-4CA7-95BF-38E8094903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C2F0D4F0-8B37-4777-9FDF-20DA625E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5800"/>
            <a:ext cx="5386433" cy="971550"/>
          </a:xfrm>
          <a:solidFill>
            <a:srgbClr val="FAFDFB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The Labor Shortage</a:t>
            </a:r>
            <a:br>
              <a:rPr lang="en-US" sz="2200" b="1" dirty="0"/>
            </a:br>
            <a:r>
              <a:rPr lang="en-US" sz="1800" dirty="0">
                <a:latin typeface="+mn-lt"/>
              </a:rPr>
              <a:t>Total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Job Openings </a:t>
            </a:r>
            <a:r>
              <a:rPr lang="en-US" sz="1800" dirty="0">
                <a:latin typeface="+mn-lt"/>
              </a:rPr>
              <a:t>vs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Unemployed People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32875-6162-4E21-8B91-4AF420FE3FA1}"/>
              </a:ext>
            </a:extLst>
          </p:cNvPr>
          <p:cNvSpPr txBox="1"/>
          <p:nvPr/>
        </p:nvSpPr>
        <p:spPr>
          <a:xfrm>
            <a:off x="6582561" y="889233"/>
            <a:ext cx="167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B73045-1548-4AAB-B2F1-1EFC4C515C07}"/>
              </a:ext>
            </a:extLst>
          </p:cNvPr>
          <p:cNvSpPr txBox="1"/>
          <p:nvPr/>
        </p:nvSpPr>
        <p:spPr>
          <a:xfrm>
            <a:off x="3533163" y="5009626"/>
            <a:ext cx="23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Functioning Market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12DC1-432E-485C-B2C4-532CB521B1B5}"/>
              </a:ext>
            </a:extLst>
          </p:cNvPr>
          <p:cNvSpPr txBox="1"/>
          <p:nvPr/>
        </p:nvSpPr>
        <p:spPr>
          <a:xfrm>
            <a:off x="8530205" y="3021104"/>
            <a:ext cx="167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93FAF-4EA2-4EA2-B0B4-066C510DDD80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US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06804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BD1F-CF5A-4E16-8638-20FF2806D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86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What is wrong with our labor supply? Where are all the workers?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3C0D9-E871-4C77-B1D3-0908EAD7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800"/>
            <a:ext cx="5181600" cy="5486400"/>
          </a:xfrm>
        </p:spPr>
        <p:txBody>
          <a:bodyPr anchor="ctr"/>
          <a:lstStyle/>
          <a:p>
            <a:pPr>
              <a:buClr>
                <a:schemeClr val="accent1"/>
              </a:buClr>
            </a:pPr>
            <a:r>
              <a:rPr lang="en-US" dirty="0"/>
              <a:t>Skill Level Mismatch</a:t>
            </a:r>
          </a:p>
          <a:p>
            <a:pPr>
              <a:buClr>
                <a:schemeClr val="accent1"/>
              </a:buClr>
            </a:pPr>
            <a:r>
              <a:rPr lang="en-US" dirty="0"/>
              <a:t>Retirements</a:t>
            </a:r>
          </a:p>
          <a:p>
            <a:pPr>
              <a:buClr>
                <a:schemeClr val="accent1"/>
              </a:buClr>
            </a:pPr>
            <a:r>
              <a:rPr lang="en-US" dirty="0"/>
              <a:t>Disabilities of Despair</a:t>
            </a:r>
          </a:p>
          <a:p>
            <a:pPr>
              <a:buClr>
                <a:schemeClr val="accent1"/>
              </a:buClr>
            </a:pPr>
            <a:r>
              <a:rPr lang="en-US" dirty="0"/>
              <a:t>Childcare Availability</a:t>
            </a:r>
          </a:p>
          <a:p>
            <a:pPr>
              <a:buClr>
                <a:schemeClr val="accent1"/>
              </a:buClr>
            </a:pPr>
            <a:r>
              <a:rPr lang="en-US" dirty="0"/>
              <a:t>Gig Work</a:t>
            </a:r>
          </a:p>
          <a:p>
            <a:pPr>
              <a:buClr>
                <a:schemeClr val="accent1"/>
              </a:buClr>
            </a:pPr>
            <a:r>
              <a:rPr lang="en-US" dirty="0"/>
              <a:t>Marginal Attachment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F43E2-EDD4-4C37-9AD3-7059CDDC4560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36027771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United Nations World Population Dynamics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211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Setting a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Nigeria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1B802-24A9-470F-8A8D-7832340A66BA}"/>
              </a:ext>
            </a:extLst>
          </p:cNvPr>
          <p:cNvSpPr txBox="1"/>
          <p:nvPr/>
        </p:nvSpPr>
        <p:spPr>
          <a:xfrm>
            <a:off x="295564" y="2152073"/>
            <a:ext cx="1422400" cy="159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79FEE-1996-4ED1-971B-C4045341FE7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970003" y="553212"/>
            <a:ext cx="914400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9369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United Nations World Population Dynamics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932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End of Unbounded Chinese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People’s Republic of China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1B802-24A9-470F-8A8D-7832340A66BA}"/>
              </a:ext>
            </a:extLst>
          </p:cNvPr>
          <p:cNvSpPr txBox="1"/>
          <p:nvPr/>
        </p:nvSpPr>
        <p:spPr>
          <a:xfrm>
            <a:off x="295564" y="2152073"/>
            <a:ext cx="1422400" cy="159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C09A8C-7BBD-4DF0-8A81-4C95D86AFFE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970003" y="476083"/>
            <a:ext cx="914400" cy="6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54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3213903"/>
              </p:ext>
            </p:extLst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2368534"/>
              </p:ext>
            </p:extLst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United Nations World Population Dynamics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211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Asian Labor Force Decline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Japan + South Korea + Thailand + Vietnam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26" name="Picture 2" descr="Flag of Japan - Wikipedia">
            <a:extLst>
              <a:ext uri="{FF2B5EF4-FFF2-40B4-BE49-F238E27FC236}">
                <a16:creationId xmlns:a16="http://schemas.microsoft.com/office/drawing/2014/main" id="{92F12E86-267B-4D4B-9E92-7A4C1128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03" y="476083"/>
            <a:ext cx="9144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South Korea - Wikipedia">
            <a:extLst>
              <a:ext uri="{FF2B5EF4-FFF2-40B4-BE49-F238E27FC236}">
                <a16:creationId xmlns:a16="http://schemas.microsoft.com/office/drawing/2014/main" id="{BA367CE4-1814-4D56-B768-2727781E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03" y="1275588"/>
            <a:ext cx="9144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Vietnam | Britannica">
            <a:extLst>
              <a:ext uri="{FF2B5EF4-FFF2-40B4-BE49-F238E27FC236}">
                <a16:creationId xmlns:a16="http://schemas.microsoft.com/office/drawing/2014/main" id="{F5C742E4-6609-446D-8DB4-66CA2A22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03" y="2075093"/>
            <a:ext cx="914400" cy="610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,612 Thailand Flag Stock Photos, Pictures &amp; Royalty-Free Images - iStock">
            <a:extLst>
              <a:ext uri="{FF2B5EF4-FFF2-40B4-BE49-F238E27FC236}">
                <a16:creationId xmlns:a16="http://schemas.microsoft.com/office/drawing/2014/main" id="{B92942B3-2268-4D5F-8EEA-25610095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03" y="2871581"/>
            <a:ext cx="914400" cy="548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56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A9BF46-7C34-4CA5-8744-4311CED5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2FFB4F-32EB-450B-861F-6BDEC49FED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6487BD-1D46-48F6-9870-25F17822D2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75588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C8EF45-2B94-4A4B-AAD1-3FCFC257097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Source: United Nations World Population Dynamics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A3270-993E-4847-8299-907F15A117F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Demographics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875B-2378-496D-9B68-5A1B9C3CA865}"/>
              </a:ext>
            </a:extLst>
          </p:cNvPr>
          <p:cNvSpPr txBox="1"/>
          <p:nvPr/>
        </p:nvSpPr>
        <p:spPr>
          <a:xfrm>
            <a:off x="219809" y="106936"/>
            <a:ext cx="8211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European Twilight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by Age and Gender, European Union (in Millions)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CD5B8-8ECE-4A20-A273-F683DD97BD5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970003" y="476083"/>
            <a:ext cx="914400" cy="593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0722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Sam_Custo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FF"/>
      </a:accent1>
      <a:accent2>
        <a:srgbClr val="FF0000"/>
      </a:accent2>
      <a:accent3>
        <a:srgbClr val="44546A"/>
      </a:accent3>
      <a:accent4>
        <a:srgbClr val="0563C1"/>
      </a:accent4>
      <a:accent5>
        <a:srgbClr val="954F72"/>
      </a:accent5>
      <a:accent6>
        <a:srgbClr val="70AD47"/>
      </a:accent6>
      <a:hlink>
        <a:srgbClr val="5B9BD5"/>
      </a:hlink>
      <a:folHlink>
        <a:srgbClr val="C00000"/>
      </a:folHlink>
    </a:clrScheme>
    <a:fontScheme name="Sam_Custom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237CA4"/>
      </a:dk2>
      <a:lt2>
        <a:srgbClr val="E7E6E6"/>
      </a:lt2>
      <a:accent1>
        <a:srgbClr val="0099FF"/>
      </a:accent1>
      <a:accent2>
        <a:srgbClr val="FF0000"/>
      </a:accent2>
      <a:accent3>
        <a:srgbClr val="70AD47"/>
      </a:accent3>
      <a:accent4>
        <a:srgbClr val="0563C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27233</TotalTime>
  <Words>422</Words>
  <Application>Microsoft Macintosh PowerPoint</Application>
  <PresentationFormat>Widescreen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Rockwell</vt:lpstr>
      <vt:lpstr>Segoe UI</vt:lpstr>
      <vt:lpstr>Segoe UI Black</vt:lpstr>
      <vt:lpstr>Trebuchet MS</vt:lpstr>
      <vt:lpstr>Wingdings</vt:lpstr>
      <vt:lpstr>2_Office Theme</vt:lpstr>
      <vt:lpstr>1_Office Theme</vt:lpstr>
      <vt:lpstr>PowerPoint Presentation</vt:lpstr>
      <vt:lpstr>PowerPoint Presentation</vt:lpstr>
      <vt:lpstr>America’s Labor Market Total Nonfarm Jobs, in Millions</vt:lpstr>
      <vt:lpstr>The Labor Shortage Total Job Openings vs Unemployed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Death Cross People Turning 65 vs those Turning 18 by year</vt:lpstr>
      <vt:lpstr>Annual Working Age Population Growth by Decade       *So far…</vt:lpstr>
      <vt:lpstr>Labor Force Decline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Wolkenhauer</dc:creator>
  <cp:lastModifiedBy>KayDee Gilkey</cp:lastModifiedBy>
  <cp:revision>12</cp:revision>
  <dcterms:created xsi:type="dcterms:W3CDTF">2022-08-02T18:25:15Z</dcterms:created>
  <dcterms:modified xsi:type="dcterms:W3CDTF">2022-10-12T21:41:47Z</dcterms:modified>
</cp:coreProperties>
</file>